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embeddings/oleObject1.bin" ContentType="application/vnd.openxmlformats-officedocument.oleObject"/>
  <Override PartName="/ppt/embeddings/oleObject2.bin" ContentType="application/vnd.openxmlformats-officedocument.oleObject"/>
  <Override PartName="/ppt/media/image10.svg" ContentType="image/svg"/>
  <Override PartName="/ppt/media/image105.svg" ContentType="image/svg"/>
  <Override PartName="/ppt/media/image107.svg" ContentType="image/svg"/>
  <Override PartName="/ppt/media/image194.svg" ContentType="image/svg"/>
  <Override PartName="/ppt/media/image209.svg" ContentType="image/svg"/>
  <Override PartName="/ppt/media/image237.svg" ContentType="image/svg"/>
  <Override PartName="/ppt/media/image239.svg" ContentType="image/svg"/>
  <Override PartName="/ppt/media/image241.svg" ContentType="image/svg"/>
  <Override PartName="/ppt/media/image243.svg" ContentType="image/svg"/>
  <Override PartName="/ppt/media/image246.svg" ContentType="image/svg"/>
  <Override PartName="/ppt/media/image5.svg" ContentType="image/svg"/>
  <Override PartName="/ppt/media/image57.svg" ContentType="image/svg"/>
  <Override PartName="/ppt/media/image8.svg" ContentType="image/svg"/>
  <Override PartName="/ppt/notesMasters/notesMaster1.xml" ContentType="application/vnd.openxmlformats-officedocument.presentationml.notesMaster+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85.xml" ContentType="application/vnd.openxmlformats-officedocument.presentationml.slideMaster+xml"/>
  <Override PartName="/ppt/slideMasters/slideMaster186.xml" ContentType="application/vnd.openxmlformats-officedocument.presentationml.slideMaster+xml"/>
  <Override PartName="/ppt/slideMasters/slideMaster187.xml" ContentType="application/vnd.openxmlformats-officedocument.presentationml.slideMaster+xml"/>
  <Override PartName="/ppt/slideMasters/slideMaster188.xml" ContentType="application/vnd.openxmlformats-officedocument.presentationml.slideMaster+xml"/>
  <Override PartName="/ppt/slideMasters/slideMaster189.xml" ContentType="application/vnd.openxmlformats-officedocument.presentationml.slideMaster+xml"/>
  <Override PartName="/ppt/slideMasters/slideMaster19.xml" ContentType="application/vnd.openxmlformats-officedocument.presentationml.slideMaster+xml"/>
  <Override PartName="/ppt/slideMasters/slideMaster190.xml" ContentType="application/vnd.openxmlformats-officedocument.presentationml.slideMaster+xml"/>
  <Override PartName="/ppt/slideMasters/slideMaster191.xml" ContentType="application/vnd.openxmlformats-officedocument.presentationml.slideMaster+xml"/>
  <Override PartName="/ppt/slideMasters/slideMaster192.xml" ContentType="application/vnd.openxmlformats-officedocument.presentationml.slideMaster+xml"/>
  <Override PartName="/ppt/slideMasters/slideMaster193.xml" ContentType="application/vnd.openxmlformats-officedocument.presentationml.slideMaster+xml"/>
  <Override PartName="/ppt/slideMasters/slideMaster194.xml" ContentType="application/vnd.openxmlformats-officedocument.presentationml.slideMaster+xml"/>
  <Override PartName="/ppt/slideMasters/slideMaster195.xml" ContentType="application/vnd.openxmlformats-officedocument.presentationml.slideMaster+xml"/>
  <Override PartName="/ppt/slideMasters/slideMaster196.xml" ContentType="application/vnd.openxmlformats-officedocument.presentationml.slideMaster+xml"/>
  <Override PartName="/ppt/slideMasters/slideMaster197.xml" ContentType="application/vnd.openxmlformats-officedocument.presentationml.slideMaster+xml"/>
  <Override PartName="/ppt/slideMasters/slideMaster198.xml" ContentType="application/vnd.openxmlformats-officedocument.presentationml.slideMaster+xml"/>
  <Override PartName="/ppt/slideMasters/slideMaster19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00.xml" ContentType="application/vnd.openxmlformats-officedocument.presentationml.slideMaster+xml"/>
  <Override PartName="/ppt/slideMasters/slideMaster201.xml" ContentType="application/vnd.openxmlformats-officedocument.presentationml.slideMaster+xml"/>
  <Override PartName="/ppt/slideMasters/slideMaster202.xml" ContentType="application/vnd.openxmlformats-officedocument.presentationml.slideMaster+xml"/>
  <Override PartName="/ppt/slideMasters/slideMaster203.xml" ContentType="application/vnd.openxmlformats-officedocument.presentationml.slideMaster+xml"/>
  <Override PartName="/ppt/slideMasters/slideMaster204.xml" ContentType="application/vnd.openxmlformats-officedocument.presentationml.slideMaster+xml"/>
  <Override PartName="/ppt/slideMasters/slideMaster205.xml" ContentType="application/vnd.openxmlformats-officedocument.presentationml.slideMaster+xml"/>
  <Override PartName="/ppt/slideMasters/slideMaster206.xml" ContentType="application/vnd.openxmlformats-officedocument.presentationml.slideMaster+xml"/>
  <Override PartName="/ppt/slideMasters/slideMaster207.xml" ContentType="application/vnd.openxmlformats-officedocument.presentationml.slideMaster+xml"/>
  <Override PartName="/ppt/slideMasters/slideMaster208.xml" ContentType="application/vnd.openxmlformats-officedocument.presentationml.slideMaster+xml"/>
  <Override PartName="/ppt/slideMasters/slideMaster209.xml" ContentType="application/vnd.openxmlformats-officedocument.presentationml.slideMaster+xml"/>
  <Override PartName="/ppt/slideMasters/slideMaster21.xml" ContentType="application/vnd.openxmlformats-officedocument.presentationml.slideMaster+xml"/>
  <Override PartName="/ppt/slideMasters/slideMaster210.xml" ContentType="application/vnd.openxmlformats-officedocument.presentationml.slideMaster+xml"/>
  <Override PartName="/ppt/slideMasters/slideMaster211.xml" ContentType="application/vnd.openxmlformats-officedocument.presentationml.slideMaster+xml"/>
  <Override PartName="/ppt/slideMasters/slideMaster212.xml" ContentType="application/vnd.openxmlformats-officedocument.presentationml.slideMaster+xml"/>
  <Override PartName="/ppt/slideMasters/slideMaster213.xml" ContentType="application/vnd.openxmlformats-officedocument.presentationml.slideMaster+xml"/>
  <Override PartName="/ppt/slideMasters/slideMaster214.xml" ContentType="application/vnd.openxmlformats-officedocument.presentationml.slideMaster+xml"/>
  <Override PartName="/ppt/slideMasters/slideMaster215.xml" ContentType="application/vnd.openxmlformats-officedocument.presentationml.slideMaster+xml"/>
  <Override PartName="/ppt/slideMasters/slideMaster216.xml" ContentType="application/vnd.openxmlformats-officedocument.presentationml.slideMaster+xml"/>
  <Override PartName="/ppt/slideMasters/slideMaster217.xml" ContentType="application/vnd.openxmlformats-officedocument.presentationml.slideMaster+xml"/>
  <Override PartName="/ppt/slideMasters/slideMaster218.xml" ContentType="application/vnd.openxmlformats-officedocument.presentationml.slideMaster+xml"/>
  <Override PartName="/ppt/slideMasters/slideMaster219.xml" ContentType="application/vnd.openxmlformats-officedocument.presentationml.slideMaster+xml"/>
  <Override PartName="/ppt/slideMasters/slideMaster22.xml" ContentType="application/vnd.openxmlformats-officedocument.presentationml.slideMaster+xml"/>
  <Override PartName="/ppt/slideMasters/slideMaster220.xml" ContentType="application/vnd.openxmlformats-officedocument.presentationml.slideMaster+xml"/>
  <Override PartName="/ppt/slideMasters/slideMaster221.xml" ContentType="application/vnd.openxmlformats-officedocument.presentationml.slideMaster+xml"/>
  <Override PartName="/ppt/slideMasters/slideMaster222.xml" ContentType="application/vnd.openxmlformats-officedocument.presentationml.slideMaster+xml"/>
  <Override PartName="/ppt/slideMasters/slideMaster223.xml" ContentType="application/vnd.openxmlformats-officedocument.presentationml.slideMaster+xml"/>
  <Override PartName="/ppt/slideMasters/slideMaster224.xml" ContentType="application/vnd.openxmlformats-officedocument.presentationml.slideMaster+xml"/>
  <Override PartName="/ppt/slideMasters/slideMaster225.xml" ContentType="application/vnd.openxmlformats-officedocument.presentationml.slideMaster+xml"/>
  <Override PartName="/ppt/slideMasters/slideMaster226.xml" ContentType="application/vnd.openxmlformats-officedocument.presentationml.slideMaster+xml"/>
  <Override PartName="/ppt/slideMasters/slideMaster227.xml" ContentType="application/vnd.openxmlformats-officedocument.presentationml.slideMaster+xml"/>
  <Override PartName="/ppt/slideMasters/slideMaster228.xml" ContentType="application/vnd.openxmlformats-officedocument.presentationml.slideMaster+xml"/>
  <Override PartName="/ppt/slideMasters/slideMaster229.xml" ContentType="application/vnd.openxmlformats-officedocument.presentationml.slideMaster+xml"/>
  <Override PartName="/ppt/slideMasters/slideMaster23.xml" ContentType="application/vnd.openxmlformats-officedocument.presentationml.slideMaster+xml"/>
  <Override PartName="/ppt/slideMasters/slideMaster230.xml" ContentType="application/vnd.openxmlformats-officedocument.presentationml.slideMaster+xml"/>
  <Override PartName="/ppt/slideMasters/slideMaster231.xml" ContentType="application/vnd.openxmlformats-officedocument.presentationml.slideMaster+xml"/>
  <Override PartName="/ppt/slideMasters/slideMaster232.xml" ContentType="application/vnd.openxmlformats-officedocument.presentationml.slideMaster+xml"/>
  <Override PartName="/ppt/slideMasters/slideMaster233.xml" ContentType="application/vnd.openxmlformats-officedocument.presentationml.slideMaster+xml"/>
  <Override PartName="/ppt/slideMasters/slideMaster234.xml" ContentType="application/vnd.openxmlformats-officedocument.presentationml.slideMaster+xml"/>
  <Override PartName="/ppt/slideMasters/slideMaster235.xml" ContentType="application/vnd.openxmlformats-officedocument.presentationml.slideMaster+xml"/>
  <Override PartName="/ppt/slideMasters/slideMaster236.xml" ContentType="application/vnd.openxmlformats-officedocument.presentationml.slideMaster+xml"/>
  <Override PartName="/ppt/slideMasters/slideMaster237.xml" ContentType="application/vnd.openxmlformats-officedocument.presentationml.slideMaster+xml"/>
  <Override PartName="/ppt/slideMasters/slideMaster238.xml" ContentType="application/vnd.openxmlformats-officedocument.presentationml.slideMaster+xml"/>
  <Override PartName="/ppt/slideMasters/slideMaster239.xml" ContentType="application/vnd.openxmlformats-officedocument.presentationml.slideMaster+xml"/>
  <Override PartName="/ppt/slideMasters/slideMaster24.xml" ContentType="application/vnd.openxmlformats-officedocument.presentationml.slideMaster+xml"/>
  <Override PartName="/ppt/slideMasters/slideMaster240.xml" ContentType="application/vnd.openxmlformats-officedocument.presentationml.slideMaster+xml"/>
  <Override PartName="/ppt/slideMasters/slideMaster241.xml" ContentType="application/vnd.openxmlformats-officedocument.presentationml.slideMaster+xml"/>
  <Override PartName="/ppt/slideMasters/slideMaster242.xml" ContentType="application/vnd.openxmlformats-officedocument.presentationml.slideMaster+xml"/>
  <Override PartName="/ppt/slideMasters/slideMaster243.xml" ContentType="application/vnd.openxmlformats-officedocument.presentationml.slideMaster+xml"/>
  <Override PartName="/ppt/slideMasters/slideMaster244.xml" ContentType="application/vnd.openxmlformats-officedocument.presentationml.slideMaster+xml"/>
  <Override PartName="/ppt/slideMasters/slideMaster245.xml" ContentType="application/vnd.openxmlformats-officedocument.presentationml.slideMaster+xml"/>
  <Override PartName="/ppt/slideMasters/slideMaster246.xml" ContentType="application/vnd.openxmlformats-officedocument.presentationml.slideMaster+xml"/>
  <Override PartName="/ppt/slideMasters/slideMaster247.xml" ContentType="application/vnd.openxmlformats-officedocument.presentationml.slideMaster+xml"/>
  <Override PartName="/ppt/slideMasters/slideMaster248.xml" ContentType="application/vnd.openxmlformats-officedocument.presentationml.slideMaster+xml"/>
  <Override PartName="/ppt/slideMasters/slideMaster249.xml" ContentType="application/vnd.openxmlformats-officedocument.presentationml.slideMaster+xml"/>
  <Override PartName="/ppt/slideMasters/slideMaster25.xml" ContentType="application/vnd.openxmlformats-officedocument.presentationml.slideMaster+xml"/>
  <Override PartName="/ppt/slideMasters/slideMaster250.xml" ContentType="application/vnd.openxmlformats-officedocument.presentationml.slideMaster+xml"/>
  <Override PartName="/ppt/slideMasters/slideMaster251.xml" ContentType="application/vnd.openxmlformats-officedocument.presentationml.slideMaster+xml"/>
  <Override PartName="/ppt/slideMasters/slideMaster252.xml" ContentType="application/vnd.openxmlformats-officedocument.presentationml.slideMaster+xml"/>
  <Override PartName="/ppt/slideMasters/slideMaster253.xml" ContentType="application/vnd.openxmlformats-officedocument.presentationml.slideMaster+xml"/>
  <Override PartName="/ppt/slideMasters/slideMaster254.xml" ContentType="application/vnd.openxmlformats-officedocument.presentationml.slideMaster+xml"/>
  <Override PartName="/ppt/slideMasters/slideMaster255.xml" ContentType="application/vnd.openxmlformats-officedocument.presentationml.slideMaster+xml"/>
  <Override PartName="/ppt/slideMasters/slideMaster256.xml" ContentType="application/vnd.openxmlformats-officedocument.presentationml.slideMaster+xml"/>
  <Override PartName="/ppt/slideMasters/slideMaster257.xml" ContentType="application/vnd.openxmlformats-officedocument.presentationml.slideMaster+xml"/>
  <Override PartName="/ppt/slideMasters/slideMaster258.xml" ContentType="application/vnd.openxmlformats-officedocument.presentationml.slideMaster+xml"/>
  <Override PartName="/ppt/slideMasters/slideMaster259.xml" ContentType="application/vnd.openxmlformats-officedocument.presentationml.slideMaster+xml"/>
  <Override PartName="/ppt/slideMasters/slideMaster26.xml" ContentType="application/vnd.openxmlformats-officedocument.presentationml.slideMaster+xml"/>
  <Override PartName="/ppt/slideMasters/slideMaster260.xml" ContentType="application/vnd.openxmlformats-officedocument.presentationml.slideMaster+xml"/>
  <Override PartName="/ppt/slideMasters/slideMaster261.xml" ContentType="application/vnd.openxmlformats-officedocument.presentationml.slideMaster+xml"/>
  <Override PartName="/ppt/slideMasters/slideMaster262.xml" ContentType="application/vnd.openxmlformats-officedocument.presentationml.slideMaster+xml"/>
  <Override PartName="/ppt/slideMasters/slideMaster263.xml" ContentType="application/vnd.openxmlformats-officedocument.presentationml.slideMaster+xml"/>
  <Override PartName="/ppt/slideMasters/slideMaster264.xml" ContentType="application/vnd.openxmlformats-officedocument.presentationml.slideMaster+xml"/>
  <Override PartName="/ppt/slideMasters/slideMaster265.xml" ContentType="application/vnd.openxmlformats-officedocument.presentationml.slideMaster+xml"/>
  <Override PartName="/ppt/slideMasters/slideMaster266.xml" ContentType="application/vnd.openxmlformats-officedocument.presentationml.slideMaster+xml"/>
  <Override PartName="/ppt/slideMasters/slideMaster267.xml" ContentType="application/vnd.openxmlformats-officedocument.presentationml.slideMaster+xml"/>
  <Override PartName="/ppt/slideMasters/slideMaster268.xml" ContentType="application/vnd.openxmlformats-officedocument.presentationml.slideMaster+xml"/>
  <Override PartName="/ppt/slideMasters/slideMaster269.xml" ContentType="application/vnd.openxmlformats-officedocument.presentationml.slideMaster+xml"/>
  <Override PartName="/ppt/slideMasters/slideMaster27.xml" ContentType="application/vnd.openxmlformats-officedocument.presentationml.slideMaster+xml"/>
  <Override PartName="/ppt/slideMasters/slideMaster270.xml" ContentType="application/vnd.openxmlformats-officedocument.presentationml.slideMaster+xml"/>
  <Override PartName="/ppt/slideMasters/slideMaster271.xml" ContentType="application/vnd.openxmlformats-officedocument.presentationml.slideMaster+xml"/>
  <Override PartName="/ppt/slideMasters/slideMaster272.xml" ContentType="application/vnd.openxmlformats-officedocument.presentationml.slideMaster+xml"/>
  <Override PartName="/ppt/slideMasters/slideMaster273.xml" ContentType="application/vnd.openxmlformats-officedocument.presentationml.slideMaster+xml"/>
  <Override PartName="/ppt/slideMasters/slideMaster274.xml" ContentType="application/vnd.openxmlformats-officedocument.presentationml.slideMaster+xml"/>
  <Override PartName="/ppt/slideMasters/slideMaster275.xml" ContentType="application/vnd.openxmlformats-officedocument.presentationml.slideMaster+xml"/>
  <Override PartName="/ppt/slideMasters/slideMaster276.xml" ContentType="application/vnd.openxmlformats-officedocument.presentationml.slideMaster+xml"/>
  <Override PartName="/ppt/slideMasters/slideMaster277.xml" ContentType="application/vnd.openxmlformats-officedocument.presentationml.slideMaster+xml"/>
  <Override PartName="/ppt/slideMasters/slideMaster278.xml" ContentType="application/vnd.openxmlformats-officedocument.presentationml.slideMaster+xml"/>
  <Override PartName="/ppt/slideMasters/slideMaster279.xml" ContentType="application/vnd.openxmlformats-officedocument.presentationml.slideMaster+xml"/>
  <Override PartName="/ppt/slideMasters/slideMaster28.xml" ContentType="application/vnd.openxmlformats-officedocument.presentationml.slideMaster+xml"/>
  <Override PartName="/ppt/slideMasters/slideMaster280.xml" ContentType="application/vnd.openxmlformats-officedocument.presentationml.slideMaster+xml"/>
  <Override PartName="/ppt/slideMasters/slideMaster281.xml" ContentType="application/vnd.openxmlformats-officedocument.presentationml.slideMaster+xml"/>
  <Override PartName="/ppt/slideMasters/slideMaster282.xml" ContentType="application/vnd.openxmlformats-officedocument.presentationml.slideMaster+xml"/>
  <Override PartName="/ppt/slideMasters/slideMaster283.xml" ContentType="application/vnd.openxmlformats-officedocument.presentationml.slideMaster+xml"/>
  <Override PartName="/ppt/slideMasters/slideMaster284.xml" ContentType="application/vnd.openxmlformats-officedocument.presentationml.slideMaster+xml"/>
  <Override PartName="/ppt/slideMasters/slideMaster285.xml" ContentType="application/vnd.openxmlformats-officedocument.presentationml.slideMaster+xml"/>
  <Override PartName="/ppt/slideMasters/slideMaster286.xml" ContentType="application/vnd.openxmlformats-officedocument.presentationml.slideMaster+xml"/>
  <Override PartName="/ppt/slideMasters/slideMaster287.xml" ContentType="application/vnd.openxmlformats-officedocument.presentationml.slideMaster+xml"/>
  <Override PartName="/ppt/slideMasters/slideMaster288.xml" ContentType="application/vnd.openxmlformats-officedocument.presentationml.slideMaster+xml"/>
  <Override PartName="/ppt/slideMasters/slideMaster289.xml" ContentType="application/vnd.openxmlformats-officedocument.presentationml.slideMaster+xml"/>
  <Override PartName="/ppt/slideMasters/slideMaster29.xml" ContentType="application/vnd.openxmlformats-officedocument.presentationml.slideMaster+xml"/>
  <Override PartName="/ppt/slideMasters/slideMaster290.xml" ContentType="application/vnd.openxmlformats-officedocument.presentationml.slideMaster+xml"/>
  <Override PartName="/ppt/slideMasters/slideMaster291.xml" ContentType="application/vnd.openxmlformats-officedocument.presentationml.slideMaster+xml"/>
  <Override PartName="/ppt/slideMasters/slideMaster292.xml" ContentType="application/vnd.openxmlformats-officedocument.presentationml.slideMaster+xml"/>
  <Override PartName="/ppt/slideMasters/slideMaster293.xml" ContentType="application/vnd.openxmlformats-officedocument.presentationml.slideMaster+xml"/>
  <Override PartName="/ppt/slideMasters/slideMaster294.xml" ContentType="application/vnd.openxmlformats-officedocument.presentationml.slideMaster+xml"/>
  <Override PartName="/ppt/slideMasters/slideMaster295.xml" ContentType="application/vnd.openxmlformats-officedocument.presentationml.slideMaster+xml"/>
  <Override PartName="/ppt/slideMasters/slideMaster296.xml" ContentType="application/vnd.openxmlformats-officedocument.presentationml.slideMaster+xml"/>
  <Override PartName="/ppt/slideMasters/slideMaster297.xml" ContentType="application/vnd.openxmlformats-officedocument.presentationml.slideMaster+xml"/>
  <Override PartName="/ppt/slideMasters/slideMaster298.xml" ContentType="application/vnd.openxmlformats-officedocument.presentationml.slideMaster+xml"/>
  <Override PartName="/ppt/slideMasters/slideMaster29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00.xml" ContentType="application/vnd.openxmlformats-officedocument.presentationml.slideMaster+xml"/>
  <Override PartName="/ppt/slideMasters/slideMaster301.xml" ContentType="application/vnd.openxmlformats-officedocument.presentationml.slideMaster+xml"/>
  <Override PartName="/ppt/slideMasters/slideMaster302.xml" ContentType="application/vnd.openxmlformats-officedocument.presentationml.slideMaster+xml"/>
  <Override PartName="/ppt/slideMasters/slideMaster303.xml" ContentType="application/vnd.openxmlformats-officedocument.presentationml.slideMaster+xml"/>
  <Override PartName="/ppt/slideMasters/slideMaster304.xml" ContentType="application/vnd.openxmlformats-officedocument.presentationml.slideMaster+xml"/>
  <Override PartName="/ppt/slideMasters/slideMaster305.xml" ContentType="application/vnd.openxmlformats-officedocument.presentationml.slideMaster+xml"/>
  <Override PartName="/ppt/slideMasters/slideMaster306.xml" ContentType="application/vnd.openxmlformats-officedocument.presentationml.slideMaster+xml"/>
  <Override PartName="/ppt/slideMasters/slideMaster307.xml" ContentType="application/vnd.openxmlformats-officedocument.presentationml.slideMaster+xml"/>
  <Override PartName="/ppt/slideMasters/slideMaster308.xml" ContentType="application/vnd.openxmlformats-officedocument.presentationml.slideMaster+xml"/>
  <Override PartName="/ppt/slideMasters/slideMaster309.xml" ContentType="application/vnd.openxmlformats-officedocument.presentationml.slideMaster+xml"/>
  <Override PartName="/ppt/slideMasters/slideMaster31.xml" ContentType="application/vnd.openxmlformats-officedocument.presentationml.slideMaster+xml"/>
  <Override PartName="/ppt/slideMasters/slideMaster310.xml" ContentType="application/vnd.openxmlformats-officedocument.presentationml.slideMaster+xml"/>
  <Override PartName="/ppt/slideMasters/slideMaster311.xml" ContentType="application/vnd.openxmlformats-officedocument.presentationml.slideMaster+xml"/>
  <Override PartName="/ppt/slideMasters/slideMaster312.xml" ContentType="application/vnd.openxmlformats-officedocument.presentationml.slideMaster+xml"/>
  <Override PartName="/ppt/slideMasters/slideMaster313.xml" ContentType="application/vnd.openxmlformats-officedocument.presentationml.slideMaster+xml"/>
  <Override PartName="/ppt/slideMasters/slideMaster314.xml" ContentType="application/vnd.openxmlformats-officedocument.presentationml.slideMaster+xml"/>
  <Override PartName="/ppt/slideMasters/slideMaster315.xml" ContentType="application/vnd.openxmlformats-officedocument.presentationml.slideMaster+xml"/>
  <Override PartName="/ppt/slideMasters/slideMaster316.xml" ContentType="application/vnd.openxmlformats-officedocument.presentationml.slideMaster+xml"/>
  <Override PartName="/ppt/slideMasters/slideMaster317.xml" ContentType="application/vnd.openxmlformats-officedocument.presentationml.slideMaster+xml"/>
  <Override PartName="/ppt/slideMasters/slideMaster318.xml" ContentType="application/vnd.openxmlformats-officedocument.presentationml.slideMaster+xml"/>
  <Override PartName="/ppt/slideMasters/slideMaster319.xml" ContentType="application/vnd.openxmlformats-officedocument.presentationml.slideMaster+xml"/>
  <Override PartName="/ppt/slideMasters/slideMaster32.xml" ContentType="application/vnd.openxmlformats-officedocument.presentationml.slideMaster+xml"/>
  <Override PartName="/ppt/slideMasters/slideMaster320.xml" ContentType="application/vnd.openxmlformats-officedocument.presentationml.slideMaster+xml"/>
  <Override PartName="/ppt/slideMasters/slideMaster321.xml" ContentType="application/vnd.openxmlformats-officedocument.presentationml.slideMaster+xml"/>
  <Override PartName="/ppt/slideMasters/slideMaster322.xml" ContentType="application/vnd.openxmlformats-officedocument.presentationml.slideMaster+xml"/>
  <Override PartName="/ppt/slideMasters/slideMaster323.xml" ContentType="application/vnd.openxmlformats-officedocument.presentationml.slideMaster+xml"/>
  <Override PartName="/ppt/slideMasters/slideMaster324.xml" ContentType="application/vnd.openxmlformats-officedocument.presentationml.slideMaster+xml"/>
  <Override PartName="/ppt/slideMasters/slideMaster325.xml" ContentType="application/vnd.openxmlformats-officedocument.presentationml.slideMaster+xml"/>
  <Override PartName="/ppt/slideMasters/slideMaster326.xml" ContentType="application/vnd.openxmlformats-officedocument.presentationml.slideMaster+xml"/>
  <Override PartName="/ppt/slideMasters/slideMaster327.xml" ContentType="application/vnd.openxmlformats-officedocument.presentationml.slideMaster+xml"/>
  <Override PartName="/ppt/slideMasters/slideMaster328.xml" ContentType="application/vnd.openxmlformats-officedocument.presentationml.slideMaster+xml"/>
  <Override PartName="/ppt/slideMasters/slideMaster329.xml" ContentType="application/vnd.openxmlformats-officedocument.presentationml.slideMaster+xml"/>
  <Override PartName="/ppt/slideMasters/slideMaster33.xml" ContentType="application/vnd.openxmlformats-officedocument.presentationml.slideMaster+xml"/>
  <Override PartName="/ppt/slideMasters/slideMaster330.xml" ContentType="application/vnd.openxmlformats-officedocument.presentationml.slideMaster+xml"/>
  <Override PartName="/ppt/slideMasters/slideMaster331.xml" ContentType="application/vnd.openxmlformats-officedocument.presentationml.slideMaster+xml"/>
  <Override PartName="/ppt/slideMasters/slideMaster332.xml" ContentType="application/vnd.openxmlformats-officedocument.presentationml.slideMaster+xml"/>
  <Override PartName="/ppt/slideMasters/slideMaster333.xml" ContentType="application/vnd.openxmlformats-officedocument.presentationml.slideMaster+xml"/>
  <Override PartName="/ppt/slideMasters/slideMaster334.xml" ContentType="application/vnd.openxmlformats-officedocument.presentationml.slideMaster+xml"/>
  <Override PartName="/ppt/slideMasters/slideMaster335.xml" ContentType="application/vnd.openxmlformats-officedocument.presentationml.slideMaster+xml"/>
  <Override PartName="/ppt/slideMasters/slideMaster336.xml" ContentType="application/vnd.openxmlformats-officedocument.presentationml.slideMaster+xml"/>
  <Override PartName="/ppt/slideMasters/slideMaster337.xml" ContentType="application/vnd.openxmlformats-officedocument.presentationml.slideMaster+xml"/>
  <Override PartName="/ppt/slideMasters/slideMaster338.xml" ContentType="application/vnd.openxmlformats-officedocument.presentationml.slideMaster+xml"/>
  <Override PartName="/ppt/slideMasters/slideMaster339.xml" ContentType="application/vnd.openxmlformats-officedocument.presentationml.slideMaster+xml"/>
  <Override PartName="/ppt/slideMasters/slideMaster34.xml" ContentType="application/vnd.openxmlformats-officedocument.presentationml.slideMaster+xml"/>
  <Override PartName="/ppt/slideMasters/slideMaster340.xml" ContentType="application/vnd.openxmlformats-officedocument.presentationml.slideMaster+xml"/>
  <Override PartName="/ppt/slideMasters/slideMaster341.xml" ContentType="application/vnd.openxmlformats-officedocument.presentationml.slideMaster+xml"/>
  <Override PartName="/ppt/slideMasters/slideMaster342.xml" ContentType="application/vnd.openxmlformats-officedocument.presentationml.slideMaster+xml"/>
  <Override PartName="/ppt/slideMasters/slideMaster343.xml" ContentType="application/vnd.openxmlformats-officedocument.presentationml.slideMaster+xml"/>
  <Override PartName="/ppt/slideMasters/slideMaster344.xml" ContentType="application/vnd.openxmlformats-officedocument.presentationml.slideMaster+xml"/>
  <Override PartName="/ppt/slideMasters/slideMaster345.xml" ContentType="application/vnd.openxmlformats-officedocument.presentationml.slideMaster+xml"/>
  <Override PartName="/ppt/slideMasters/slideMaster346.xml" ContentType="application/vnd.openxmlformats-officedocument.presentationml.slideMaster+xml"/>
  <Override PartName="/ppt/slideMasters/slideMaster347.xml" ContentType="application/vnd.openxmlformats-officedocument.presentationml.slideMaster+xml"/>
  <Override PartName="/ppt/slideMasters/slideMaster348.xml" ContentType="application/vnd.openxmlformats-officedocument.presentationml.slideMaster+xml"/>
  <Override PartName="/ppt/slideMasters/slideMaster349.xml" ContentType="application/vnd.openxmlformats-officedocument.presentationml.slideMaster+xml"/>
  <Override PartName="/ppt/slideMasters/slideMaster35.xml" ContentType="application/vnd.openxmlformats-officedocument.presentationml.slideMaster+xml"/>
  <Override PartName="/ppt/slideMasters/slideMaster350.xml" ContentType="application/vnd.openxmlformats-officedocument.presentationml.slideMaster+xml"/>
  <Override PartName="/ppt/slideMasters/slideMaster351.xml" ContentType="application/vnd.openxmlformats-officedocument.presentationml.slideMaster+xml"/>
  <Override PartName="/ppt/slideMasters/slideMaster352.xml" ContentType="application/vnd.openxmlformats-officedocument.presentationml.slideMaster+xml"/>
  <Override PartName="/ppt/slideMasters/slideMaster353.xml" ContentType="application/vnd.openxmlformats-officedocument.presentationml.slideMaster+xml"/>
  <Override PartName="/ppt/slideMasters/slideMaster354.xml" ContentType="application/vnd.openxmlformats-officedocument.presentationml.slideMaster+xml"/>
  <Override PartName="/ppt/slideMasters/slideMaster355.xml" ContentType="application/vnd.openxmlformats-officedocument.presentationml.slideMaster+xml"/>
  <Override PartName="/ppt/slideMasters/slideMaster356.xml" ContentType="application/vnd.openxmlformats-officedocument.presentationml.slideMaster+xml"/>
  <Override PartName="/ppt/slideMasters/slideMaster357.xml" ContentType="application/vnd.openxmlformats-officedocument.presentationml.slideMaster+xml"/>
  <Override PartName="/ppt/slideMasters/slideMaster358.xml" ContentType="application/vnd.openxmlformats-officedocument.presentationml.slideMaster+xml"/>
  <Override PartName="/ppt/slideMasters/slideMaster359.xml" ContentType="application/vnd.openxmlformats-officedocument.presentationml.slideMaster+xml"/>
  <Override PartName="/ppt/slideMasters/slideMaster36.xml" ContentType="application/vnd.openxmlformats-officedocument.presentationml.slideMaster+xml"/>
  <Override PartName="/ppt/slideMasters/slideMaster360.xml" ContentType="application/vnd.openxmlformats-officedocument.presentationml.slideMaster+xml"/>
  <Override PartName="/ppt/slideMasters/slideMaster361.xml" ContentType="application/vnd.openxmlformats-officedocument.presentationml.slideMaster+xml"/>
  <Override PartName="/ppt/slideMasters/slideMaster362.xml" ContentType="application/vnd.openxmlformats-officedocument.presentationml.slideMaster+xml"/>
  <Override PartName="/ppt/slideMasters/slideMaster363.xml" ContentType="application/vnd.openxmlformats-officedocument.presentationml.slideMaster+xml"/>
  <Override PartName="/ppt/slideMasters/slideMaster364.xml" ContentType="application/vnd.openxmlformats-officedocument.presentationml.slideMaster+xml"/>
  <Override PartName="/ppt/slideMasters/slideMaster365.xml" ContentType="application/vnd.openxmlformats-officedocument.presentationml.slideMaster+xml"/>
  <Override PartName="/ppt/slideMasters/slideMaster366.xml" ContentType="application/vnd.openxmlformats-officedocument.presentationml.slideMaster+xml"/>
  <Override PartName="/ppt/slideMasters/slideMaster367.xml" ContentType="application/vnd.openxmlformats-officedocument.presentationml.slideMaster+xml"/>
  <Override PartName="/ppt/slideMasters/slideMaster368.xml" ContentType="application/vnd.openxmlformats-officedocument.presentationml.slideMaster+xml"/>
  <Override PartName="/ppt/slideMasters/slideMaster369.xml" ContentType="application/vnd.openxmlformats-officedocument.presentationml.slideMaster+xml"/>
  <Override PartName="/ppt/slideMasters/slideMaster37.xml" ContentType="application/vnd.openxmlformats-officedocument.presentationml.slideMaster+xml"/>
  <Override PartName="/ppt/slideMasters/slideMaster370.xml" ContentType="application/vnd.openxmlformats-officedocument.presentationml.slideMaster+xml"/>
  <Override PartName="/ppt/slideMasters/slideMaster371.xml" ContentType="application/vnd.openxmlformats-officedocument.presentationml.slideMaster+xml"/>
  <Override PartName="/ppt/slideMasters/slideMaster372.xml" ContentType="application/vnd.openxmlformats-officedocument.presentationml.slideMaster+xml"/>
  <Override PartName="/ppt/slideMasters/slideMaster373.xml" ContentType="application/vnd.openxmlformats-officedocument.presentationml.slideMaster+xml"/>
  <Override PartName="/ppt/slideMasters/slideMaster374.xml" ContentType="application/vnd.openxmlformats-officedocument.presentationml.slideMaster+xml"/>
  <Override PartName="/ppt/slideMasters/slideMaster375.xml" ContentType="application/vnd.openxmlformats-officedocument.presentationml.slideMaster+xml"/>
  <Override PartName="/ppt/slideMasters/slideMaster376.xml" ContentType="application/vnd.openxmlformats-officedocument.presentationml.slideMaster+xml"/>
  <Override PartName="/ppt/slideMasters/slideMaster377.xml" ContentType="application/vnd.openxmlformats-officedocument.presentationml.slideMaster+xml"/>
  <Override PartName="/ppt/slideMasters/slideMaster378.xml" ContentType="application/vnd.openxmlformats-officedocument.presentationml.slideMaster+xml"/>
  <Override PartName="/ppt/slideMasters/slideMaster379.xml" ContentType="application/vnd.openxmlformats-officedocument.presentationml.slideMaster+xml"/>
  <Override PartName="/ppt/slideMasters/slideMaster38.xml" ContentType="application/vnd.openxmlformats-officedocument.presentationml.slideMaster+xml"/>
  <Override PartName="/ppt/slideMasters/slideMaster380.xml" ContentType="application/vnd.openxmlformats-officedocument.presentationml.slideMaster+xml"/>
  <Override PartName="/ppt/slideMasters/slideMaster381.xml" ContentType="application/vnd.openxmlformats-officedocument.presentationml.slideMaster+xml"/>
  <Override PartName="/ppt/slideMasters/slideMaster382.xml" ContentType="application/vnd.openxmlformats-officedocument.presentationml.slideMaster+xml"/>
  <Override PartName="/ppt/slideMasters/slideMaster383.xml" ContentType="application/vnd.openxmlformats-officedocument.presentationml.slideMaster+xml"/>
  <Override PartName="/ppt/slideMasters/slideMaster384.xml" ContentType="application/vnd.openxmlformats-officedocument.presentationml.slideMaster+xml"/>
  <Override PartName="/ppt/slideMasters/slideMaster385.xml" ContentType="application/vnd.openxmlformats-officedocument.presentationml.slideMaster+xml"/>
  <Override PartName="/ppt/slideMasters/slideMaster386.xml" ContentType="application/vnd.openxmlformats-officedocument.presentationml.slideMaster+xml"/>
  <Override PartName="/ppt/slideMasters/slideMaster387.xml" ContentType="application/vnd.openxmlformats-officedocument.presentationml.slideMaster+xml"/>
  <Override PartName="/ppt/slideMasters/slideMaster388.xml" ContentType="application/vnd.openxmlformats-officedocument.presentationml.slideMaster+xml"/>
  <Override PartName="/ppt/slideMasters/slideMaster389.xml" ContentType="application/vnd.openxmlformats-officedocument.presentationml.slideMaster+xml"/>
  <Override PartName="/ppt/slideMasters/slideMaster39.xml" ContentType="application/vnd.openxmlformats-officedocument.presentationml.slideMaster+xml"/>
  <Override PartName="/ppt/slideMasters/slideMaster390.xml" ContentType="application/vnd.openxmlformats-officedocument.presentationml.slideMaster+xml"/>
  <Override PartName="/ppt/slideMasters/slideMaster391.xml" ContentType="application/vnd.openxmlformats-officedocument.presentationml.slideMaster+xml"/>
  <Override PartName="/ppt/slideMasters/slideMaster392.xml" ContentType="application/vnd.openxmlformats-officedocument.presentationml.slideMaster+xml"/>
  <Override PartName="/ppt/slideMasters/slideMaster393.xml" ContentType="application/vnd.openxmlformats-officedocument.presentationml.slideMaster+xml"/>
  <Override PartName="/ppt/slideMasters/slideMaster394.xml" ContentType="application/vnd.openxmlformats-officedocument.presentationml.slideMaster+xml"/>
  <Override PartName="/ppt/slideMasters/slideMaster395.xml" ContentType="application/vnd.openxmlformats-officedocument.presentationml.slideMaster+xml"/>
  <Override PartName="/ppt/slideMasters/slideMaster396.xml" ContentType="application/vnd.openxmlformats-officedocument.presentationml.slideMaster+xml"/>
  <Override PartName="/ppt/slideMasters/slideMaster397.xml" ContentType="application/vnd.openxmlformats-officedocument.presentationml.slideMaster+xml"/>
  <Override PartName="/ppt/slideMasters/slideMaster398.xml" ContentType="application/vnd.openxmlformats-officedocument.presentationml.slideMaster+xml"/>
  <Override PartName="/ppt/slideMasters/slideMaster39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00.xml" ContentType="application/vnd.openxmlformats-officedocument.presentationml.slideMaster+xml"/>
  <Override PartName="/ppt/slideMasters/slideMaster401.xml" ContentType="application/vnd.openxmlformats-officedocument.presentationml.slideMaster+xml"/>
  <Override PartName="/ppt/slideMasters/slideMaster402.xml" ContentType="application/vnd.openxmlformats-officedocument.presentationml.slideMaster+xml"/>
  <Override PartName="/ppt/slideMasters/slideMaster403.xml" ContentType="application/vnd.openxmlformats-officedocument.presentationml.slideMaster+xml"/>
  <Override PartName="/ppt/slideMasters/slideMaster404.xml" ContentType="application/vnd.openxmlformats-officedocument.presentationml.slideMaster+xml"/>
  <Override PartName="/ppt/slideMasters/slideMaster405.xml" ContentType="application/vnd.openxmlformats-officedocument.presentationml.slideMaster+xml"/>
  <Override PartName="/ppt/slideMasters/slideMaster406.xml" ContentType="application/vnd.openxmlformats-officedocument.presentationml.slideMaster+xml"/>
  <Override PartName="/ppt/slideMasters/slideMaster407.xml" ContentType="application/vnd.openxmlformats-officedocument.presentationml.slideMaster+xml"/>
  <Override PartName="/ppt/slideMasters/slideMaster408.xml" ContentType="application/vnd.openxmlformats-officedocument.presentationml.slideMaster+xml"/>
  <Override PartName="/ppt/slideMasters/slideMaster409.xml" ContentType="application/vnd.openxmlformats-officedocument.presentationml.slideMaster+xml"/>
  <Override PartName="/ppt/slideMasters/slideMaster41.xml" ContentType="application/vnd.openxmlformats-officedocument.presentationml.slideMaster+xml"/>
  <Override PartName="/ppt/slideMasters/slideMaster410.xml" ContentType="application/vnd.openxmlformats-officedocument.presentationml.slideMaster+xml"/>
  <Override PartName="/ppt/slideMasters/slideMaster411.xml" ContentType="application/vnd.openxmlformats-officedocument.presentationml.slideMaster+xml"/>
  <Override PartName="/ppt/slideMasters/slideMaster412.xml" ContentType="application/vnd.openxmlformats-officedocument.presentationml.slideMaster+xml"/>
  <Override PartName="/ppt/slideMasters/slideMaster413.xml" ContentType="application/vnd.openxmlformats-officedocument.presentationml.slideMaster+xml"/>
  <Override PartName="/ppt/slideMasters/slideMaster414.xml" ContentType="application/vnd.openxmlformats-officedocument.presentationml.slideMaster+xml"/>
  <Override PartName="/ppt/slideMasters/slideMaster415.xml" ContentType="application/vnd.openxmlformats-officedocument.presentationml.slideMaster+xml"/>
  <Override PartName="/ppt/slideMasters/slideMaster416.xml" ContentType="application/vnd.openxmlformats-officedocument.presentationml.slideMaster+xml"/>
  <Override PartName="/ppt/slideMasters/slideMaster417.xml" ContentType="application/vnd.openxmlformats-officedocument.presentationml.slideMaster+xml"/>
  <Override PartName="/ppt/slideMasters/slideMaster418.xml" ContentType="application/vnd.openxmlformats-officedocument.presentationml.slideMaster+xml"/>
  <Override PartName="/ppt/slideMasters/slideMaster419.xml" ContentType="application/vnd.openxmlformats-officedocument.presentationml.slideMaster+xml"/>
  <Override PartName="/ppt/slideMasters/slideMaster42.xml" ContentType="application/vnd.openxmlformats-officedocument.presentationml.slideMaster+xml"/>
  <Override PartName="/ppt/slideMasters/slideMaster420.xml" ContentType="application/vnd.openxmlformats-officedocument.presentationml.slideMaster+xml"/>
  <Override PartName="/ppt/slideMasters/slideMaster421.xml" ContentType="application/vnd.openxmlformats-officedocument.presentationml.slideMaster+xml"/>
  <Override PartName="/ppt/slideMasters/slideMaster422.xml" ContentType="application/vnd.openxmlformats-officedocument.presentationml.slideMaster+xml"/>
  <Override PartName="/ppt/slideMasters/slideMaster423.xml" ContentType="application/vnd.openxmlformats-officedocument.presentationml.slideMaster+xml"/>
  <Override PartName="/ppt/slideMasters/slideMaster424.xml" ContentType="application/vnd.openxmlformats-officedocument.presentationml.slideMaster+xml"/>
  <Override PartName="/ppt/slideMasters/slideMaster425.xml" ContentType="application/vnd.openxmlformats-officedocument.presentationml.slideMaster+xml"/>
  <Override PartName="/ppt/slideMasters/slideMaster426.xml" ContentType="application/vnd.openxmlformats-officedocument.presentationml.slideMaster+xml"/>
  <Override PartName="/ppt/slideMasters/slideMaster427.xml" ContentType="application/vnd.openxmlformats-officedocument.presentationml.slideMaster+xml"/>
  <Override PartName="/ppt/slideMasters/slideMaster428.xml" ContentType="application/vnd.openxmlformats-officedocument.presentationml.slideMaster+xml"/>
  <Override PartName="/ppt/slideMasters/slideMaster429.xml" ContentType="application/vnd.openxmlformats-officedocument.presentationml.slideMaster+xml"/>
  <Override PartName="/ppt/slideMasters/slideMaster43.xml" ContentType="application/vnd.openxmlformats-officedocument.presentationml.slideMaster+xml"/>
  <Override PartName="/ppt/slideMasters/slideMaster430.xml" ContentType="application/vnd.openxmlformats-officedocument.presentationml.slideMaster+xml"/>
  <Override PartName="/ppt/slideMasters/slideMaster431.xml" ContentType="application/vnd.openxmlformats-officedocument.presentationml.slideMaster+xml"/>
  <Override PartName="/ppt/slideMasters/slideMaster432.xml" ContentType="application/vnd.openxmlformats-officedocument.presentationml.slideMaster+xml"/>
  <Override PartName="/ppt/slideMasters/slideMaster433.xml" ContentType="application/vnd.openxmlformats-officedocument.presentationml.slideMaster+xml"/>
  <Override PartName="/ppt/slideMasters/slideMaster434.xml" ContentType="application/vnd.openxmlformats-officedocument.presentationml.slideMaster+xml"/>
  <Override PartName="/ppt/slideMasters/slideMaster435.xml" ContentType="application/vnd.openxmlformats-officedocument.presentationml.slideMaster+xml"/>
  <Override PartName="/ppt/slideMasters/slideMaster436.xml" ContentType="application/vnd.openxmlformats-officedocument.presentationml.slideMaster+xml"/>
  <Override PartName="/ppt/slideMasters/slideMaster437.xml" ContentType="application/vnd.openxmlformats-officedocument.presentationml.slideMaster+xml"/>
  <Override PartName="/ppt/slideMasters/slideMaster438.xml" ContentType="application/vnd.openxmlformats-officedocument.presentationml.slideMaster+xml"/>
  <Override PartName="/ppt/slideMasters/slideMaster439.xml" ContentType="application/vnd.openxmlformats-officedocument.presentationml.slideMaster+xml"/>
  <Override PartName="/ppt/slideMasters/slideMaster44.xml" ContentType="application/vnd.openxmlformats-officedocument.presentationml.slideMaster+xml"/>
  <Override PartName="/ppt/slideMasters/slideMaster440.xml" ContentType="application/vnd.openxmlformats-officedocument.presentationml.slideMaster+xml"/>
  <Override PartName="/ppt/slideMasters/slideMaster441.xml" ContentType="application/vnd.openxmlformats-officedocument.presentationml.slideMaster+xml"/>
  <Override PartName="/ppt/slideMasters/slideMaster442.xml" ContentType="application/vnd.openxmlformats-officedocument.presentationml.slideMaster+xml"/>
  <Override PartName="/ppt/slideMasters/slideMaster443.xml" ContentType="application/vnd.openxmlformats-officedocument.presentationml.slideMaster+xml"/>
  <Override PartName="/ppt/slideMasters/slideMaster444.xml" ContentType="application/vnd.openxmlformats-officedocument.presentationml.slideMaster+xml"/>
  <Override PartName="/ppt/slideMasters/slideMaster445.xml" ContentType="application/vnd.openxmlformats-officedocument.presentationml.slideMaster+xml"/>
  <Override PartName="/ppt/slideMasters/slideMaster446.xml" ContentType="application/vnd.openxmlformats-officedocument.presentationml.slideMaster+xml"/>
  <Override PartName="/ppt/slideMasters/slideMaster447.xml" ContentType="application/vnd.openxmlformats-officedocument.presentationml.slideMaster+xml"/>
  <Override PartName="/ppt/slideMasters/slideMaster448.xml" ContentType="application/vnd.openxmlformats-officedocument.presentationml.slideMaster+xml"/>
  <Override PartName="/ppt/slideMasters/slideMaster449.xml" ContentType="application/vnd.openxmlformats-officedocument.presentationml.slideMaster+xml"/>
  <Override PartName="/ppt/slideMasters/slideMaster45.xml" ContentType="application/vnd.openxmlformats-officedocument.presentationml.slideMaster+xml"/>
  <Override PartName="/ppt/slideMasters/slideMaster450.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87.xml" ContentType="application/vnd.openxmlformats-officedocument.theme+xml"/>
  <Override PartName="/ppt/theme/theme188.xml" ContentType="application/vnd.openxmlformats-officedocument.theme+xml"/>
  <Override PartName="/ppt/theme/theme189.xml" ContentType="application/vnd.openxmlformats-officedocument.theme+xml"/>
  <Override PartName="/ppt/theme/theme19.xml" ContentType="application/vnd.openxmlformats-officedocument.theme+xml"/>
  <Override PartName="/ppt/theme/theme190.xml" ContentType="application/vnd.openxmlformats-officedocument.theme+xml"/>
  <Override PartName="/ppt/theme/theme191.xml" ContentType="application/vnd.openxmlformats-officedocument.theme+xml"/>
  <Override PartName="/ppt/theme/theme192.xml" ContentType="application/vnd.openxmlformats-officedocument.theme+xml"/>
  <Override PartName="/ppt/theme/theme193.xml" ContentType="application/vnd.openxmlformats-officedocument.theme+xml"/>
  <Override PartName="/ppt/theme/theme194.xml" ContentType="application/vnd.openxmlformats-officedocument.theme+xml"/>
  <Override PartName="/ppt/theme/theme195.xml" ContentType="application/vnd.openxmlformats-officedocument.theme+xml"/>
  <Override PartName="/ppt/theme/theme196.xml" ContentType="application/vnd.openxmlformats-officedocument.theme+xml"/>
  <Override PartName="/ppt/theme/theme197.xml" ContentType="application/vnd.openxmlformats-officedocument.theme+xml"/>
  <Override PartName="/ppt/theme/theme198.xml" ContentType="application/vnd.openxmlformats-officedocument.theme+xml"/>
  <Override PartName="/ppt/theme/theme19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00.xml" ContentType="application/vnd.openxmlformats-officedocument.theme+xml"/>
  <Override PartName="/ppt/theme/theme201.xml" ContentType="application/vnd.openxmlformats-officedocument.theme+xml"/>
  <Override PartName="/ppt/theme/theme202.xml" ContentType="application/vnd.openxmlformats-officedocument.theme+xml"/>
  <Override PartName="/ppt/theme/theme203.xml" ContentType="application/vnd.openxmlformats-officedocument.theme+xml"/>
  <Override PartName="/ppt/theme/theme204.xml" ContentType="application/vnd.openxmlformats-officedocument.theme+xml"/>
  <Override PartName="/ppt/theme/theme205.xml" ContentType="application/vnd.openxmlformats-officedocument.theme+xml"/>
  <Override PartName="/ppt/theme/theme206.xml" ContentType="application/vnd.openxmlformats-officedocument.theme+xml"/>
  <Override PartName="/ppt/theme/theme207.xml" ContentType="application/vnd.openxmlformats-officedocument.theme+xml"/>
  <Override PartName="/ppt/theme/theme208.xml" ContentType="application/vnd.openxmlformats-officedocument.theme+xml"/>
  <Override PartName="/ppt/theme/theme209.xml" ContentType="application/vnd.openxmlformats-officedocument.theme+xml"/>
  <Override PartName="/ppt/theme/theme21.xml" ContentType="application/vnd.openxmlformats-officedocument.theme+xml"/>
  <Override PartName="/ppt/theme/theme210.xml" ContentType="application/vnd.openxmlformats-officedocument.theme+xml"/>
  <Override PartName="/ppt/theme/theme211.xml" ContentType="application/vnd.openxmlformats-officedocument.theme+xml"/>
  <Override PartName="/ppt/theme/theme212.xml" ContentType="application/vnd.openxmlformats-officedocument.theme+xml"/>
  <Override PartName="/ppt/theme/theme213.xml" ContentType="application/vnd.openxmlformats-officedocument.theme+xml"/>
  <Override PartName="/ppt/theme/theme214.xml" ContentType="application/vnd.openxmlformats-officedocument.theme+xml"/>
  <Override PartName="/ppt/theme/theme215.xml" ContentType="application/vnd.openxmlformats-officedocument.theme+xml"/>
  <Override PartName="/ppt/theme/theme216.xml" ContentType="application/vnd.openxmlformats-officedocument.theme+xml"/>
  <Override PartName="/ppt/theme/theme217.xml" ContentType="application/vnd.openxmlformats-officedocument.theme+xml"/>
  <Override PartName="/ppt/theme/theme218.xml" ContentType="application/vnd.openxmlformats-officedocument.theme+xml"/>
  <Override PartName="/ppt/theme/theme219.xml" ContentType="application/vnd.openxmlformats-officedocument.theme+xml"/>
  <Override PartName="/ppt/theme/theme22.xml" ContentType="application/vnd.openxmlformats-officedocument.theme+xml"/>
  <Override PartName="/ppt/theme/theme220.xml" ContentType="application/vnd.openxmlformats-officedocument.theme+xml"/>
  <Override PartName="/ppt/theme/theme221.xml" ContentType="application/vnd.openxmlformats-officedocument.theme+xml"/>
  <Override PartName="/ppt/theme/theme222.xml" ContentType="application/vnd.openxmlformats-officedocument.theme+xml"/>
  <Override PartName="/ppt/theme/theme223.xml" ContentType="application/vnd.openxmlformats-officedocument.theme+xml"/>
  <Override PartName="/ppt/theme/theme224.xml" ContentType="application/vnd.openxmlformats-officedocument.theme+xml"/>
  <Override PartName="/ppt/theme/theme225.xml" ContentType="application/vnd.openxmlformats-officedocument.theme+xml"/>
  <Override PartName="/ppt/theme/theme226.xml" ContentType="application/vnd.openxmlformats-officedocument.theme+xml"/>
  <Override PartName="/ppt/theme/theme227.xml" ContentType="application/vnd.openxmlformats-officedocument.theme+xml"/>
  <Override PartName="/ppt/theme/theme228.xml" ContentType="application/vnd.openxmlformats-officedocument.theme+xml"/>
  <Override PartName="/ppt/theme/theme229.xml" ContentType="application/vnd.openxmlformats-officedocument.theme+xml"/>
  <Override PartName="/ppt/theme/theme23.xml" ContentType="application/vnd.openxmlformats-officedocument.theme+xml"/>
  <Override PartName="/ppt/theme/theme230.xml" ContentType="application/vnd.openxmlformats-officedocument.theme+xml"/>
  <Override PartName="/ppt/theme/theme231.xml" ContentType="application/vnd.openxmlformats-officedocument.theme+xml"/>
  <Override PartName="/ppt/theme/theme232.xml" ContentType="application/vnd.openxmlformats-officedocument.theme+xml"/>
  <Override PartName="/ppt/theme/theme233.xml" ContentType="application/vnd.openxmlformats-officedocument.theme+xml"/>
  <Override PartName="/ppt/theme/theme234.xml" ContentType="application/vnd.openxmlformats-officedocument.theme+xml"/>
  <Override PartName="/ppt/theme/theme235.xml" ContentType="application/vnd.openxmlformats-officedocument.theme+xml"/>
  <Override PartName="/ppt/theme/theme236.xml" ContentType="application/vnd.openxmlformats-officedocument.theme+xml"/>
  <Override PartName="/ppt/theme/theme237.xml" ContentType="application/vnd.openxmlformats-officedocument.theme+xml"/>
  <Override PartName="/ppt/theme/theme238.xml" ContentType="application/vnd.openxmlformats-officedocument.theme+xml"/>
  <Override PartName="/ppt/theme/theme239.xml" ContentType="application/vnd.openxmlformats-officedocument.theme+xml"/>
  <Override PartName="/ppt/theme/theme24.xml" ContentType="application/vnd.openxmlformats-officedocument.theme+xml"/>
  <Override PartName="/ppt/theme/theme240.xml" ContentType="application/vnd.openxmlformats-officedocument.theme+xml"/>
  <Override PartName="/ppt/theme/theme241.xml" ContentType="application/vnd.openxmlformats-officedocument.theme+xml"/>
  <Override PartName="/ppt/theme/theme242.xml" ContentType="application/vnd.openxmlformats-officedocument.theme+xml"/>
  <Override PartName="/ppt/theme/theme243.xml" ContentType="application/vnd.openxmlformats-officedocument.theme+xml"/>
  <Override PartName="/ppt/theme/theme244.xml" ContentType="application/vnd.openxmlformats-officedocument.theme+xml"/>
  <Override PartName="/ppt/theme/theme245.xml" ContentType="application/vnd.openxmlformats-officedocument.theme+xml"/>
  <Override PartName="/ppt/theme/theme246.xml" ContentType="application/vnd.openxmlformats-officedocument.theme+xml"/>
  <Override PartName="/ppt/theme/theme247.xml" ContentType="application/vnd.openxmlformats-officedocument.theme+xml"/>
  <Override PartName="/ppt/theme/theme248.xml" ContentType="application/vnd.openxmlformats-officedocument.theme+xml"/>
  <Override PartName="/ppt/theme/theme249.xml" ContentType="application/vnd.openxmlformats-officedocument.theme+xml"/>
  <Override PartName="/ppt/theme/theme25.xml" ContentType="application/vnd.openxmlformats-officedocument.theme+xml"/>
  <Override PartName="/ppt/theme/theme250.xml" ContentType="application/vnd.openxmlformats-officedocument.theme+xml"/>
  <Override PartName="/ppt/theme/theme251.xml" ContentType="application/vnd.openxmlformats-officedocument.theme+xml"/>
  <Override PartName="/ppt/theme/theme252.xml" ContentType="application/vnd.openxmlformats-officedocument.theme+xml"/>
  <Override PartName="/ppt/theme/theme253.xml" ContentType="application/vnd.openxmlformats-officedocument.theme+xml"/>
  <Override PartName="/ppt/theme/theme254.xml" ContentType="application/vnd.openxmlformats-officedocument.theme+xml"/>
  <Override PartName="/ppt/theme/theme255.xml" ContentType="application/vnd.openxmlformats-officedocument.theme+xml"/>
  <Override PartName="/ppt/theme/theme256.xml" ContentType="application/vnd.openxmlformats-officedocument.theme+xml"/>
  <Override PartName="/ppt/theme/theme257.xml" ContentType="application/vnd.openxmlformats-officedocument.theme+xml"/>
  <Override PartName="/ppt/theme/theme258.xml" ContentType="application/vnd.openxmlformats-officedocument.theme+xml"/>
  <Override PartName="/ppt/theme/theme259.xml" ContentType="application/vnd.openxmlformats-officedocument.theme+xml"/>
  <Override PartName="/ppt/theme/theme26.xml" ContentType="application/vnd.openxmlformats-officedocument.theme+xml"/>
  <Override PartName="/ppt/theme/theme260.xml" ContentType="application/vnd.openxmlformats-officedocument.theme+xml"/>
  <Override PartName="/ppt/theme/theme261.xml" ContentType="application/vnd.openxmlformats-officedocument.theme+xml"/>
  <Override PartName="/ppt/theme/theme262.xml" ContentType="application/vnd.openxmlformats-officedocument.theme+xml"/>
  <Override PartName="/ppt/theme/theme263.xml" ContentType="application/vnd.openxmlformats-officedocument.theme+xml"/>
  <Override PartName="/ppt/theme/theme264.xml" ContentType="application/vnd.openxmlformats-officedocument.theme+xml"/>
  <Override PartName="/ppt/theme/theme265.xml" ContentType="application/vnd.openxmlformats-officedocument.theme+xml"/>
  <Override PartName="/ppt/theme/theme266.xml" ContentType="application/vnd.openxmlformats-officedocument.theme+xml"/>
  <Override PartName="/ppt/theme/theme267.xml" ContentType="application/vnd.openxmlformats-officedocument.theme+xml"/>
  <Override PartName="/ppt/theme/theme268.xml" ContentType="application/vnd.openxmlformats-officedocument.theme+xml"/>
  <Override PartName="/ppt/theme/theme269.xml" ContentType="application/vnd.openxmlformats-officedocument.theme+xml"/>
  <Override PartName="/ppt/theme/theme27.xml" ContentType="application/vnd.openxmlformats-officedocument.theme+xml"/>
  <Override PartName="/ppt/theme/theme270.xml" ContentType="application/vnd.openxmlformats-officedocument.theme+xml"/>
  <Override PartName="/ppt/theme/theme271.xml" ContentType="application/vnd.openxmlformats-officedocument.theme+xml"/>
  <Override PartName="/ppt/theme/theme272.xml" ContentType="application/vnd.openxmlformats-officedocument.theme+xml"/>
  <Override PartName="/ppt/theme/theme273.xml" ContentType="application/vnd.openxmlformats-officedocument.theme+xml"/>
  <Override PartName="/ppt/theme/theme274.xml" ContentType="application/vnd.openxmlformats-officedocument.theme+xml"/>
  <Override PartName="/ppt/theme/theme275.xml" ContentType="application/vnd.openxmlformats-officedocument.theme+xml"/>
  <Override PartName="/ppt/theme/theme276.xml" ContentType="application/vnd.openxmlformats-officedocument.theme+xml"/>
  <Override PartName="/ppt/theme/theme277.xml" ContentType="application/vnd.openxmlformats-officedocument.theme+xml"/>
  <Override PartName="/ppt/theme/theme278.xml" ContentType="application/vnd.openxmlformats-officedocument.theme+xml"/>
  <Override PartName="/ppt/theme/theme279.xml" ContentType="application/vnd.openxmlformats-officedocument.theme+xml"/>
  <Override PartName="/ppt/theme/theme28.xml" ContentType="application/vnd.openxmlformats-officedocument.theme+xml"/>
  <Override PartName="/ppt/theme/theme280.xml" ContentType="application/vnd.openxmlformats-officedocument.theme+xml"/>
  <Override PartName="/ppt/theme/theme281.xml" ContentType="application/vnd.openxmlformats-officedocument.theme+xml"/>
  <Override PartName="/ppt/theme/theme282.xml" ContentType="application/vnd.openxmlformats-officedocument.theme+xml"/>
  <Override PartName="/ppt/theme/theme283.xml" ContentType="application/vnd.openxmlformats-officedocument.theme+xml"/>
  <Override PartName="/ppt/theme/theme284.xml" ContentType="application/vnd.openxmlformats-officedocument.theme+xml"/>
  <Override PartName="/ppt/theme/theme285.xml" ContentType="application/vnd.openxmlformats-officedocument.theme+xml"/>
  <Override PartName="/ppt/theme/theme286.xml" ContentType="application/vnd.openxmlformats-officedocument.theme+xml"/>
  <Override PartName="/ppt/theme/theme287.xml" ContentType="application/vnd.openxmlformats-officedocument.theme+xml"/>
  <Override PartName="/ppt/theme/theme288.xml" ContentType="application/vnd.openxmlformats-officedocument.theme+xml"/>
  <Override PartName="/ppt/theme/theme289.xml" ContentType="application/vnd.openxmlformats-officedocument.theme+xml"/>
  <Override PartName="/ppt/theme/theme29.xml" ContentType="application/vnd.openxmlformats-officedocument.theme+xml"/>
  <Override PartName="/ppt/theme/theme290.xml" ContentType="application/vnd.openxmlformats-officedocument.theme+xml"/>
  <Override PartName="/ppt/theme/theme291.xml" ContentType="application/vnd.openxmlformats-officedocument.theme+xml"/>
  <Override PartName="/ppt/theme/theme292.xml" ContentType="application/vnd.openxmlformats-officedocument.theme+xml"/>
  <Override PartName="/ppt/theme/theme293.xml" ContentType="application/vnd.openxmlformats-officedocument.theme+xml"/>
  <Override PartName="/ppt/theme/theme294.xml" ContentType="application/vnd.openxmlformats-officedocument.theme+xml"/>
  <Override PartName="/ppt/theme/theme295.xml" ContentType="application/vnd.openxmlformats-officedocument.theme+xml"/>
  <Override PartName="/ppt/theme/theme296.xml" ContentType="application/vnd.openxmlformats-officedocument.theme+xml"/>
  <Override PartName="/ppt/theme/theme297.xml" ContentType="application/vnd.openxmlformats-officedocument.theme+xml"/>
  <Override PartName="/ppt/theme/theme298.xml" ContentType="application/vnd.openxmlformats-officedocument.theme+xml"/>
  <Override PartName="/ppt/theme/theme29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00.xml" ContentType="application/vnd.openxmlformats-officedocument.theme+xml"/>
  <Override PartName="/ppt/theme/theme301.xml" ContentType="application/vnd.openxmlformats-officedocument.theme+xml"/>
  <Override PartName="/ppt/theme/theme302.xml" ContentType="application/vnd.openxmlformats-officedocument.theme+xml"/>
  <Override PartName="/ppt/theme/theme303.xml" ContentType="application/vnd.openxmlformats-officedocument.theme+xml"/>
  <Override PartName="/ppt/theme/theme304.xml" ContentType="application/vnd.openxmlformats-officedocument.theme+xml"/>
  <Override PartName="/ppt/theme/theme305.xml" ContentType="application/vnd.openxmlformats-officedocument.theme+xml"/>
  <Override PartName="/ppt/theme/theme306.xml" ContentType="application/vnd.openxmlformats-officedocument.theme+xml"/>
  <Override PartName="/ppt/theme/theme307.xml" ContentType="application/vnd.openxmlformats-officedocument.theme+xml"/>
  <Override PartName="/ppt/theme/theme308.xml" ContentType="application/vnd.openxmlformats-officedocument.theme+xml"/>
  <Override PartName="/ppt/theme/theme309.xml" ContentType="application/vnd.openxmlformats-officedocument.theme+xml"/>
  <Override PartName="/ppt/theme/theme31.xml" ContentType="application/vnd.openxmlformats-officedocument.theme+xml"/>
  <Override PartName="/ppt/theme/theme310.xml" ContentType="application/vnd.openxmlformats-officedocument.theme+xml"/>
  <Override PartName="/ppt/theme/theme311.xml" ContentType="application/vnd.openxmlformats-officedocument.theme+xml"/>
  <Override PartName="/ppt/theme/theme312.xml" ContentType="application/vnd.openxmlformats-officedocument.theme+xml"/>
  <Override PartName="/ppt/theme/theme313.xml" ContentType="application/vnd.openxmlformats-officedocument.theme+xml"/>
  <Override PartName="/ppt/theme/theme314.xml" ContentType="application/vnd.openxmlformats-officedocument.theme+xml"/>
  <Override PartName="/ppt/theme/theme315.xml" ContentType="application/vnd.openxmlformats-officedocument.theme+xml"/>
  <Override PartName="/ppt/theme/theme316.xml" ContentType="application/vnd.openxmlformats-officedocument.theme+xml"/>
  <Override PartName="/ppt/theme/theme317.xml" ContentType="application/vnd.openxmlformats-officedocument.theme+xml"/>
  <Override PartName="/ppt/theme/theme318.xml" ContentType="application/vnd.openxmlformats-officedocument.theme+xml"/>
  <Override PartName="/ppt/theme/theme319.xml" ContentType="application/vnd.openxmlformats-officedocument.theme+xml"/>
  <Override PartName="/ppt/theme/theme32.xml" ContentType="application/vnd.openxmlformats-officedocument.theme+xml"/>
  <Override PartName="/ppt/theme/theme320.xml" ContentType="application/vnd.openxmlformats-officedocument.theme+xml"/>
  <Override PartName="/ppt/theme/theme321.xml" ContentType="application/vnd.openxmlformats-officedocument.theme+xml"/>
  <Override PartName="/ppt/theme/theme322.xml" ContentType="application/vnd.openxmlformats-officedocument.theme+xml"/>
  <Override PartName="/ppt/theme/theme323.xml" ContentType="application/vnd.openxmlformats-officedocument.theme+xml"/>
  <Override PartName="/ppt/theme/theme324.xml" ContentType="application/vnd.openxmlformats-officedocument.theme+xml"/>
  <Override PartName="/ppt/theme/theme325.xml" ContentType="application/vnd.openxmlformats-officedocument.theme+xml"/>
  <Override PartName="/ppt/theme/theme326.xml" ContentType="application/vnd.openxmlformats-officedocument.theme+xml"/>
  <Override PartName="/ppt/theme/theme327.xml" ContentType="application/vnd.openxmlformats-officedocument.theme+xml"/>
  <Override PartName="/ppt/theme/theme328.xml" ContentType="application/vnd.openxmlformats-officedocument.theme+xml"/>
  <Override PartName="/ppt/theme/theme329.xml" ContentType="application/vnd.openxmlformats-officedocument.theme+xml"/>
  <Override PartName="/ppt/theme/theme33.xml" ContentType="application/vnd.openxmlformats-officedocument.theme+xml"/>
  <Override PartName="/ppt/theme/theme330.xml" ContentType="application/vnd.openxmlformats-officedocument.theme+xml"/>
  <Override PartName="/ppt/theme/theme331.xml" ContentType="application/vnd.openxmlformats-officedocument.theme+xml"/>
  <Override PartName="/ppt/theme/theme332.xml" ContentType="application/vnd.openxmlformats-officedocument.theme+xml"/>
  <Override PartName="/ppt/theme/theme333.xml" ContentType="application/vnd.openxmlformats-officedocument.theme+xml"/>
  <Override PartName="/ppt/theme/theme334.xml" ContentType="application/vnd.openxmlformats-officedocument.theme+xml"/>
  <Override PartName="/ppt/theme/theme335.xml" ContentType="application/vnd.openxmlformats-officedocument.theme+xml"/>
  <Override PartName="/ppt/theme/theme336.xml" ContentType="application/vnd.openxmlformats-officedocument.theme+xml"/>
  <Override PartName="/ppt/theme/theme337.xml" ContentType="application/vnd.openxmlformats-officedocument.theme+xml"/>
  <Override PartName="/ppt/theme/theme338.xml" ContentType="application/vnd.openxmlformats-officedocument.theme+xml"/>
  <Override PartName="/ppt/theme/theme339.xml" ContentType="application/vnd.openxmlformats-officedocument.theme+xml"/>
  <Override PartName="/ppt/theme/theme34.xml" ContentType="application/vnd.openxmlformats-officedocument.theme+xml"/>
  <Override PartName="/ppt/theme/theme340.xml" ContentType="application/vnd.openxmlformats-officedocument.theme+xml"/>
  <Override PartName="/ppt/theme/theme341.xml" ContentType="application/vnd.openxmlformats-officedocument.theme+xml"/>
  <Override PartName="/ppt/theme/theme342.xml" ContentType="application/vnd.openxmlformats-officedocument.theme+xml"/>
  <Override PartName="/ppt/theme/theme343.xml" ContentType="application/vnd.openxmlformats-officedocument.theme+xml"/>
  <Override PartName="/ppt/theme/theme344.xml" ContentType="application/vnd.openxmlformats-officedocument.theme+xml"/>
  <Override PartName="/ppt/theme/theme345.xml" ContentType="application/vnd.openxmlformats-officedocument.theme+xml"/>
  <Override PartName="/ppt/theme/theme346.xml" ContentType="application/vnd.openxmlformats-officedocument.theme+xml"/>
  <Override PartName="/ppt/theme/theme347.xml" ContentType="application/vnd.openxmlformats-officedocument.theme+xml"/>
  <Override PartName="/ppt/theme/theme348.xml" ContentType="application/vnd.openxmlformats-officedocument.theme+xml"/>
  <Override PartName="/ppt/theme/theme349.xml" ContentType="application/vnd.openxmlformats-officedocument.theme+xml"/>
  <Override PartName="/ppt/theme/theme35.xml" ContentType="application/vnd.openxmlformats-officedocument.theme+xml"/>
  <Override PartName="/ppt/theme/theme350.xml" ContentType="application/vnd.openxmlformats-officedocument.theme+xml"/>
  <Override PartName="/ppt/theme/theme351.xml" ContentType="application/vnd.openxmlformats-officedocument.theme+xml"/>
  <Override PartName="/ppt/theme/theme352.xml" ContentType="application/vnd.openxmlformats-officedocument.theme+xml"/>
  <Override PartName="/ppt/theme/theme353.xml" ContentType="application/vnd.openxmlformats-officedocument.theme+xml"/>
  <Override PartName="/ppt/theme/theme354.xml" ContentType="application/vnd.openxmlformats-officedocument.theme+xml"/>
  <Override PartName="/ppt/theme/theme355.xml" ContentType="application/vnd.openxmlformats-officedocument.theme+xml"/>
  <Override PartName="/ppt/theme/theme356.xml" ContentType="application/vnd.openxmlformats-officedocument.theme+xml"/>
  <Override PartName="/ppt/theme/theme357.xml" ContentType="application/vnd.openxmlformats-officedocument.theme+xml"/>
  <Override PartName="/ppt/theme/theme358.xml" ContentType="application/vnd.openxmlformats-officedocument.theme+xml"/>
  <Override PartName="/ppt/theme/theme359.xml" ContentType="application/vnd.openxmlformats-officedocument.theme+xml"/>
  <Override PartName="/ppt/theme/theme36.xml" ContentType="application/vnd.openxmlformats-officedocument.theme+xml"/>
  <Override PartName="/ppt/theme/theme360.xml" ContentType="application/vnd.openxmlformats-officedocument.theme+xml"/>
  <Override PartName="/ppt/theme/theme361.xml" ContentType="application/vnd.openxmlformats-officedocument.theme+xml"/>
  <Override PartName="/ppt/theme/theme362.xml" ContentType="application/vnd.openxmlformats-officedocument.theme+xml"/>
  <Override PartName="/ppt/theme/theme363.xml" ContentType="application/vnd.openxmlformats-officedocument.theme+xml"/>
  <Override PartName="/ppt/theme/theme364.xml" ContentType="application/vnd.openxmlformats-officedocument.theme+xml"/>
  <Override PartName="/ppt/theme/theme365.xml" ContentType="application/vnd.openxmlformats-officedocument.theme+xml"/>
  <Override PartName="/ppt/theme/theme366.xml" ContentType="application/vnd.openxmlformats-officedocument.theme+xml"/>
  <Override PartName="/ppt/theme/theme367.xml" ContentType="application/vnd.openxmlformats-officedocument.theme+xml"/>
  <Override PartName="/ppt/theme/theme368.xml" ContentType="application/vnd.openxmlformats-officedocument.theme+xml"/>
  <Override PartName="/ppt/theme/theme369.xml" ContentType="application/vnd.openxmlformats-officedocument.theme+xml"/>
  <Override PartName="/ppt/theme/theme37.xml" ContentType="application/vnd.openxmlformats-officedocument.theme+xml"/>
  <Override PartName="/ppt/theme/theme370.xml" ContentType="application/vnd.openxmlformats-officedocument.theme+xml"/>
  <Override PartName="/ppt/theme/theme371.xml" ContentType="application/vnd.openxmlformats-officedocument.theme+xml"/>
  <Override PartName="/ppt/theme/theme372.xml" ContentType="application/vnd.openxmlformats-officedocument.theme+xml"/>
  <Override PartName="/ppt/theme/theme373.xml" ContentType="application/vnd.openxmlformats-officedocument.theme+xml"/>
  <Override PartName="/ppt/theme/theme374.xml" ContentType="application/vnd.openxmlformats-officedocument.theme+xml"/>
  <Override PartName="/ppt/theme/theme375.xml" ContentType="application/vnd.openxmlformats-officedocument.theme+xml"/>
  <Override PartName="/ppt/theme/theme376.xml" ContentType="application/vnd.openxmlformats-officedocument.theme+xml"/>
  <Override PartName="/ppt/theme/theme377.xml" ContentType="application/vnd.openxmlformats-officedocument.theme+xml"/>
  <Override PartName="/ppt/theme/theme378.xml" ContentType="application/vnd.openxmlformats-officedocument.theme+xml"/>
  <Override PartName="/ppt/theme/theme379.xml" ContentType="application/vnd.openxmlformats-officedocument.theme+xml"/>
  <Override PartName="/ppt/theme/theme38.xml" ContentType="application/vnd.openxmlformats-officedocument.theme+xml"/>
  <Override PartName="/ppt/theme/theme380.xml" ContentType="application/vnd.openxmlformats-officedocument.theme+xml"/>
  <Override PartName="/ppt/theme/theme381.xml" ContentType="application/vnd.openxmlformats-officedocument.theme+xml"/>
  <Override PartName="/ppt/theme/theme382.xml" ContentType="application/vnd.openxmlformats-officedocument.theme+xml"/>
  <Override PartName="/ppt/theme/theme383.xml" ContentType="application/vnd.openxmlformats-officedocument.theme+xml"/>
  <Override PartName="/ppt/theme/theme384.xml" ContentType="application/vnd.openxmlformats-officedocument.theme+xml"/>
  <Override PartName="/ppt/theme/theme385.xml" ContentType="application/vnd.openxmlformats-officedocument.theme+xml"/>
  <Override PartName="/ppt/theme/theme386.xml" ContentType="application/vnd.openxmlformats-officedocument.theme+xml"/>
  <Override PartName="/ppt/theme/theme387.xml" ContentType="application/vnd.openxmlformats-officedocument.theme+xml"/>
  <Override PartName="/ppt/theme/theme388.xml" ContentType="application/vnd.openxmlformats-officedocument.theme+xml"/>
  <Override PartName="/ppt/theme/theme389.xml" ContentType="application/vnd.openxmlformats-officedocument.theme+xml"/>
  <Override PartName="/ppt/theme/theme39.xml" ContentType="application/vnd.openxmlformats-officedocument.theme+xml"/>
  <Override PartName="/ppt/theme/theme390.xml" ContentType="application/vnd.openxmlformats-officedocument.theme+xml"/>
  <Override PartName="/ppt/theme/theme391.xml" ContentType="application/vnd.openxmlformats-officedocument.theme+xml"/>
  <Override PartName="/ppt/theme/theme392.xml" ContentType="application/vnd.openxmlformats-officedocument.theme+xml"/>
  <Override PartName="/ppt/theme/theme393.xml" ContentType="application/vnd.openxmlformats-officedocument.theme+xml"/>
  <Override PartName="/ppt/theme/theme394.xml" ContentType="application/vnd.openxmlformats-officedocument.theme+xml"/>
  <Override PartName="/ppt/theme/theme395.xml" ContentType="application/vnd.openxmlformats-officedocument.theme+xml"/>
  <Override PartName="/ppt/theme/theme396.xml" ContentType="application/vnd.openxmlformats-officedocument.theme+xml"/>
  <Override PartName="/ppt/theme/theme397.xml" ContentType="application/vnd.openxmlformats-officedocument.theme+xml"/>
  <Override PartName="/ppt/theme/theme398.xml" ContentType="application/vnd.openxmlformats-officedocument.theme+xml"/>
  <Override PartName="/ppt/theme/theme39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00.xml" ContentType="application/vnd.openxmlformats-officedocument.theme+xml"/>
  <Override PartName="/ppt/theme/theme401.xml" ContentType="application/vnd.openxmlformats-officedocument.theme+xml"/>
  <Override PartName="/ppt/theme/theme402.xml" ContentType="application/vnd.openxmlformats-officedocument.theme+xml"/>
  <Override PartName="/ppt/theme/theme403.xml" ContentType="application/vnd.openxmlformats-officedocument.theme+xml"/>
  <Override PartName="/ppt/theme/theme404.xml" ContentType="application/vnd.openxmlformats-officedocument.theme+xml"/>
  <Override PartName="/ppt/theme/theme405.xml" ContentType="application/vnd.openxmlformats-officedocument.theme+xml"/>
  <Override PartName="/ppt/theme/theme406.xml" ContentType="application/vnd.openxmlformats-officedocument.theme+xml"/>
  <Override PartName="/ppt/theme/theme407.xml" ContentType="application/vnd.openxmlformats-officedocument.theme+xml"/>
  <Override PartName="/ppt/theme/theme408.xml" ContentType="application/vnd.openxmlformats-officedocument.theme+xml"/>
  <Override PartName="/ppt/theme/theme409.xml" ContentType="application/vnd.openxmlformats-officedocument.theme+xml"/>
  <Override PartName="/ppt/theme/theme41.xml" ContentType="application/vnd.openxmlformats-officedocument.theme+xml"/>
  <Override PartName="/ppt/theme/theme410.xml" ContentType="application/vnd.openxmlformats-officedocument.theme+xml"/>
  <Override PartName="/ppt/theme/theme411.xml" ContentType="application/vnd.openxmlformats-officedocument.theme+xml"/>
  <Override PartName="/ppt/theme/theme412.xml" ContentType="application/vnd.openxmlformats-officedocument.theme+xml"/>
  <Override PartName="/ppt/theme/theme413.xml" ContentType="application/vnd.openxmlformats-officedocument.theme+xml"/>
  <Override PartName="/ppt/theme/theme414.xml" ContentType="application/vnd.openxmlformats-officedocument.theme+xml"/>
  <Override PartName="/ppt/theme/theme415.xml" ContentType="application/vnd.openxmlformats-officedocument.theme+xml"/>
  <Override PartName="/ppt/theme/theme416.xml" ContentType="application/vnd.openxmlformats-officedocument.theme+xml"/>
  <Override PartName="/ppt/theme/theme417.xml" ContentType="application/vnd.openxmlformats-officedocument.theme+xml"/>
  <Override PartName="/ppt/theme/theme418.xml" ContentType="application/vnd.openxmlformats-officedocument.theme+xml"/>
  <Override PartName="/ppt/theme/theme419.xml" ContentType="application/vnd.openxmlformats-officedocument.theme+xml"/>
  <Override PartName="/ppt/theme/theme42.xml" ContentType="application/vnd.openxmlformats-officedocument.theme+xml"/>
  <Override PartName="/ppt/theme/theme420.xml" ContentType="application/vnd.openxmlformats-officedocument.theme+xml"/>
  <Override PartName="/ppt/theme/theme421.xml" ContentType="application/vnd.openxmlformats-officedocument.theme+xml"/>
  <Override PartName="/ppt/theme/theme422.xml" ContentType="application/vnd.openxmlformats-officedocument.theme+xml"/>
  <Override PartName="/ppt/theme/theme423.xml" ContentType="application/vnd.openxmlformats-officedocument.theme+xml"/>
  <Override PartName="/ppt/theme/theme424.xml" ContentType="application/vnd.openxmlformats-officedocument.theme+xml"/>
  <Override PartName="/ppt/theme/theme425.xml" ContentType="application/vnd.openxmlformats-officedocument.theme+xml"/>
  <Override PartName="/ppt/theme/theme426.xml" ContentType="application/vnd.openxmlformats-officedocument.theme+xml"/>
  <Override PartName="/ppt/theme/theme427.xml" ContentType="application/vnd.openxmlformats-officedocument.theme+xml"/>
  <Override PartName="/ppt/theme/theme428.xml" ContentType="application/vnd.openxmlformats-officedocument.theme+xml"/>
  <Override PartName="/ppt/theme/theme429.xml" ContentType="application/vnd.openxmlformats-officedocument.theme+xml"/>
  <Override PartName="/ppt/theme/theme43.xml" ContentType="application/vnd.openxmlformats-officedocument.theme+xml"/>
  <Override PartName="/ppt/theme/theme430.xml" ContentType="application/vnd.openxmlformats-officedocument.theme+xml"/>
  <Override PartName="/ppt/theme/theme431.xml" ContentType="application/vnd.openxmlformats-officedocument.theme+xml"/>
  <Override PartName="/ppt/theme/theme432.xml" ContentType="application/vnd.openxmlformats-officedocument.theme+xml"/>
  <Override PartName="/ppt/theme/theme433.xml" ContentType="application/vnd.openxmlformats-officedocument.theme+xml"/>
  <Override PartName="/ppt/theme/theme434.xml" ContentType="application/vnd.openxmlformats-officedocument.theme+xml"/>
  <Override PartName="/ppt/theme/theme435.xml" ContentType="application/vnd.openxmlformats-officedocument.theme+xml"/>
  <Override PartName="/ppt/theme/theme436.xml" ContentType="application/vnd.openxmlformats-officedocument.theme+xml"/>
  <Override PartName="/ppt/theme/theme437.xml" ContentType="application/vnd.openxmlformats-officedocument.theme+xml"/>
  <Override PartName="/ppt/theme/theme438.xml" ContentType="application/vnd.openxmlformats-officedocument.theme+xml"/>
  <Override PartName="/ppt/theme/theme439.xml" ContentType="application/vnd.openxmlformats-officedocument.theme+xml"/>
  <Override PartName="/ppt/theme/theme44.xml" ContentType="application/vnd.openxmlformats-officedocument.theme+xml"/>
  <Override PartName="/ppt/theme/theme440.xml" ContentType="application/vnd.openxmlformats-officedocument.theme+xml"/>
  <Override PartName="/ppt/theme/theme441.xml" ContentType="application/vnd.openxmlformats-officedocument.theme+xml"/>
  <Override PartName="/ppt/theme/theme442.xml" ContentType="application/vnd.openxmlformats-officedocument.theme+xml"/>
  <Override PartName="/ppt/theme/theme443.xml" ContentType="application/vnd.openxmlformats-officedocument.theme+xml"/>
  <Override PartName="/ppt/theme/theme444.xml" ContentType="application/vnd.openxmlformats-officedocument.theme+xml"/>
  <Override PartName="/ppt/theme/theme445.xml" ContentType="application/vnd.openxmlformats-officedocument.theme+xml"/>
  <Override PartName="/ppt/theme/theme446.xml" ContentType="application/vnd.openxmlformats-officedocument.theme+xml"/>
  <Override PartName="/ppt/theme/theme447.xml" ContentType="application/vnd.openxmlformats-officedocument.theme+xml"/>
  <Override PartName="/ppt/theme/theme448.xml" ContentType="application/vnd.openxmlformats-officedocument.theme+xml"/>
  <Override PartName="/ppt/theme/theme449.xml" ContentType="application/vnd.openxmlformats-officedocument.theme+xml"/>
  <Override PartName="/ppt/theme/theme45.xml" ContentType="application/vnd.openxmlformats-officedocument.theme+xml"/>
  <Override PartName="/ppt/theme/theme450.xml" ContentType="application/vnd.openxmlformats-officedocument.theme+xml"/>
  <Override PartName="/ppt/theme/theme451.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7" r:id="rId36"/>
    <p:sldMasterId id="2147483719" r:id="rId37"/>
    <p:sldMasterId id="2147483721" r:id="rId38"/>
    <p:sldMasterId id="2147483723" r:id="rId39"/>
    <p:sldMasterId id="2147483725" r:id="rId40"/>
    <p:sldMasterId id="2147483727" r:id="rId41"/>
    <p:sldMasterId id="2147483729" r:id="rId42"/>
    <p:sldMasterId id="2147483731" r:id="rId43"/>
    <p:sldMasterId id="2147483733" r:id="rId44"/>
    <p:sldMasterId id="2147483735" r:id="rId45"/>
    <p:sldMasterId id="2147483737" r:id="rId46"/>
    <p:sldMasterId id="2147483739" r:id="rId47"/>
    <p:sldMasterId id="2147483741" r:id="rId48"/>
    <p:sldMasterId id="2147483743" r:id="rId49"/>
    <p:sldMasterId id="2147483745" r:id="rId50"/>
    <p:sldMasterId id="2147483747" r:id="rId51"/>
    <p:sldMasterId id="2147483749" r:id="rId52"/>
    <p:sldMasterId id="2147483751" r:id="rId53"/>
    <p:sldMasterId id="2147483753" r:id="rId54"/>
    <p:sldMasterId id="2147483755" r:id="rId55"/>
    <p:sldMasterId id="2147483757" r:id="rId56"/>
    <p:sldMasterId id="2147483759" r:id="rId57"/>
    <p:sldMasterId id="2147483761" r:id="rId58"/>
    <p:sldMasterId id="2147483763" r:id="rId59"/>
    <p:sldMasterId id="2147483765" r:id="rId60"/>
    <p:sldMasterId id="2147483767" r:id="rId61"/>
    <p:sldMasterId id="2147483769" r:id="rId62"/>
    <p:sldMasterId id="2147483771" r:id="rId63"/>
    <p:sldMasterId id="2147483773" r:id="rId64"/>
    <p:sldMasterId id="2147483775" r:id="rId65"/>
    <p:sldMasterId id="2147483777" r:id="rId66"/>
    <p:sldMasterId id="2147483779" r:id="rId67"/>
    <p:sldMasterId id="2147483781" r:id="rId68"/>
    <p:sldMasterId id="2147483783" r:id="rId69"/>
    <p:sldMasterId id="2147483785" r:id="rId70"/>
    <p:sldMasterId id="2147483788" r:id="rId71"/>
    <p:sldMasterId id="2147483790" r:id="rId72"/>
    <p:sldMasterId id="2147483792" r:id="rId73"/>
    <p:sldMasterId id="2147483794" r:id="rId74"/>
    <p:sldMasterId id="2147483796" r:id="rId75"/>
    <p:sldMasterId id="2147483798" r:id="rId76"/>
    <p:sldMasterId id="2147483800" r:id="rId77"/>
    <p:sldMasterId id="2147483802" r:id="rId78"/>
    <p:sldMasterId id="2147483804" r:id="rId79"/>
    <p:sldMasterId id="2147483806" r:id="rId80"/>
    <p:sldMasterId id="2147483808" r:id="rId81"/>
    <p:sldMasterId id="2147483810" r:id="rId82"/>
    <p:sldMasterId id="2147483812" r:id="rId83"/>
    <p:sldMasterId id="2147483814" r:id="rId84"/>
    <p:sldMasterId id="2147483816" r:id="rId85"/>
    <p:sldMasterId id="2147483818" r:id="rId86"/>
    <p:sldMasterId id="2147483820" r:id="rId87"/>
    <p:sldMasterId id="2147483822" r:id="rId88"/>
    <p:sldMasterId id="2147483824" r:id="rId89"/>
    <p:sldMasterId id="2147483826" r:id="rId90"/>
    <p:sldMasterId id="2147483828" r:id="rId91"/>
    <p:sldMasterId id="2147483830" r:id="rId92"/>
    <p:sldMasterId id="2147483832" r:id="rId93"/>
    <p:sldMasterId id="2147483834" r:id="rId94"/>
    <p:sldMasterId id="2147483836" r:id="rId95"/>
    <p:sldMasterId id="2147483838" r:id="rId96"/>
    <p:sldMasterId id="2147483840" r:id="rId97"/>
    <p:sldMasterId id="2147483842" r:id="rId98"/>
    <p:sldMasterId id="2147483844" r:id="rId99"/>
    <p:sldMasterId id="2147483846" r:id="rId100"/>
    <p:sldMasterId id="2147483848" r:id="rId101"/>
    <p:sldMasterId id="2147483850" r:id="rId102"/>
    <p:sldMasterId id="2147483852" r:id="rId103"/>
    <p:sldMasterId id="2147483854" r:id="rId104"/>
    <p:sldMasterId id="2147483856" r:id="rId105"/>
    <p:sldMasterId id="2147483858" r:id="rId106"/>
    <p:sldMasterId id="2147483860" r:id="rId107"/>
    <p:sldMasterId id="2147483862" r:id="rId108"/>
    <p:sldMasterId id="2147483864" r:id="rId109"/>
    <p:sldMasterId id="2147483866" r:id="rId110"/>
    <p:sldMasterId id="2147483868" r:id="rId111"/>
    <p:sldMasterId id="2147483870" r:id="rId112"/>
    <p:sldMasterId id="2147483872" r:id="rId113"/>
    <p:sldMasterId id="2147483874" r:id="rId114"/>
    <p:sldMasterId id="2147483876" r:id="rId115"/>
    <p:sldMasterId id="2147483878" r:id="rId116"/>
    <p:sldMasterId id="2147483880" r:id="rId117"/>
    <p:sldMasterId id="2147483882" r:id="rId118"/>
    <p:sldMasterId id="2147483884" r:id="rId119"/>
    <p:sldMasterId id="2147483886" r:id="rId120"/>
    <p:sldMasterId id="2147483889" r:id="rId121"/>
    <p:sldMasterId id="2147483892" r:id="rId122"/>
    <p:sldMasterId id="2147483894" r:id="rId123"/>
    <p:sldMasterId id="2147483896" r:id="rId124"/>
    <p:sldMasterId id="2147483898" r:id="rId125"/>
    <p:sldMasterId id="2147483900" r:id="rId126"/>
    <p:sldMasterId id="2147483903" r:id="rId127"/>
    <p:sldMasterId id="2147483905" r:id="rId128"/>
    <p:sldMasterId id="2147483907" r:id="rId129"/>
    <p:sldMasterId id="2147483909" r:id="rId130"/>
    <p:sldMasterId id="2147483911" r:id="rId131"/>
    <p:sldMasterId id="2147483914" r:id="rId132"/>
    <p:sldMasterId id="2147483917" r:id="rId133"/>
    <p:sldMasterId id="2147483919" r:id="rId134"/>
    <p:sldMasterId id="2147483921" r:id="rId135"/>
    <p:sldMasterId id="2147483923" r:id="rId136"/>
    <p:sldMasterId id="2147483925" r:id="rId137"/>
    <p:sldMasterId id="2147483927" r:id="rId138"/>
    <p:sldMasterId id="2147483929" r:id="rId139"/>
    <p:sldMasterId id="2147483931" r:id="rId140"/>
    <p:sldMasterId id="2147483933" r:id="rId141"/>
    <p:sldMasterId id="2147483935" r:id="rId142"/>
    <p:sldMasterId id="2147483937" r:id="rId143"/>
    <p:sldMasterId id="2147483939" r:id="rId144"/>
    <p:sldMasterId id="2147483941" r:id="rId145"/>
    <p:sldMasterId id="2147483943" r:id="rId146"/>
    <p:sldMasterId id="2147483945" r:id="rId147"/>
    <p:sldMasterId id="2147483947" r:id="rId148"/>
    <p:sldMasterId id="2147483949" r:id="rId149"/>
    <p:sldMasterId id="2147483951" r:id="rId150"/>
    <p:sldMasterId id="2147483953" r:id="rId151"/>
    <p:sldMasterId id="2147483955" r:id="rId152"/>
    <p:sldMasterId id="2147483957" r:id="rId153"/>
    <p:sldMasterId id="2147483959" r:id="rId154"/>
    <p:sldMasterId id="2147483961" r:id="rId155"/>
    <p:sldMasterId id="2147483963" r:id="rId156"/>
    <p:sldMasterId id="2147483965" r:id="rId157"/>
    <p:sldMasterId id="2147483968" r:id="rId158"/>
    <p:sldMasterId id="2147483971" r:id="rId159"/>
    <p:sldMasterId id="2147483973" r:id="rId160"/>
    <p:sldMasterId id="2147483975" r:id="rId161"/>
    <p:sldMasterId id="2147483977" r:id="rId162"/>
    <p:sldMasterId id="2147483979" r:id="rId163"/>
    <p:sldMasterId id="2147483981" r:id="rId164"/>
    <p:sldMasterId id="2147483983" r:id="rId165"/>
    <p:sldMasterId id="2147483985" r:id="rId166"/>
    <p:sldMasterId id="2147483987" r:id="rId167"/>
    <p:sldMasterId id="2147483989" r:id="rId168"/>
    <p:sldMasterId id="2147483991" r:id="rId169"/>
    <p:sldMasterId id="2147483993" r:id="rId170"/>
    <p:sldMasterId id="2147483995" r:id="rId171"/>
    <p:sldMasterId id="2147483997" r:id="rId172"/>
    <p:sldMasterId id="2147483999" r:id="rId173"/>
    <p:sldMasterId id="2147484001" r:id="rId174"/>
    <p:sldMasterId id="2147484003" r:id="rId175"/>
    <p:sldMasterId id="2147484005" r:id="rId176"/>
    <p:sldMasterId id="2147484007" r:id="rId177"/>
    <p:sldMasterId id="2147484009" r:id="rId178"/>
    <p:sldMasterId id="2147484011" r:id="rId179"/>
    <p:sldMasterId id="2147484013" r:id="rId180"/>
    <p:sldMasterId id="2147484015" r:id="rId181"/>
    <p:sldMasterId id="2147484017" r:id="rId182"/>
    <p:sldMasterId id="2147484019" r:id="rId183"/>
    <p:sldMasterId id="2147484021" r:id="rId184"/>
    <p:sldMasterId id="2147484023" r:id="rId185"/>
    <p:sldMasterId id="2147484025" r:id="rId186"/>
    <p:sldMasterId id="2147484027" r:id="rId187"/>
    <p:sldMasterId id="2147484029" r:id="rId188"/>
    <p:sldMasterId id="2147484031" r:id="rId189"/>
    <p:sldMasterId id="2147484033" r:id="rId190"/>
    <p:sldMasterId id="2147484035" r:id="rId191"/>
    <p:sldMasterId id="2147484037" r:id="rId192"/>
    <p:sldMasterId id="2147484039" r:id="rId193"/>
    <p:sldMasterId id="2147484041" r:id="rId194"/>
    <p:sldMasterId id="2147484043" r:id="rId195"/>
    <p:sldMasterId id="2147484045" r:id="rId196"/>
    <p:sldMasterId id="2147484047" r:id="rId197"/>
    <p:sldMasterId id="2147484049" r:id="rId198"/>
    <p:sldMasterId id="2147484051" r:id="rId199"/>
    <p:sldMasterId id="2147484053" r:id="rId200"/>
    <p:sldMasterId id="2147484055" r:id="rId201"/>
    <p:sldMasterId id="2147484057" r:id="rId202"/>
    <p:sldMasterId id="2147484059" r:id="rId203"/>
    <p:sldMasterId id="2147484061" r:id="rId204"/>
    <p:sldMasterId id="2147484063" r:id="rId205"/>
    <p:sldMasterId id="2147484065" r:id="rId206"/>
    <p:sldMasterId id="2147484067" r:id="rId207"/>
    <p:sldMasterId id="2147484069" r:id="rId208"/>
    <p:sldMasterId id="2147484071" r:id="rId209"/>
    <p:sldMasterId id="2147484073" r:id="rId210"/>
    <p:sldMasterId id="2147484075" r:id="rId211"/>
    <p:sldMasterId id="2147484077" r:id="rId212"/>
    <p:sldMasterId id="2147484079" r:id="rId213"/>
    <p:sldMasterId id="2147484081" r:id="rId214"/>
    <p:sldMasterId id="2147484083" r:id="rId215"/>
    <p:sldMasterId id="2147484085" r:id="rId216"/>
    <p:sldMasterId id="2147484087" r:id="rId217"/>
    <p:sldMasterId id="2147484089" r:id="rId218"/>
    <p:sldMasterId id="2147484091" r:id="rId219"/>
    <p:sldMasterId id="2147484093" r:id="rId220"/>
    <p:sldMasterId id="2147484095" r:id="rId221"/>
    <p:sldMasterId id="2147484097" r:id="rId222"/>
    <p:sldMasterId id="2147484099" r:id="rId223"/>
    <p:sldMasterId id="2147484101" r:id="rId224"/>
    <p:sldMasterId id="2147484103" r:id="rId225"/>
    <p:sldMasterId id="2147484105" r:id="rId226"/>
    <p:sldMasterId id="2147484107" r:id="rId227"/>
    <p:sldMasterId id="2147484109" r:id="rId228"/>
    <p:sldMasterId id="2147484111" r:id="rId229"/>
    <p:sldMasterId id="2147484113" r:id="rId230"/>
    <p:sldMasterId id="2147484115" r:id="rId231"/>
    <p:sldMasterId id="2147484117" r:id="rId232"/>
    <p:sldMasterId id="2147484119" r:id="rId233"/>
    <p:sldMasterId id="2147484121" r:id="rId234"/>
    <p:sldMasterId id="2147484123" r:id="rId235"/>
    <p:sldMasterId id="2147484125" r:id="rId236"/>
    <p:sldMasterId id="2147484127" r:id="rId237"/>
    <p:sldMasterId id="2147484129" r:id="rId238"/>
    <p:sldMasterId id="2147484131" r:id="rId239"/>
    <p:sldMasterId id="2147484133" r:id="rId240"/>
    <p:sldMasterId id="2147484135" r:id="rId241"/>
    <p:sldMasterId id="2147484137" r:id="rId242"/>
    <p:sldMasterId id="2147484139" r:id="rId243"/>
    <p:sldMasterId id="2147484141" r:id="rId244"/>
    <p:sldMasterId id="2147484143" r:id="rId245"/>
    <p:sldMasterId id="2147484145" r:id="rId246"/>
    <p:sldMasterId id="2147484147" r:id="rId247"/>
    <p:sldMasterId id="2147484149" r:id="rId248"/>
    <p:sldMasterId id="2147484151" r:id="rId249"/>
    <p:sldMasterId id="2147484154" r:id="rId250"/>
    <p:sldMasterId id="2147484156" r:id="rId251"/>
    <p:sldMasterId id="2147484158" r:id="rId252"/>
    <p:sldMasterId id="2147484160" r:id="rId253"/>
    <p:sldMasterId id="2147484162" r:id="rId254"/>
    <p:sldMasterId id="2147484164" r:id="rId255"/>
    <p:sldMasterId id="2147484166" r:id="rId256"/>
    <p:sldMasterId id="2147484168" r:id="rId257"/>
    <p:sldMasterId id="2147484170" r:id="rId258"/>
    <p:sldMasterId id="2147484172" r:id="rId259"/>
    <p:sldMasterId id="2147484174" r:id="rId260"/>
    <p:sldMasterId id="2147484176" r:id="rId261"/>
    <p:sldMasterId id="2147484178" r:id="rId262"/>
    <p:sldMasterId id="2147484180" r:id="rId263"/>
    <p:sldMasterId id="2147484182" r:id="rId264"/>
    <p:sldMasterId id="2147484184" r:id="rId265"/>
    <p:sldMasterId id="2147484186" r:id="rId266"/>
    <p:sldMasterId id="2147484188" r:id="rId267"/>
    <p:sldMasterId id="2147484190" r:id="rId268"/>
    <p:sldMasterId id="2147484192" r:id="rId269"/>
    <p:sldMasterId id="2147484194" r:id="rId270"/>
    <p:sldMasterId id="2147484196" r:id="rId271"/>
    <p:sldMasterId id="2147484198" r:id="rId272"/>
    <p:sldMasterId id="2147484200" r:id="rId273"/>
    <p:sldMasterId id="2147484202" r:id="rId274"/>
    <p:sldMasterId id="2147484204" r:id="rId275"/>
    <p:sldMasterId id="2147484206" r:id="rId276"/>
    <p:sldMasterId id="2147484208" r:id="rId277"/>
    <p:sldMasterId id="2147484210" r:id="rId278"/>
    <p:sldMasterId id="2147484212" r:id="rId279"/>
    <p:sldMasterId id="2147484214" r:id="rId280"/>
    <p:sldMasterId id="2147484216" r:id="rId281"/>
    <p:sldMasterId id="2147484218" r:id="rId282"/>
    <p:sldMasterId id="2147484220" r:id="rId283"/>
    <p:sldMasterId id="2147484222" r:id="rId284"/>
    <p:sldMasterId id="2147484224" r:id="rId285"/>
    <p:sldMasterId id="2147484226" r:id="rId286"/>
    <p:sldMasterId id="2147484228" r:id="rId287"/>
    <p:sldMasterId id="2147484230" r:id="rId288"/>
    <p:sldMasterId id="2147484232" r:id="rId289"/>
    <p:sldMasterId id="2147484234" r:id="rId290"/>
    <p:sldMasterId id="2147484236" r:id="rId291"/>
    <p:sldMasterId id="2147484238" r:id="rId292"/>
    <p:sldMasterId id="2147484240" r:id="rId293"/>
    <p:sldMasterId id="2147484242" r:id="rId294"/>
    <p:sldMasterId id="2147484244" r:id="rId295"/>
    <p:sldMasterId id="2147484246" r:id="rId296"/>
    <p:sldMasterId id="2147484248" r:id="rId297"/>
    <p:sldMasterId id="2147484250" r:id="rId298"/>
    <p:sldMasterId id="2147484252" r:id="rId299"/>
    <p:sldMasterId id="2147484254" r:id="rId300"/>
    <p:sldMasterId id="2147484256" r:id="rId301"/>
    <p:sldMasterId id="2147484258" r:id="rId302"/>
    <p:sldMasterId id="2147484260" r:id="rId303"/>
    <p:sldMasterId id="2147484262" r:id="rId304"/>
    <p:sldMasterId id="2147484264" r:id="rId305"/>
    <p:sldMasterId id="2147484266" r:id="rId306"/>
    <p:sldMasterId id="2147484268" r:id="rId307"/>
    <p:sldMasterId id="2147484270" r:id="rId308"/>
    <p:sldMasterId id="2147484272" r:id="rId309"/>
    <p:sldMasterId id="2147484274" r:id="rId310"/>
    <p:sldMasterId id="2147484276" r:id="rId311"/>
    <p:sldMasterId id="2147484278" r:id="rId312"/>
    <p:sldMasterId id="2147484280" r:id="rId313"/>
    <p:sldMasterId id="2147484282" r:id="rId314"/>
    <p:sldMasterId id="2147484284" r:id="rId315"/>
    <p:sldMasterId id="2147484286" r:id="rId316"/>
    <p:sldMasterId id="2147484288" r:id="rId317"/>
    <p:sldMasterId id="2147484290" r:id="rId318"/>
    <p:sldMasterId id="2147484292" r:id="rId319"/>
    <p:sldMasterId id="2147484294" r:id="rId320"/>
    <p:sldMasterId id="2147484296" r:id="rId321"/>
    <p:sldMasterId id="2147484298" r:id="rId322"/>
    <p:sldMasterId id="2147484300" r:id="rId323"/>
    <p:sldMasterId id="2147484302" r:id="rId324"/>
    <p:sldMasterId id="2147484304" r:id="rId325"/>
    <p:sldMasterId id="2147484306" r:id="rId326"/>
    <p:sldMasterId id="2147484308" r:id="rId327"/>
    <p:sldMasterId id="2147484310" r:id="rId328"/>
    <p:sldMasterId id="2147484312" r:id="rId329"/>
    <p:sldMasterId id="2147484314" r:id="rId330"/>
    <p:sldMasterId id="2147484316" r:id="rId331"/>
    <p:sldMasterId id="2147484318" r:id="rId332"/>
    <p:sldMasterId id="2147484320" r:id="rId333"/>
    <p:sldMasterId id="2147484322" r:id="rId334"/>
    <p:sldMasterId id="2147484324" r:id="rId335"/>
    <p:sldMasterId id="2147484326" r:id="rId336"/>
    <p:sldMasterId id="2147484328" r:id="rId337"/>
    <p:sldMasterId id="2147484330" r:id="rId338"/>
    <p:sldMasterId id="2147484332" r:id="rId339"/>
    <p:sldMasterId id="2147484334" r:id="rId340"/>
    <p:sldMasterId id="2147484336" r:id="rId341"/>
    <p:sldMasterId id="2147484338" r:id="rId342"/>
    <p:sldMasterId id="2147484341" r:id="rId343"/>
    <p:sldMasterId id="2147484343" r:id="rId344"/>
    <p:sldMasterId id="2147484345" r:id="rId345"/>
    <p:sldMasterId id="2147484347" r:id="rId346"/>
    <p:sldMasterId id="2147484349" r:id="rId347"/>
    <p:sldMasterId id="2147484351" r:id="rId348"/>
    <p:sldMasterId id="2147484353" r:id="rId349"/>
    <p:sldMasterId id="2147484355" r:id="rId350"/>
    <p:sldMasterId id="2147484357" r:id="rId351"/>
    <p:sldMasterId id="2147484359" r:id="rId352"/>
    <p:sldMasterId id="2147484361" r:id="rId353"/>
    <p:sldMasterId id="2147484363" r:id="rId354"/>
    <p:sldMasterId id="2147484365" r:id="rId355"/>
    <p:sldMasterId id="2147484367" r:id="rId356"/>
    <p:sldMasterId id="2147484369" r:id="rId357"/>
    <p:sldMasterId id="2147484371" r:id="rId358"/>
    <p:sldMasterId id="2147484373" r:id="rId359"/>
    <p:sldMasterId id="2147484375" r:id="rId360"/>
    <p:sldMasterId id="2147484377" r:id="rId361"/>
    <p:sldMasterId id="2147484379" r:id="rId362"/>
    <p:sldMasterId id="2147484381" r:id="rId363"/>
    <p:sldMasterId id="2147484383" r:id="rId364"/>
    <p:sldMasterId id="2147484385" r:id="rId365"/>
    <p:sldMasterId id="2147484387" r:id="rId366"/>
    <p:sldMasterId id="2147484389" r:id="rId367"/>
    <p:sldMasterId id="2147484391" r:id="rId368"/>
    <p:sldMasterId id="2147484393" r:id="rId369"/>
    <p:sldMasterId id="2147484395" r:id="rId370"/>
    <p:sldMasterId id="2147484397" r:id="rId371"/>
    <p:sldMasterId id="2147484399" r:id="rId372"/>
    <p:sldMasterId id="2147484401" r:id="rId373"/>
    <p:sldMasterId id="2147484403" r:id="rId374"/>
    <p:sldMasterId id="2147484405" r:id="rId375"/>
    <p:sldMasterId id="2147484407" r:id="rId376"/>
    <p:sldMasterId id="2147484410" r:id="rId377"/>
    <p:sldMasterId id="2147484412" r:id="rId378"/>
    <p:sldMasterId id="2147484414" r:id="rId379"/>
    <p:sldMasterId id="2147484416" r:id="rId380"/>
    <p:sldMasterId id="2147484418" r:id="rId381"/>
    <p:sldMasterId id="2147484420" r:id="rId382"/>
    <p:sldMasterId id="2147484422" r:id="rId383"/>
    <p:sldMasterId id="2147484424" r:id="rId384"/>
    <p:sldMasterId id="2147484426" r:id="rId385"/>
    <p:sldMasterId id="2147484428" r:id="rId386"/>
    <p:sldMasterId id="2147484430" r:id="rId387"/>
    <p:sldMasterId id="2147484432" r:id="rId388"/>
    <p:sldMasterId id="2147484434" r:id="rId389"/>
    <p:sldMasterId id="2147484436" r:id="rId390"/>
    <p:sldMasterId id="2147484438" r:id="rId391"/>
    <p:sldMasterId id="2147484440" r:id="rId392"/>
    <p:sldMasterId id="2147484442" r:id="rId393"/>
    <p:sldMasterId id="2147484444" r:id="rId394"/>
    <p:sldMasterId id="2147484446" r:id="rId395"/>
    <p:sldMasterId id="2147484448" r:id="rId396"/>
    <p:sldMasterId id="2147484450" r:id="rId397"/>
    <p:sldMasterId id="2147484452" r:id="rId398"/>
    <p:sldMasterId id="2147484455" r:id="rId399"/>
    <p:sldMasterId id="2147484457" r:id="rId400"/>
    <p:sldMasterId id="2147484459" r:id="rId401"/>
    <p:sldMasterId id="2147484461" r:id="rId402"/>
    <p:sldMasterId id="2147484463" r:id="rId403"/>
    <p:sldMasterId id="2147484465" r:id="rId404"/>
    <p:sldMasterId id="2147484467" r:id="rId405"/>
    <p:sldMasterId id="2147484469" r:id="rId406"/>
    <p:sldMasterId id="2147484471" r:id="rId407"/>
    <p:sldMasterId id="2147484473" r:id="rId408"/>
    <p:sldMasterId id="2147484475" r:id="rId409"/>
    <p:sldMasterId id="2147484477" r:id="rId410"/>
    <p:sldMasterId id="2147484479" r:id="rId411"/>
    <p:sldMasterId id="2147484481" r:id="rId412"/>
    <p:sldMasterId id="2147484483" r:id="rId413"/>
    <p:sldMasterId id="2147484485" r:id="rId414"/>
    <p:sldMasterId id="2147484487" r:id="rId415"/>
    <p:sldMasterId id="2147484489" r:id="rId416"/>
    <p:sldMasterId id="2147484491" r:id="rId417"/>
    <p:sldMasterId id="2147484493" r:id="rId418"/>
    <p:sldMasterId id="2147484495" r:id="rId419"/>
    <p:sldMasterId id="2147484497" r:id="rId420"/>
    <p:sldMasterId id="2147484499" r:id="rId421"/>
    <p:sldMasterId id="2147484501" r:id="rId422"/>
    <p:sldMasterId id="2147484503" r:id="rId423"/>
    <p:sldMasterId id="2147484505" r:id="rId424"/>
    <p:sldMasterId id="2147484507" r:id="rId425"/>
    <p:sldMasterId id="2147484509" r:id="rId426"/>
    <p:sldMasterId id="2147484511" r:id="rId427"/>
    <p:sldMasterId id="2147484513" r:id="rId428"/>
    <p:sldMasterId id="2147484515" r:id="rId429"/>
    <p:sldMasterId id="2147484517" r:id="rId430"/>
    <p:sldMasterId id="2147484519" r:id="rId431"/>
    <p:sldMasterId id="2147484521" r:id="rId432"/>
    <p:sldMasterId id="2147484523" r:id="rId433"/>
    <p:sldMasterId id="2147484525" r:id="rId434"/>
    <p:sldMasterId id="2147484527" r:id="rId435"/>
    <p:sldMasterId id="2147484529" r:id="rId436"/>
    <p:sldMasterId id="2147484530" r:id="rId437"/>
    <p:sldMasterId id="2147484531" r:id="rId438"/>
    <p:sldMasterId id="2147484532" r:id="rId439"/>
    <p:sldMasterId id="2147484533" r:id="rId440"/>
    <p:sldMasterId id="2147484534" r:id="rId441"/>
    <p:sldMasterId id="2147484535" r:id="rId442"/>
    <p:sldMasterId id="2147484536" r:id="rId443"/>
    <p:sldMasterId id="2147484537" r:id="rId444"/>
    <p:sldMasterId id="2147484538" r:id="rId445"/>
    <p:sldMasterId id="2147484539" r:id="rId446"/>
    <p:sldMasterId id="2147484540" r:id="rId447"/>
    <p:sldMasterId id="2147484541" r:id="rId448"/>
    <p:sldMasterId id="2147484542" r:id="rId449"/>
    <p:sldMasterId id="2147484543" r:id="rId450"/>
    <p:sldMasterId id="2147484544" r:id="rId451"/>
  </p:sldMasterIdLst>
  <p:notesMasterIdLst>
    <p:notesMasterId r:id="rId452"/>
  </p:notesMasterIdLst>
  <p:sldIdLst>
    <p:sldId id="256" r:id="rId453"/>
    <p:sldId id="257" r:id="rId454"/>
    <p:sldId id="258" r:id="rId455"/>
    <p:sldId id="259" r:id="rId456"/>
    <p:sldId id="260" r:id="rId457"/>
    <p:sldId id="261" r:id="rId458"/>
    <p:sldId id="262" r:id="rId459"/>
    <p:sldId id="263" r:id="rId460"/>
    <p:sldId id="264" r:id="rId461"/>
    <p:sldId id="265" r:id="rId462"/>
    <p:sldId id="266" r:id="rId463"/>
    <p:sldId id="267" r:id="rId464"/>
    <p:sldId id="268" r:id="rId465"/>
    <p:sldId id="269" r:id="rId466"/>
    <p:sldId id="270" r:id="rId467"/>
    <p:sldId id="271" r:id="rId468"/>
    <p:sldId id="272" r:id="rId469"/>
    <p:sldId id="273" r:id="rId470"/>
    <p:sldId id="274" r:id="rId471"/>
    <p:sldId id="275" r:id="rId472"/>
    <p:sldId id="276" r:id="rId473"/>
    <p:sldId id="277" r:id="rId474"/>
    <p:sldId id="278" r:id="rId475"/>
    <p:sldId id="279" r:id="rId476"/>
    <p:sldId id="280" r:id="rId477"/>
    <p:sldId id="281" r:id="rId478"/>
    <p:sldId id="282" r:id="rId479"/>
    <p:sldId id="283" r:id="rId480"/>
    <p:sldId id="284" r:id="rId481"/>
    <p:sldId id="285" r:id="rId482"/>
    <p:sldId id="286" r:id="rId483"/>
    <p:sldId id="287" r:id="rId48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Master" Target="slideMasters/slideMaster73.xml"/><Relationship Id="rId75" Type="http://schemas.openxmlformats.org/officeDocument/2006/relationships/slideMaster" Target="slideMasters/slideMaster74.xml"/><Relationship Id="rId76" Type="http://schemas.openxmlformats.org/officeDocument/2006/relationships/slideMaster" Target="slideMasters/slideMaster75.xml"/><Relationship Id="rId77" Type="http://schemas.openxmlformats.org/officeDocument/2006/relationships/slideMaster" Target="slideMasters/slideMaster76.xml"/><Relationship Id="rId78" Type="http://schemas.openxmlformats.org/officeDocument/2006/relationships/slideMaster" Target="slideMasters/slideMaster77.xml"/><Relationship Id="rId79" Type="http://schemas.openxmlformats.org/officeDocument/2006/relationships/slideMaster" Target="slideMasters/slideMaster78.xml"/><Relationship Id="rId80" Type="http://schemas.openxmlformats.org/officeDocument/2006/relationships/slideMaster" Target="slideMasters/slideMaster79.xml"/><Relationship Id="rId81" Type="http://schemas.openxmlformats.org/officeDocument/2006/relationships/slideMaster" Target="slideMasters/slideMaster80.xml"/><Relationship Id="rId82" Type="http://schemas.openxmlformats.org/officeDocument/2006/relationships/slideMaster" Target="slideMasters/slideMaster81.xml"/><Relationship Id="rId83" Type="http://schemas.openxmlformats.org/officeDocument/2006/relationships/slideMaster" Target="slideMasters/slideMaster82.xml"/><Relationship Id="rId84" Type="http://schemas.openxmlformats.org/officeDocument/2006/relationships/slideMaster" Target="slideMasters/slideMaster83.xml"/><Relationship Id="rId85" Type="http://schemas.openxmlformats.org/officeDocument/2006/relationships/slideMaster" Target="slideMasters/slideMaster84.xml"/><Relationship Id="rId86" Type="http://schemas.openxmlformats.org/officeDocument/2006/relationships/slideMaster" Target="slideMasters/slideMaster85.xml"/><Relationship Id="rId87" Type="http://schemas.openxmlformats.org/officeDocument/2006/relationships/slideMaster" Target="slideMasters/slideMaster86.xml"/><Relationship Id="rId88" Type="http://schemas.openxmlformats.org/officeDocument/2006/relationships/slideMaster" Target="slideMasters/slideMaster87.xml"/><Relationship Id="rId89" Type="http://schemas.openxmlformats.org/officeDocument/2006/relationships/slideMaster" Target="slideMasters/slideMaster88.xml"/><Relationship Id="rId90" Type="http://schemas.openxmlformats.org/officeDocument/2006/relationships/slideMaster" Target="slideMasters/slideMaster89.xml"/><Relationship Id="rId91" Type="http://schemas.openxmlformats.org/officeDocument/2006/relationships/slideMaster" Target="slideMasters/slideMaster90.xml"/><Relationship Id="rId92" Type="http://schemas.openxmlformats.org/officeDocument/2006/relationships/slideMaster" Target="slideMasters/slideMaster91.xml"/><Relationship Id="rId93" Type="http://schemas.openxmlformats.org/officeDocument/2006/relationships/slideMaster" Target="slideMasters/slideMaster92.xml"/><Relationship Id="rId94" Type="http://schemas.openxmlformats.org/officeDocument/2006/relationships/slideMaster" Target="slideMasters/slideMaster93.xml"/><Relationship Id="rId95" Type="http://schemas.openxmlformats.org/officeDocument/2006/relationships/slideMaster" Target="slideMasters/slideMaster94.xml"/><Relationship Id="rId96" Type="http://schemas.openxmlformats.org/officeDocument/2006/relationships/slideMaster" Target="slideMasters/slideMaster95.xml"/><Relationship Id="rId97" Type="http://schemas.openxmlformats.org/officeDocument/2006/relationships/slideMaster" Target="slideMasters/slideMaster96.xml"/><Relationship Id="rId98" Type="http://schemas.openxmlformats.org/officeDocument/2006/relationships/slideMaster" Target="slideMasters/slideMaster97.xml"/><Relationship Id="rId99" Type="http://schemas.openxmlformats.org/officeDocument/2006/relationships/slideMaster" Target="slideMasters/slideMaster98.xml"/><Relationship Id="rId100" Type="http://schemas.openxmlformats.org/officeDocument/2006/relationships/slideMaster" Target="slideMasters/slideMaster99.xml"/><Relationship Id="rId101" Type="http://schemas.openxmlformats.org/officeDocument/2006/relationships/slideMaster" Target="slideMasters/slideMaster100.xml"/><Relationship Id="rId102" Type="http://schemas.openxmlformats.org/officeDocument/2006/relationships/slideMaster" Target="slideMasters/slideMaster101.xml"/><Relationship Id="rId103" Type="http://schemas.openxmlformats.org/officeDocument/2006/relationships/slideMaster" Target="slideMasters/slideMaster102.xml"/><Relationship Id="rId104" Type="http://schemas.openxmlformats.org/officeDocument/2006/relationships/slideMaster" Target="slideMasters/slideMaster103.xml"/><Relationship Id="rId105" Type="http://schemas.openxmlformats.org/officeDocument/2006/relationships/slideMaster" Target="slideMasters/slideMaster104.xml"/><Relationship Id="rId106" Type="http://schemas.openxmlformats.org/officeDocument/2006/relationships/slideMaster" Target="slideMasters/slideMaster105.xml"/><Relationship Id="rId107" Type="http://schemas.openxmlformats.org/officeDocument/2006/relationships/slideMaster" Target="slideMasters/slideMaster106.xml"/><Relationship Id="rId108" Type="http://schemas.openxmlformats.org/officeDocument/2006/relationships/slideMaster" Target="slideMasters/slideMaster107.xml"/><Relationship Id="rId109" Type="http://schemas.openxmlformats.org/officeDocument/2006/relationships/slideMaster" Target="slideMasters/slideMaster108.xml"/><Relationship Id="rId110" Type="http://schemas.openxmlformats.org/officeDocument/2006/relationships/slideMaster" Target="slideMasters/slideMaster109.xml"/><Relationship Id="rId111" Type="http://schemas.openxmlformats.org/officeDocument/2006/relationships/slideMaster" Target="slideMasters/slideMaster110.xml"/><Relationship Id="rId112" Type="http://schemas.openxmlformats.org/officeDocument/2006/relationships/slideMaster" Target="slideMasters/slideMaster111.xml"/><Relationship Id="rId113" Type="http://schemas.openxmlformats.org/officeDocument/2006/relationships/slideMaster" Target="slideMasters/slideMaster112.xml"/><Relationship Id="rId114" Type="http://schemas.openxmlformats.org/officeDocument/2006/relationships/slideMaster" Target="slideMasters/slideMaster113.xml"/><Relationship Id="rId115" Type="http://schemas.openxmlformats.org/officeDocument/2006/relationships/slideMaster" Target="slideMasters/slideMaster114.xml"/><Relationship Id="rId116" Type="http://schemas.openxmlformats.org/officeDocument/2006/relationships/slideMaster" Target="slideMasters/slideMaster115.xml"/><Relationship Id="rId117" Type="http://schemas.openxmlformats.org/officeDocument/2006/relationships/slideMaster" Target="slideMasters/slideMaster116.xml"/><Relationship Id="rId118" Type="http://schemas.openxmlformats.org/officeDocument/2006/relationships/slideMaster" Target="slideMasters/slideMaster117.xml"/><Relationship Id="rId119" Type="http://schemas.openxmlformats.org/officeDocument/2006/relationships/slideMaster" Target="slideMasters/slideMaster118.xml"/><Relationship Id="rId120" Type="http://schemas.openxmlformats.org/officeDocument/2006/relationships/slideMaster" Target="slideMasters/slideMaster119.xml"/><Relationship Id="rId121" Type="http://schemas.openxmlformats.org/officeDocument/2006/relationships/slideMaster" Target="slideMasters/slideMaster120.xml"/><Relationship Id="rId122" Type="http://schemas.openxmlformats.org/officeDocument/2006/relationships/slideMaster" Target="slideMasters/slideMaster121.xml"/><Relationship Id="rId123" Type="http://schemas.openxmlformats.org/officeDocument/2006/relationships/slideMaster" Target="slideMasters/slideMaster122.xml"/><Relationship Id="rId124" Type="http://schemas.openxmlformats.org/officeDocument/2006/relationships/slideMaster" Target="slideMasters/slideMaster123.xml"/><Relationship Id="rId125" Type="http://schemas.openxmlformats.org/officeDocument/2006/relationships/slideMaster" Target="slideMasters/slideMaster124.xml"/><Relationship Id="rId126" Type="http://schemas.openxmlformats.org/officeDocument/2006/relationships/slideMaster" Target="slideMasters/slideMaster125.xml"/><Relationship Id="rId127" Type="http://schemas.openxmlformats.org/officeDocument/2006/relationships/slideMaster" Target="slideMasters/slideMaster126.xml"/><Relationship Id="rId128" Type="http://schemas.openxmlformats.org/officeDocument/2006/relationships/slideMaster" Target="slideMasters/slideMaster127.xml"/><Relationship Id="rId129" Type="http://schemas.openxmlformats.org/officeDocument/2006/relationships/slideMaster" Target="slideMasters/slideMaster128.xml"/><Relationship Id="rId130" Type="http://schemas.openxmlformats.org/officeDocument/2006/relationships/slideMaster" Target="slideMasters/slideMaster129.xml"/><Relationship Id="rId131" Type="http://schemas.openxmlformats.org/officeDocument/2006/relationships/slideMaster" Target="slideMasters/slideMaster130.xml"/><Relationship Id="rId132" Type="http://schemas.openxmlformats.org/officeDocument/2006/relationships/slideMaster" Target="slideMasters/slideMaster131.xml"/><Relationship Id="rId133" Type="http://schemas.openxmlformats.org/officeDocument/2006/relationships/slideMaster" Target="slideMasters/slideMaster132.xml"/><Relationship Id="rId134" Type="http://schemas.openxmlformats.org/officeDocument/2006/relationships/slideMaster" Target="slideMasters/slideMaster133.xml"/><Relationship Id="rId135" Type="http://schemas.openxmlformats.org/officeDocument/2006/relationships/slideMaster" Target="slideMasters/slideMaster134.xml"/><Relationship Id="rId136" Type="http://schemas.openxmlformats.org/officeDocument/2006/relationships/slideMaster" Target="slideMasters/slideMaster135.xml"/><Relationship Id="rId137" Type="http://schemas.openxmlformats.org/officeDocument/2006/relationships/slideMaster" Target="slideMasters/slideMaster136.xml"/><Relationship Id="rId138" Type="http://schemas.openxmlformats.org/officeDocument/2006/relationships/slideMaster" Target="slideMasters/slideMaster137.xml"/><Relationship Id="rId139" Type="http://schemas.openxmlformats.org/officeDocument/2006/relationships/slideMaster" Target="slideMasters/slideMaster138.xml"/><Relationship Id="rId140" Type="http://schemas.openxmlformats.org/officeDocument/2006/relationships/slideMaster" Target="slideMasters/slideMaster139.xml"/><Relationship Id="rId141" Type="http://schemas.openxmlformats.org/officeDocument/2006/relationships/slideMaster" Target="slideMasters/slideMaster140.xml"/><Relationship Id="rId142" Type="http://schemas.openxmlformats.org/officeDocument/2006/relationships/slideMaster" Target="slideMasters/slideMaster141.xml"/><Relationship Id="rId143" Type="http://schemas.openxmlformats.org/officeDocument/2006/relationships/slideMaster" Target="slideMasters/slideMaster142.xml"/><Relationship Id="rId144" Type="http://schemas.openxmlformats.org/officeDocument/2006/relationships/slideMaster" Target="slideMasters/slideMaster143.xml"/><Relationship Id="rId145" Type="http://schemas.openxmlformats.org/officeDocument/2006/relationships/slideMaster" Target="slideMasters/slideMaster144.xml"/><Relationship Id="rId146" Type="http://schemas.openxmlformats.org/officeDocument/2006/relationships/slideMaster" Target="slideMasters/slideMaster145.xml"/><Relationship Id="rId147" Type="http://schemas.openxmlformats.org/officeDocument/2006/relationships/slideMaster" Target="slideMasters/slideMaster146.xml"/><Relationship Id="rId148" Type="http://schemas.openxmlformats.org/officeDocument/2006/relationships/slideMaster" Target="slideMasters/slideMaster147.xml"/><Relationship Id="rId149" Type="http://schemas.openxmlformats.org/officeDocument/2006/relationships/slideMaster" Target="slideMasters/slideMaster148.xml"/><Relationship Id="rId150" Type="http://schemas.openxmlformats.org/officeDocument/2006/relationships/slideMaster" Target="slideMasters/slideMaster149.xml"/><Relationship Id="rId151" Type="http://schemas.openxmlformats.org/officeDocument/2006/relationships/slideMaster" Target="slideMasters/slideMaster150.xml"/><Relationship Id="rId152" Type="http://schemas.openxmlformats.org/officeDocument/2006/relationships/slideMaster" Target="slideMasters/slideMaster151.xml"/><Relationship Id="rId153" Type="http://schemas.openxmlformats.org/officeDocument/2006/relationships/slideMaster" Target="slideMasters/slideMaster152.xml"/><Relationship Id="rId154" Type="http://schemas.openxmlformats.org/officeDocument/2006/relationships/slideMaster" Target="slideMasters/slideMaster153.xml"/><Relationship Id="rId155" Type="http://schemas.openxmlformats.org/officeDocument/2006/relationships/slideMaster" Target="slideMasters/slideMaster154.xml"/><Relationship Id="rId156" Type="http://schemas.openxmlformats.org/officeDocument/2006/relationships/slideMaster" Target="slideMasters/slideMaster155.xml"/><Relationship Id="rId157" Type="http://schemas.openxmlformats.org/officeDocument/2006/relationships/slideMaster" Target="slideMasters/slideMaster156.xml"/><Relationship Id="rId158" Type="http://schemas.openxmlformats.org/officeDocument/2006/relationships/slideMaster" Target="slideMasters/slideMaster157.xml"/><Relationship Id="rId159" Type="http://schemas.openxmlformats.org/officeDocument/2006/relationships/slideMaster" Target="slideMasters/slideMaster158.xml"/><Relationship Id="rId160" Type="http://schemas.openxmlformats.org/officeDocument/2006/relationships/slideMaster" Target="slideMasters/slideMaster159.xml"/><Relationship Id="rId161" Type="http://schemas.openxmlformats.org/officeDocument/2006/relationships/slideMaster" Target="slideMasters/slideMaster160.xml"/><Relationship Id="rId162" Type="http://schemas.openxmlformats.org/officeDocument/2006/relationships/slideMaster" Target="slideMasters/slideMaster161.xml"/><Relationship Id="rId163" Type="http://schemas.openxmlformats.org/officeDocument/2006/relationships/slideMaster" Target="slideMasters/slideMaster162.xml"/><Relationship Id="rId164" Type="http://schemas.openxmlformats.org/officeDocument/2006/relationships/slideMaster" Target="slideMasters/slideMaster163.xml"/><Relationship Id="rId165" Type="http://schemas.openxmlformats.org/officeDocument/2006/relationships/slideMaster" Target="slideMasters/slideMaster164.xml"/><Relationship Id="rId166" Type="http://schemas.openxmlformats.org/officeDocument/2006/relationships/slideMaster" Target="slideMasters/slideMaster165.xml"/><Relationship Id="rId167" Type="http://schemas.openxmlformats.org/officeDocument/2006/relationships/slideMaster" Target="slideMasters/slideMaster166.xml"/><Relationship Id="rId168" Type="http://schemas.openxmlformats.org/officeDocument/2006/relationships/slideMaster" Target="slideMasters/slideMaster167.xml"/><Relationship Id="rId169" Type="http://schemas.openxmlformats.org/officeDocument/2006/relationships/slideMaster" Target="slideMasters/slideMaster168.xml"/><Relationship Id="rId170" Type="http://schemas.openxmlformats.org/officeDocument/2006/relationships/slideMaster" Target="slideMasters/slideMaster169.xml"/><Relationship Id="rId171" Type="http://schemas.openxmlformats.org/officeDocument/2006/relationships/slideMaster" Target="slideMasters/slideMaster170.xml"/><Relationship Id="rId172" Type="http://schemas.openxmlformats.org/officeDocument/2006/relationships/slideMaster" Target="slideMasters/slideMaster171.xml"/><Relationship Id="rId173" Type="http://schemas.openxmlformats.org/officeDocument/2006/relationships/slideMaster" Target="slideMasters/slideMaster172.xml"/><Relationship Id="rId174" Type="http://schemas.openxmlformats.org/officeDocument/2006/relationships/slideMaster" Target="slideMasters/slideMaster173.xml"/><Relationship Id="rId175" Type="http://schemas.openxmlformats.org/officeDocument/2006/relationships/slideMaster" Target="slideMasters/slideMaster174.xml"/><Relationship Id="rId176" Type="http://schemas.openxmlformats.org/officeDocument/2006/relationships/slideMaster" Target="slideMasters/slideMaster175.xml"/><Relationship Id="rId177" Type="http://schemas.openxmlformats.org/officeDocument/2006/relationships/slideMaster" Target="slideMasters/slideMaster176.xml"/><Relationship Id="rId178" Type="http://schemas.openxmlformats.org/officeDocument/2006/relationships/slideMaster" Target="slideMasters/slideMaster177.xml"/><Relationship Id="rId179" Type="http://schemas.openxmlformats.org/officeDocument/2006/relationships/slideMaster" Target="slideMasters/slideMaster178.xml"/><Relationship Id="rId180" Type="http://schemas.openxmlformats.org/officeDocument/2006/relationships/slideMaster" Target="slideMasters/slideMaster179.xml"/><Relationship Id="rId181" Type="http://schemas.openxmlformats.org/officeDocument/2006/relationships/slideMaster" Target="slideMasters/slideMaster180.xml"/><Relationship Id="rId182" Type="http://schemas.openxmlformats.org/officeDocument/2006/relationships/slideMaster" Target="slideMasters/slideMaster181.xml"/><Relationship Id="rId183" Type="http://schemas.openxmlformats.org/officeDocument/2006/relationships/slideMaster" Target="slideMasters/slideMaster182.xml"/><Relationship Id="rId184" Type="http://schemas.openxmlformats.org/officeDocument/2006/relationships/slideMaster" Target="slideMasters/slideMaster183.xml"/><Relationship Id="rId185" Type="http://schemas.openxmlformats.org/officeDocument/2006/relationships/slideMaster" Target="slideMasters/slideMaster184.xml"/><Relationship Id="rId186" Type="http://schemas.openxmlformats.org/officeDocument/2006/relationships/slideMaster" Target="slideMasters/slideMaster185.xml"/><Relationship Id="rId187" Type="http://schemas.openxmlformats.org/officeDocument/2006/relationships/slideMaster" Target="slideMasters/slideMaster186.xml"/><Relationship Id="rId188" Type="http://schemas.openxmlformats.org/officeDocument/2006/relationships/slideMaster" Target="slideMasters/slideMaster187.xml"/><Relationship Id="rId189" Type="http://schemas.openxmlformats.org/officeDocument/2006/relationships/slideMaster" Target="slideMasters/slideMaster188.xml"/><Relationship Id="rId190" Type="http://schemas.openxmlformats.org/officeDocument/2006/relationships/slideMaster" Target="slideMasters/slideMaster189.xml"/><Relationship Id="rId191" Type="http://schemas.openxmlformats.org/officeDocument/2006/relationships/slideMaster" Target="slideMasters/slideMaster190.xml"/><Relationship Id="rId192" Type="http://schemas.openxmlformats.org/officeDocument/2006/relationships/slideMaster" Target="slideMasters/slideMaster191.xml"/><Relationship Id="rId193" Type="http://schemas.openxmlformats.org/officeDocument/2006/relationships/slideMaster" Target="slideMasters/slideMaster192.xml"/><Relationship Id="rId194" Type="http://schemas.openxmlformats.org/officeDocument/2006/relationships/slideMaster" Target="slideMasters/slideMaster193.xml"/><Relationship Id="rId195" Type="http://schemas.openxmlformats.org/officeDocument/2006/relationships/slideMaster" Target="slideMasters/slideMaster194.xml"/><Relationship Id="rId196" Type="http://schemas.openxmlformats.org/officeDocument/2006/relationships/slideMaster" Target="slideMasters/slideMaster195.xml"/><Relationship Id="rId197" Type="http://schemas.openxmlformats.org/officeDocument/2006/relationships/slideMaster" Target="slideMasters/slideMaster196.xml"/><Relationship Id="rId198" Type="http://schemas.openxmlformats.org/officeDocument/2006/relationships/slideMaster" Target="slideMasters/slideMaster197.xml"/><Relationship Id="rId199" Type="http://schemas.openxmlformats.org/officeDocument/2006/relationships/slideMaster" Target="slideMasters/slideMaster198.xml"/><Relationship Id="rId200" Type="http://schemas.openxmlformats.org/officeDocument/2006/relationships/slideMaster" Target="slideMasters/slideMaster199.xml"/><Relationship Id="rId201" Type="http://schemas.openxmlformats.org/officeDocument/2006/relationships/slideMaster" Target="slideMasters/slideMaster200.xml"/><Relationship Id="rId202" Type="http://schemas.openxmlformats.org/officeDocument/2006/relationships/slideMaster" Target="slideMasters/slideMaster201.xml"/><Relationship Id="rId203" Type="http://schemas.openxmlformats.org/officeDocument/2006/relationships/slideMaster" Target="slideMasters/slideMaster202.xml"/><Relationship Id="rId204" Type="http://schemas.openxmlformats.org/officeDocument/2006/relationships/slideMaster" Target="slideMasters/slideMaster203.xml"/><Relationship Id="rId205" Type="http://schemas.openxmlformats.org/officeDocument/2006/relationships/slideMaster" Target="slideMasters/slideMaster204.xml"/><Relationship Id="rId206" Type="http://schemas.openxmlformats.org/officeDocument/2006/relationships/slideMaster" Target="slideMasters/slideMaster205.xml"/><Relationship Id="rId207" Type="http://schemas.openxmlformats.org/officeDocument/2006/relationships/slideMaster" Target="slideMasters/slideMaster206.xml"/><Relationship Id="rId208" Type="http://schemas.openxmlformats.org/officeDocument/2006/relationships/slideMaster" Target="slideMasters/slideMaster207.xml"/><Relationship Id="rId209" Type="http://schemas.openxmlformats.org/officeDocument/2006/relationships/slideMaster" Target="slideMasters/slideMaster208.xml"/><Relationship Id="rId210" Type="http://schemas.openxmlformats.org/officeDocument/2006/relationships/slideMaster" Target="slideMasters/slideMaster209.xml"/><Relationship Id="rId211" Type="http://schemas.openxmlformats.org/officeDocument/2006/relationships/slideMaster" Target="slideMasters/slideMaster210.xml"/><Relationship Id="rId212" Type="http://schemas.openxmlformats.org/officeDocument/2006/relationships/slideMaster" Target="slideMasters/slideMaster211.xml"/><Relationship Id="rId213" Type="http://schemas.openxmlformats.org/officeDocument/2006/relationships/slideMaster" Target="slideMasters/slideMaster212.xml"/><Relationship Id="rId214" Type="http://schemas.openxmlformats.org/officeDocument/2006/relationships/slideMaster" Target="slideMasters/slideMaster213.xml"/><Relationship Id="rId215" Type="http://schemas.openxmlformats.org/officeDocument/2006/relationships/slideMaster" Target="slideMasters/slideMaster214.xml"/><Relationship Id="rId216" Type="http://schemas.openxmlformats.org/officeDocument/2006/relationships/slideMaster" Target="slideMasters/slideMaster215.xml"/><Relationship Id="rId217" Type="http://schemas.openxmlformats.org/officeDocument/2006/relationships/slideMaster" Target="slideMasters/slideMaster216.xml"/><Relationship Id="rId218" Type="http://schemas.openxmlformats.org/officeDocument/2006/relationships/slideMaster" Target="slideMasters/slideMaster217.xml"/><Relationship Id="rId219" Type="http://schemas.openxmlformats.org/officeDocument/2006/relationships/slideMaster" Target="slideMasters/slideMaster218.xml"/><Relationship Id="rId220" Type="http://schemas.openxmlformats.org/officeDocument/2006/relationships/slideMaster" Target="slideMasters/slideMaster219.xml"/><Relationship Id="rId221" Type="http://schemas.openxmlformats.org/officeDocument/2006/relationships/slideMaster" Target="slideMasters/slideMaster220.xml"/><Relationship Id="rId222" Type="http://schemas.openxmlformats.org/officeDocument/2006/relationships/slideMaster" Target="slideMasters/slideMaster221.xml"/><Relationship Id="rId223" Type="http://schemas.openxmlformats.org/officeDocument/2006/relationships/slideMaster" Target="slideMasters/slideMaster222.xml"/><Relationship Id="rId224" Type="http://schemas.openxmlformats.org/officeDocument/2006/relationships/slideMaster" Target="slideMasters/slideMaster223.xml"/><Relationship Id="rId225" Type="http://schemas.openxmlformats.org/officeDocument/2006/relationships/slideMaster" Target="slideMasters/slideMaster224.xml"/><Relationship Id="rId226" Type="http://schemas.openxmlformats.org/officeDocument/2006/relationships/slideMaster" Target="slideMasters/slideMaster225.xml"/><Relationship Id="rId227" Type="http://schemas.openxmlformats.org/officeDocument/2006/relationships/slideMaster" Target="slideMasters/slideMaster226.xml"/><Relationship Id="rId228" Type="http://schemas.openxmlformats.org/officeDocument/2006/relationships/slideMaster" Target="slideMasters/slideMaster227.xml"/><Relationship Id="rId229" Type="http://schemas.openxmlformats.org/officeDocument/2006/relationships/slideMaster" Target="slideMasters/slideMaster228.xml"/><Relationship Id="rId230" Type="http://schemas.openxmlformats.org/officeDocument/2006/relationships/slideMaster" Target="slideMasters/slideMaster229.xml"/><Relationship Id="rId231" Type="http://schemas.openxmlformats.org/officeDocument/2006/relationships/slideMaster" Target="slideMasters/slideMaster230.xml"/><Relationship Id="rId232" Type="http://schemas.openxmlformats.org/officeDocument/2006/relationships/slideMaster" Target="slideMasters/slideMaster231.xml"/><Relationship Id="rId233" Type="http://schemas.openxmlformats.org/officeDocument/2006/relationships/slideMaster" Target="slideMasters/slideMaster232.xml"/><Relationship Id="rId234" Type="http://schemas.openxmlformats.org/officeDocument/2006/relationships/slideMaster" Target="slideMasters/slideMaster233.xml"/><Relationship Id="rId235" Type="http://schemas.openxmlformats.org/officeDocument/2006/relationships/slideMaster" Target="slideMasters/slideMaster234.xml"/><Relationship Id="rId236" Type="http://schemas.openxmlformats.org/officeDocument/2006/relationships/slideMaster" Target="slideMasters/slideMaster235.xml"/><Relationship Id="rId237" Type="http://schemas.openxmlformats.org/officeDocument/2006/relationships/slideMaster" Target="slideMasters/slideMaster236.xml"/><Relationship Id="rId238" Type="http://schemas.openxmlformats.org/officeDocument/2006/relationships/slideMaster" Target="slideMasters/slideMaster237.xml"/><Relationship Id="rId239" Type="http://schemas.openxmlformats.org/officeDocument/2006/relationships/slideMaster" Target="slideMasters/slideMaster238.xml"/><Relationship Id="rId240" Type="http://schemas.openxmlformats.org/officeDocument/2006/relationships/slideMaster" Target="slideMasters/slideMaster239.xml"/><Relationship Id="rId241" Type="http://schemas.openxmlformats.org/officeDocument/2006/relationships/slideMaster" Target="slideMasters/slideMaster240.xml"/><Relationship Id="rId242" Type="http://schemas.openxmlformats.org/officeDocument/2006/relationships/slideMaster" Target="slideMasters/slideMaster241.xml"/><Relationship Id="rId243" Type="http://schemas.openxmlformats.org/officeDocument/2006/relationships/slideMaster" Target="slideMasters/slideMaster242.xml"/><Relationship Id="rId244" Type="http://schemas.openxmlformats.org/officeDocument/2006/relationships/slideMaster" Target="slideMasters/slideMaster243.xml"/><Relationship Id="rId245" Type="http://schemas.openxmlformats.org/officeDocument/2006/relationships/slideMaster" Target="slideMasters/slideMaster244.xml"/><Relationship Id="rId246" Type="http://schemas.openxmlformats.org/officeDocument/2006/relationships/slideMaster" Target="slideMasters/slideMaster245.xml"/><Relationship Id="rId247" Type="http://schemas.openxmlformats.org/officeDocument/2006/relationships/slideMaster" Target="slideMasters/slideMaster246.xml"/><Relationship Id="rId248" Type="http://schemas.openxmlformats.org/officeDocument/2006/relationships/slideMaster" Target="slideMasters/slideMaster247.xml"/><Relationship Id="rId249" Type="http://schemas.openxmlformats.org/officeDocument/2006/relationships/slideMaster" Target="slideMasters/slideMaster248.xml"/><Relationship Id="rId250" Type="http://schemas.openxmlformats.org/officeDocument/2006/relationships/slideMaster" Target="slideMasters/slideMaster249.xml"/><Relationship Id="rId251" Type="http://schemas.openxmlformats.org/officeDocument/2006/relationships/slideMaster" Target="slideMasters/slideMaster250.xml"/><Relationship Id="rId252" Type="http://schemas.openxmlformats.org/officeDocument/2006/relationships/slideMaster" Target="slideMasters/slideMaster251.xml"/><Relationship Id="rId253" Type="http://schemas.openxmlformats.org/officeDocument/2006/relationships/slideMaster" Target="slideMasters/slideMaster252.xml"/><Relationship Id="rId254" Type="http://schemas.openxmlformats.org/officeDocument/2006/relationships/slideMaster" Target="slideMasters/slideMaster253.xml"/><Relationship Id="rId255" Type="http://schemas.openxmlformats.org/officeDocument/2006/relationships/slideMaster" Target="slideMasters/slideMaster254.xml"/><Relationship Id="rId256" Type="http://schemas.openxmlformats.org/officeDocument/2006/relationships/slideMaster" Target="slideMasters/slideMaster255.xml"/><Relationship Id="rId257" Type="http://schemas.openxmlformats.org/officeDocument/2006/relationships/slideMaster" Target="slideMasters/slideMaster256.xml"/><Relationship Id="rId258" Type="http://schemas.openxmlformats.org/officeDocument/2006/relationships/slideMaster" Target="slideMasters/slideMaster257.xml"/><Relationship Id="rId259" Type="http://schemas.openxmlformats.org/officeDocument/2006/relationships/slideMaster" Target="slideMasters/slideMaster258.xml"/><Relationship Id="rId260" Type="http://schemas.openxmlformats.org/officeDocument/2006/relationships/slideMaster" Target="slideMasters/slideMaster259.xml"/><Relationship Id="rId261" Type="http://schemas.openxmlformats.org/officeDocument/2006/relationships/slideMaster" Target="slideMasters/slideMaster260.xml"/><Relationship Id="rId262" Type="http://schemas.openxmlformats.org/officeDocument/2006/relationships/slideMaster" Target="slideMasters/slideMaster261.xml"/><Relationship Id="rId263" Type="http://schemas.openxmlformats.org/officeDocument/2006/relationships/slideMaster" Target="slideMasters/slideMaster262.xml"/><Relationship Id="rId264" Type="http://schemas.openxmlformats.org/officeDocument/2006/relationships/slideMaster" Target="slideMasters/slideMaster263.xml"/><Relationship Id="rId265" Type="http://schemas.openxmlformats.org/officeDocument/2006/relationships/slideMaster" Target="slideMasters/slideMaster264.xml"/><Relationship Id="rId266" Type="http://schemas.openxmlformats.org/officeDocument/2006/relationships/slideMaster" Target="slideMasters/slideMaster265.xml"/><Relationship Id="rId267" Type="http://schemas.openxmlformats.org/officeDocument/2006/relationships/slideMaster" Target="slideMasters/slideMaster266.xml"/><Relationship Id="rId268" Type="http://schemas.openxmlformats.org/officeDocument/2006/relationships/slideMaster" Target="slideMasters/slideMaster267.xml"/><Relationship Id="rId269" Type="http://schemas.openxmlformats.org/officeDocument/2006/relationships/slideMaster" Target="slideMasters/slideMaster268.xml"/><Relationship Id="rId270" Type="http://schemas.openxmlformats.org/officeDocument/2006/relationships/slideMaster" Target="slideMasters/slideMaster269.xml"/><Relationship Id="rId271" Type="http://schemas.openxmlformats.org/officeDocument/2006/relationships/slideMaster" Target="slideMasters/slideMaster270.xml"/><Relationship Id="rId272" Type="http://schemas.openxmlformats.org/officeDocument/2006/relationships/slideMaster" Target="slideMasters/slideMaster271.xml"/><Relationship Id="rId273" Type="http://schemas.openxmlformats.org/officeDocument/2006/relationships/slideMaster" Target="slideMasters/slideMaster272.xml"/><Relationship Id="rId274" Type="http://schemas.openxmlformats.org/officeDocument/2006/relationships/slideMaster" Target="slideMasters/slideMaster273.xml"/><Relationship Id="rId275" Type="http://schemas.openxmlformats.org/officeDocument/2006/relationships/slideMaster" Target="slideMasters/slideMaster274.xml"/><Relationship Id="rId276" Type="http://schemas.openxmlformats.org/officeDocument/2006/relationships/slideMaster" Target="slideMasters/slideMaster275.xml"/><Relationship Id="rId277" Type="http://schemas.openxmlformats.org/officeDocument/2006/relationships/slideMaster" Target="slideMasters/slideMaster276.xml"/><Relationship Id="rId278" Type="http://schemas.openxmlformats.org/officeDocument/2006/relationships/slideMaster" Target="slideMasters/slideMaster277.xml"/><Relationship Id="rId279" Type="http://schemas.openxmlformats.org/officeDocument/2006/relationships/slideMaster" Target="slideMasters/slideMaster278.xml"/><Relationship Id="rId280" Type="http://schemas.openxmlformats.org/officeDocument/2006/relationships/slideMaster" Target="slideMasters/slideMaster279.xml"/><Relationship Id="rId281" Type="http://schemas.openxmlformats.org/officeDocument/2006/relationships/slideMaster" Target="slideMasters/slideMaster280.xml"/><Relationship Id="rId282" Type="http://schemas.openxmlformats.org/officeDocument/2006/relationships/slideMaster" Target="slideMasters/slideMaster281.xml"/><Relationship Id="rId283" Type="http://schemas.openxmlformats.org/officeDocument/2006/relationships/slideMaster" Target="slideMasters/slideMaster282.xml"/><Relationship Id="rId284" Type="http://schemas.openxmlformats.org/officeDocument/2006/relationships/slideMaster" Target="slideMasters/slideMaster283.xml"/><Relationship Id="rId285" Type="http://schemas.openxmlformats.org/officeDocument/2006/relationships/slideMaster" Target="slideMasters/slideMaster284.xml"/><Relationship Id="rId286" Type="http://schemas.openxmlformats.org/officeDocument/2006/relationships/slideMaster" Target="slideMasters/slideMaster285.xml"/><Relationship Id="rId287" Type="http://schemas.openxmlformats.org/officeDocument/2006/relationships/slideMaster" Target="slideMasters/slideMaster286.xml"/><Relationship Id="rId288" Type="http://schemas.openxmlformats.org/officeDocument/2006/relationships/slideMaster" Target="slideMasters/slideMaster287.xml"/><Relationship Id="rId289" Type="http://schemas.openxmlformats.org/officeDocument/2006/relationships/slideMaster" Target="slideMasters/slideMaster288.xml"/><Relationship Id="rId290" Type="http://schemas.openxmlformats.org/officeDocument/2006/relationships/slideMaster" Target="slideMasters/slideMaster289.xml"/><Relationship Id="rId291" Type="http://schemas.openxmlformats.org/officeDocument/2006/relationships/slideMaster" Target="slideMasters/slideMaster290.xml"/><Relationship Id="rId292" Type="http://schemas.openxmlformats.org/officeDocument/2006/relationships/slideMaster" Target="slideMasters/slideMaster291.xml"/><Relationship Id="rId293" Type="http://schemas.openxmlformats.org/officeDocument/2006/relationships/slideMaster" Target="slideMasters/slideMaster292.xml"/><Relationship Id="rId294" Type="http://schemas.openxmlformats.org/officeDocument/2006/relationships/slideMaster" Target="slideMasters/slideMaster293.xml"/><Relationship Id="rId295" Type="http://schemas.openxmlformats.org/officeDocument/2006/relationships/slideMaster" Target="slideMasters/slideMaster294.xml"/><Relationship Id="rId296" Type="http://schemas.openxmlformats.org/officeDocument/2006/relationships/slideMaster" Target="slideMasters/slideMaster295.xml"/><Relationship Id="rId297" Type="http://schemas.openxmlformats.org/officeDocument/2006/relationships/slideMaster" Target="slideMasters/slideMaster296.xml"/><Relationship Id="rId298" Type="http://schemas.openxmlformats.org/officeDocument/2006/relationships/slideMaster" Target="slideMasters/slideMaster297.xml"/><Relationship Id="rId299" Type="http://schemas.openxmlformats.org/officeDocument/2006/relationships/slideMaster" Target="slideMasters/slideMaster298.xml"/><Relationship Id="rId300" Type="http://schemas.openxmlformats.org/officeDocument/2006/relationships/slideMaster" Target="slideMasters/slideMaster299.xml"/><Relationship Id="rId301" Type="http://schemas.openxmlformats.org/officeDocument/2006/relationships/slideMaster" Target="slideMasters/slideMaster300.xml"/><Relationship Id="rId302" Type="http://schemas.openxmlformats.org/officeDocument/2006/relationships/slideMaster" Target="slideMasters/slideMaster301.xml"/><Relationship Id="rId303" Type="http://schemas.openxmlformats.org/officeDocument/2006/relationships/slideMaster" Target="slideMasters/slideMaster302.xml"/><Relationship Id="rId304" Type="http://schemas.openxmlformats.org/officeDocument/2006/relationships/slideMaster" Target="slideMasters/slideMaster303.xml"/><Relationship Id="rId305" Type="http://schemas.openxmlformats.org/officeDocument/2006/relationships/slideMaster" Target="slideMasters/slideMaster304.xml"/><Relationship Id="rId306" Type="http://schemas.openxmlformats.org/officeDocument/2006/relationships/slideMaster" Target="slideMasters/slideMaster305.xml"/><Relationship Id="rId307" Type="http://schemas.openxmlformats.org/officeDocument/2006/relationships/slideMaster" Target="slideMasters/slideMaster306.xml"/><Relationship Id="rId308" Type="http://schemas.openxmlformats.org/officeDocument/2006/relationships/slideMaster" Target="slideMasters/slideMaster307.xml"/><Relationship Id="rId309" Type="http://schemas.openxmlformats.org/officeDocument/2006/relationships/slideMaster" Target="slideMasters/slideMaster308.xml"/><Relationship Id="rId310" Type="http://schemas.openxmlformats.org/officeDocument/2006/relationships/slideMaster" Target="slideMasters/slideMaster309.xml"/><Relationship Id="rId311" Type="http://schemas.openxmlformats.org/officeDocument/2006/relationships/slideMaster" Target="slideMasters/slideMaster310.xml"/><Relationship Id="rId312" Type="http://schemas.openxmlformats.org/officeDocument/2006/relationships/slideMaster" Target="slideMasters/slideMaster311.xml"/><Relationship Id="rId313" Type="http://schemas.openxmlformats.org/officeDocument/2006/relationships/slideMaster" Target="slideMasters/slideMaster312.xml"/><Relationship Id="rId314" Type="http://schemas.openxmlformats.org/officeDocument/2006/relationships/slideMaster" Target="slideMasters/slideMaster313.xml"/><Relationship Id="rId315" Type="http://schemas.openxmlformats.org/officeDocument/2006/relationships/slideMaster" Target="slideMasters/slideMaster314.xml"/><Relationship Id="rId316" Type="http://schemas.openxmlformats.org/officeDocument/2006/relationships/slideMaster" Target="slideMasters/slideMaster315.xml"/><Relationship Id="rId317" Type="http://schemas.openxmlformats.org/officeDocument/2006/relationships/slideMaster" Target="slideMasters/slideMaster316.xml"/><Relationship Id="rId318" Type="http://schemas.openxmlformats.org/officeDocument/2006/relationships/slideMaster" Target="slideMasters/slideMaster317.xml"/><Relationship Id="rId319" Type="http://schemas.openxmlformats.org/officeDocument/2006/relationships/slideMaster" Target="slideMasters/slideMaster318.xml"/><Relationship Id="rId320" Type="http://schemas.openxmlformats.org/officeDocument/2006/relationships/slideMaster" Target="slideMasters/slideMaster319.xml"/><Relationship Id="rId321" Type="http://schemas.openxmlformats.org/officeDocument/2006/relationships/slideMaster" Target="slideMasters/slideMaster320.xml"/><Relationship Id="rId322" Type="http://schemas.openxmlformats.org/officeDocument/2006/relationships/slideMaster" Target="slideMasters/slideMaster321.xml"/><Relationship Id="rId323" Type="http://schemas.openxmlformats.org/officeDocument/2006/relationships/slideMaster" Target="slideMasters/slideMaster322.xml"/><Relationship Id="rId324" Type="http://schemas.openxmlformats.org/officeDocument/2006/relationships/slideMaster" Target="slideMasters/slideMaster323.xml"/><Relationship Id="rId325" Type="http://schemas.openxmlformats.org/officeDocument/2006/relationships/slideMaster" Target="slideMasters/slideMaster324.xml"/><Relationship Id="rId326" Type="http://schemas.openxmlformats.org/officeDocument/2006/relationships/slideMaster" Target="slideMasters/slideMaster325.xml"/><Relationship Id="rId327" Type="http://schemas.openxmlformats.org/officeDocument/2006/relationships/slideMaster" Target="slideMasters/slideMaster326.xml"/><Relationship Id="rId328" Type="http://schemas.openxmlformats.org/officeDocument/2006/relationships/slideMaster" Target="slideMasters/slideMaster327.xml"/><Relationship Id="rId329" Type="http://schemas.openxmlformats.org/officeDocument/2006/relationships/slideMaster" Target="slideMasters/slideMaster328.xml"/><Relationship Id="rId330" Type="http://schemas.openxmlformats.org/officeDocument/2006/relationships/slideMaster" Target="slideMasters/slideMaster329.xml"/><Relationship Id="rId331" Type="http://schemas.openxmlformats.org/officeDocument/2006/relationships/slideMaster" Target="slideMasters/slideMaster330.xml"/><Relationship Id="rId332" Type="http://schemas.openxmlformats.org/officeDocument/2006/relationships/slideMaster" Target="slideMasters/slideMaster331.xml"/><Relationship Id="rId333" Type="http://schemas.openxmlformats.org/officeDocument/2006/relationships/slideMaster" Target="slideMasters/slideMaster332.xml"/><Relationship Id="rId334" Type="http://schemas.openxmlformats.org/officeDocument/2006/relationships/slideMaster" Target="slideMasters/slideMaster333.xml"/><Relationship Id="rId335" Type="http://schemas.openxmlformats.org/officeDocument/2006/relationships/slideMaster" Target="slideMasters/slideMaster334.xml"/><Relationship Id="rId336" Type="http://schemas.openxmlformats.org/officeDocument/2006/relationships/slideMaster" Target="slideMasters/slideMaster335.xml"/><Relationship Id="rId337" Type="http://schemas.openxmlformats.org/officeDocument/2006/relationships/slideMaster" Target="slideMasters/slideMaster336.xml"/><Relationship Id="rId338" Type="http://schemas.openxmlformats.org/officeDocument/2006/relationships/slideMaster" Target="slideMasters/slideMaster337.xml"/><Relationship Id="rId339" Type="http://schemas.openxmlformats.org/officeDocument/2006/relationships/slideMaster" Target="slideMasters/slideMaster338.xml"/><Relationship Id="rId340" Type="http://schemas.openxmlformats.org/officeDocument/2006/relationships/slideMaster" Target="slideMasters/slideMaster339.xml"/><Relationship Id="rId341" Type="http://schemas.openxmlformats.org/officeDocument/2006/relationships/slideMaster" Target="slideMasters/slideMaster340.xml"/><Relationship Id="rId342" Type="http://schemas.openxmlformats.org/officeDocument/2006/relationships/slideMaster" Target="slideMasters/slideMaster341.xml"/><Relationship Id="rId343" Type="http://schemas.openxmlformats.org/officeDocument/2006/relationships/slideMaster" Target="slideMasters/slideMaster342.xml"/><Relationship Id="rId344" Type="http://schemas.openxmlformats.org/officeDocument/2006/relationships/slideMaster" Target="slideMasters/slideMaster343.xml"/><Relationship Id="rId345" Type="http://schemas.openxmlformats.org/officeDocument/2006/relationships/slideMaster" Target="slideMasters/slideMaster344.xml"/><Relationship Id="rId346" Type="http://schemas.openxmlformats.org/officeDocument/2006/relationships/slideMaster" Target="slideMasters/slideMaster345.xml"/><Relationship Id="rId347" Type="http://schemas.openxmlformats.org/officeDocument/2006/relationships/slideMaster" Target="slideMasters/slideMaster346.xml"/><Relationship Id="rId348" Type="http://schemas.openxmlformats.org/officeDocument/2006/relationships/slideMaster" Target="slideMasters/slideMaster347.xml"/><Relationship Id="rId349" Type="http://schemas.openxmlformats.org/officeDocument/2006/relationships/slideMaster" Target="slideMasters/slideMaster348.xml"/><Relationship Id="rId350" Type="http://schemas.openxmlformats.org/officeDocument/2006/relationships/slideMaster" Target="slideMasters/slideMaster349.xml"/><Relationship Id="rId351" Type="http://schemas.openxmlformats.org/officeDocument/2006/relationships/slideMaster" Target="slideMasters/slideMaster350.xml"/><Relationship Id="rId352" Type="http://schemas.openxmlformats.org/officeDocument/2006/relationships/slideMaster" Target="slideMasters/slideMaster351.xml"/><Relationship Id="rId353" Type="http://schemas.openxmlformats.org/officeDocument/2006/relationships/slideMaster" Target="slideMasters/slideMaster352.xml"/><Relationship Id="rId354" Type="http://schemas.openxmlformats.org/officeDocument/2006/relationships/slideMaster" Target="slideMasters/slideMaster353.xml"/><Relationship Id="rId355" Type="http://schemas.openxmlformats.org/officeDocument/2006/relationships/slideMaster" Target="slideMasters/slideMaster354.xml"/><Relationship Id="rId356" Type="http://schemas.openxmlformats.org/officeDocument/2006/relationships/slideMaster" Target="slideMasters/slideMaster355.xml"/><Relationship Id="rId357" Type="http://schemas.openxmlformats.org/officeDocument/2006/relationships/slideMaster" Target="slideMasters/slideMaster356.xml"/><Relationship Id="rId358" Type="http://schemas.openxmlformats.org/officeDocument/2006/relationships/slideMaster" Target="slideMasters/slideMaster357.xml"/><Relationship Id="rId359" Type="http://schemas.openxmlformats.org/officeDocument/2006/relationships/slideMaster" Target="slideMasters/slideMaster358.xml"/><Relationship Id="rId360" Type="http://schemas.openxmlformats.org/officeDocument/2006/relationships/slideMaster" Target="slideMasters/slideMaster359.xml"/><Relationship Id="rId361" Type="http://schemas.openxmlformats.org/officeDocument/2006/relationships/slideMaster" Target="slideMasters/slideMaster360.xml"/><Relationship Id="rId362" Type="http://schemas.openxmlformats.org/officeDocument/2006/relationships/slideMaster" Target="slideMasters/slideMaster361.xml"/><Relationship Id="rId363" Type="http://schemas.openxmlformats.org/officeDocument/2006/relationships/slideMaster" Target="slideMasters/slideMaster362.xml"/><Relationship Id="rId364" Type="http://schemas.openxmlformats.org/officeDocument/2006/relationships/slideMaster" Target="slideMasters/slideMaster363.xml"/><Relationship Id="rId365" Type="http://schemas.openxmlformats.org/officeDocument/2006/relationships/slideMaster" Target="slideMasters/slideMaster364.xml"/><Relationship Id="rId366" Type="http://schemas.openxmlformats.org/officeDocument/2006/relationships/slideMaster" Target="slideMasters/slideMaster365.xml"/><Relationship Id="rId367" Type="http://schemas.openxmlformats.org/officeDocument/2006/relationships/slideMaster" Target="slideMasters/slideMaster366.xml"/><Relationship Id="rId368" Type="http://schemas.openxmlformats.org/officeDocument/2006/relationships/slideMaster" Target="slideMasters/slideMaster367.xml"/><Relationship Id="rId369" Type="http://schemas.openxmlformats.org/officeDocument/2006/relationships/slideMaster" Target="slideMasters/slideMaster368.xml"/><Relationship Id="rId370" Type="http://schemas.openxmlformats.org/officeDocument/2006/relationships/slideMaster" Target="slideMasters/slideMaster369.xml"/><Relationship Id="rId371" Type="http://schemas.openxmlformats.org/officeDocument/2006/relationships/slideMaster" Target="slideMasters/slideMaster370.xml"/><Relationship Id="rId372" Type="http://schemas.openxmlformats.org/officeDocument/2006/relationships/slideMaster" Target="slideMasters/slideMaster371.xml"/><Relationship Id="rId373" Type="http://schemas.openxmlformats.org/officeDocument/2006/relationships/slideMaster" Target="slideMasters/slideMaster372.xml"/><Relationship Id="rId374" Type="http://schemas.openxmlformats.org/officeDocument/2006/relationships/slideMaster" Target="slideMasters/slideMaster373.xml"/><Relationship Id="rId375" Type="http://schemas.openxmlformats.org/officeDocument/2006/relationships/slideMaster" Target="slideMasters/slideMaster374.xml"/><Relationship Id="rId376" Type="http://schemas.openxmlformats.org/officeDocument/2006/relationships/slideMaster" Target="slideMasters/slideMaster375.xml"/><Relationship Id="rId377" Type="http://schemas.openxmlformats.org/officeDocument/2006/relationships/slideMaster" Target="slideMasters/slideMaster376.xml"/><Relationship Id="rId378" Type="http://schemas.openxmlformats.org/officeDocument/2006/relationships/slideMaster" Target="slideMasters/slideMaster377.xml"/><Relationship Id="rId379" Type="http://schemas.openxmlformats.org/officeDocument/2006/relationships/slideMaster" Target="slideMasters/slideMaster378.xml"/><Relationship Id="rId380" Type="http://schemas.openxmlformats.org/officeDocument/2006/relationships/slideMaster" Target="slideMasters/slideMaster379.xml"/><Relationship Id="rId381" Type="http://schemas.openxmlformats.org/officeDocument/2006/relationships/slideMaster" Target="slideMasters/slideMaster380.xml"/><Relationship Id="rId382" Type="http://schemas.openxmlformats.org/officeDocument/2006/relationships/slideMaster" Target="slideMasters/slideMaster381.xml"/><Relationship Id="rId383" Type="http://schemas.openxmlformats.org/officeDocument/2006/relationships/slideMaster" Target="slideMasters/slideMaster382.xml"/><Relationship Id="rId384" Type="http://schemas.openxmlformats.org/officeDocument/2006/relationships/slideMaster" Target="slideMasters/slideMaster383.xml"/><Relationship Id="rId385" Type="http://schemas.openxmlformats.org/officeDocument/2006/relationships/slideMaster" Target="slideMasters/slideMaster384.xml"/><Relationship Id="rId386" Type="http://schemas.openxmlformats.org/officeDocument/2006/relationships/slideMaster" Target="slideMasters/slideMaster385.xml"/><Relationship Id="rId387" Type="http://schemas.openxmlformats.org/officeDocument/2006/relationships/slideMaster" Target="slideMasters/slideMaster386.xml"/><Relationship Id="rId388" Type="http://schemas.openxmlformats.org/officeDocument/2006/relationships/slideMaster" Target="slideMasters/slideMaster387.xml"/><Relationship Id="rId389" Type="http://schemas.openxmlformats.org/officeDocument/2006/relationships/slideMaster" Target="slideMasters/slideMaster388.xml"/><Relationship Id="rId390" Type="http://schemas.openxmlformats.org/officeDocument/2006/relationships/slideMaster" Target="slideMasters/slideMaster389.xml"/><Relationship Id="rId391" Type="http://schemas.openxmlformats.org/officeDocument/2006/relationships/slideMaster" Target="slideMasters/slideMaster390.xml"/><Relationship Id="rId392" Type="http://schemas.openxmlformats.org/officeDocument/2006/relationships/slideMaster" Target="slideMasters/slideMaster391.xml"/><Relationship Id="rId393" Type="http://schemas.openxmlformats.org/officeDocument/2006/relationships/slideMaster" Target="slideMasters/slideMaster392.xml"/><Relationship Id="rId394" Type="http://schemas.openxmlformats.org/officeDocument/2006/relationships/slideMaster" Target="slideMasters/slideMaster393.xml"/><Relationship Id="rId395" Type="http://schemas.openxmlformats.org/officeDocument/2006/relationships/slideMaster" Target="slideMasters/slideMaster394.xml"/><Relationship Id="rId396" Type="http://schemas.openxmlformats.org/officeDocument/2006/relationships/slideMaster" Target="slideMasters/slideMaster395.xml"/><Relationship Id="rId397" Type="http://schemas.openxmlformats.org/officeDocument/2006/relationships/slideMaster" Target="slideMasters/slideMaster396.xml"/><Relationship Id="rId398" Type="http://schemas.openxmlformats.org/officeDocument/2006/relationships/slideMaster" Target="slideMasters/slideMaster397.xml"/><Relationship Id="rId399" Type="http://schemas.openxmlformats.org/officeDocument/2006/relationships/slideMaster" Target="slideMasters/slideMaster398.xml"/><Relationship Id="rId400" Type="http://schemas.openxmlformats.org/officeDocument/2006/relationships/slideMaster" Target="slideMasters/slideMaster399.xml"/><Relationship Id="rId401" Type="http://schemas.openxmlformats.org/officeDocument/2006/relationships/slideMaster" Target="slideMasters/slideMaster400.xml"/><Relationship Id="rId402" Type="http://schemas.openxmlformats.org/officeDocument/2006/relationships/slideMaster" Target="slideMasters/slideMaster401.xml"/><Relationship Id="rId403" Type="http://schemas.openxmlformats.org/officeDocument/2006/relationships/slideMaster" Target="slideMasters/slideMaster402.xml"/><Relationship Id="rId404" Type="http://schemas.openxmlformats.org/officeDocument/2006/relationships/slideMaster" Target="slideMasters/slideMaster403.xml"/><Relationship Id="rId405" Type="http://schemas.openxmlformats.org/officeDocument/2006/relationships/slideMaster" Target="slideMasters/slideMaster404.xml"/><Relationship Id="rId406" Type="http://schemas.openxmlformats.org/officeDocument/2006/relationships/slideMaster" Target="slideMasters/slideMaster405.xml"/><Relationship Id="rId407" Type="http://schemas.openxmlformats.org/officeDocument/2006/relationships/slideMaster" Target="slideMasters/slideMaster406.xml"/><Relationship Id="rId408" Type="http://schemas.openxmlformats.org/officeDocument/2006/relationships/slideMaster" Target="slideMasters/slideMaster407.xml"/><Relationship Id="rId409" Type="http://schemas.openxmlformats.org/officeDocument/2006/relationships/slideMaster" Target="slideMasters/slideMaster408.xml"/><Relationship Id="rId410" Type="http://schemas.openxmlformats.org/officeDocument/2006/relationships/slideMaster" Target="slideMasters/slideMaster409.xml"/><Relationship Id="rId411" Type="http://schemas.openxmlformats.org/officeDocument/2006/relationships/slideMaster" Target="slideMasters/slideMaster410.xml"/><Relationship Id="rId412" Type="http://schemas.openxmlformats.org/officeDocument/2006/relationships/slideMaster" Target="slideMasters/slideMaster411.xml"/><Relationship Id="rId413" Type="http://schemas.openxmlformats.org/officeDocument/2006/relationships/slideMaster" Target="slideMasters/slideMaster412.xml"/><Relationship Id="rId414" Type="http://schemas.openxmlformats.org/officeDocument/2006/relationships/slideMaster" Target="slideMasters/slideMaster413.xml"/><Relationship Id="rId415" Type="http://schemas.openxmlformats.org/officeDocument/2006/relationships/slideMaster" Target="slideMasters/slideMaster414.xml"/><Relationship Id="rId416" Type="http://schemas.openxmlformats.org/officeDocument/2006/relationships/slideMaster" Target="slideMasters/slideMaster415.xml"/><Relationship Id="rId417" Type="http://schemas.openxmlformats.org/officeDocument/2006/relationships/slideMaster" Target="slideMasters/slideMaster416.xml"/><Relationship Id="rId418" Type="http://schemas.openxmlformats.org/officeDocument/2006/relationships/slideMaster" Target="slideMasters/slideMaster417.xml"/><Relationship Id="rId419" Type="http://schemas.openxmlformats.org/officeDocument/2006/relationships/slideMaster" Target="slideMasters/slideMaster418.xml"/><Relationship Id="rId420" Type="http://schemas.openxmlformats.org/officeDocument/2006/relationships/slideMaster" Target="slideMasters/slideMaster419.xml"/><Relationship Id="rId421" Type="http://schemas.openxmlformats.org/officeDocument/2006/relationships/slideMaster" Target="slideMasters/slideMaster420.xml"/><Relationship Id="rId422" Type="http://schemas.openxmlformats.org/officeDocument/2006/relationships/slideMaster" Target="slideMasters/slideMaster421.xml"/><Relationship Id="rId423" Type="http://schemas.openxmlformats.org/officeDocument/2006/relationships/slideMaster" Target="slideMasters/slideMaster422.xml"/><Relationship Id="rId424" Type="http://schemas.openxmlformats.org/officeDocument/2006/relationships/slideMaster" Target="slideMasters/slideMaster423.xml"/><Relationship Id="rId425" Type="http://schemas.openxmlformats.org/officeDocument/2006/relationships/slideMaster" Target="slideMasters/slideMaster424.xml"/><Relationship Id="rId426" Type="http://schemas.openxmlformats.org/officeDocument/2006/relationships/slideMaster" Target="slideMasters/slideMaster425.xml"/><Relationship Id="rId427" Type="http://schemas.openxmlformats.org/officeDocument/2006/relationships/slideMaster" Target="slideMasters/slideMaster426.xml"/><Relationship Id="rId428" Type="http://schemas.openxmlformats.org/officeDocument/2006/relationships/slideMaster" Target="slideMasters/slideMaster427.xml"/><Relationship Id="rId429" Type="http://schemas.openxmlformats.org/officeDocument/2006/relationships/slideMaster" Target="slideMasters/slideMaster428.xml"/><Relationship Id="rId430" Type="http://schemas.openxmlformats.org/officeDocument/2006/relationships/slideMaster" Target="slideMasters/slideMaster429.xml"/><Relationship Id="rId431" Type="http://schemas.openxmlformats.org/officeDocument/2006/relationships/slideMaster" Target="slideMasters/slideMaster430.xml"/><Relationship Id="rId432" Type="http://schemas.openxmlformats.org/officeDocument/2006/relationships/slideMaster" Target="slideMasters/slideMaster431.xml"/><Relationship Id="rId433" Type="http://schemas.openxmlformats.org/officeDocument/2006/relationships/slideMaster" Target="slideMasters/slideMaster432.xml"/><Relationship Id="rId434" Type="http://schemas.openxmlformats.org/officeDocument/2006/relationships/slideMaster" Target="slideMasters/slideMaster433.xml"/><Relationship Id="rId435" Type="http://schemas.openxmlformats.org/officeDocument/2006/relationships/slideMaster" Target="slideMasters/slideMaster434.xml"/><Relationship Id="rId436" Type="http://schemas.openxmlformats.org/officeDocument/2006/relationships/slideMaster" Target="slideMasters/slideMaster435.xml"/><Relationship Id="rId437" Type="http://schemas.openxmlformats.org/officeDocument/2006/relationships/slideMaster" Target="slideMasters/slideMaster436.xml"/><Relationship Id="rId438" Type="http://schemas.openxmlformats.org/officeDocument/2006/relationships/slideMaster" Target="slideMasters/slideMaster437.xml"/><Relationship Id="rId439" Type="http://schemas.openxmlformats.org/officeDocument/2006/relationships/slideMaster" Target="slideMasters/slideMaster438.xml"/><Relationship Id="rId440" Type="http://schemas.openxmlformats.org/officeDocument/2006/relationships/slideMaster" Target="slideMasters/slideMaster439.xml"/><Relationship Id="rId441" Type="http://schemas.openxmlformats.org/officeDocument/2006/relationships/slideMaster" Target="slideMasters/slideMaster440.xml"/><Relationship Id="rId442" Type="http://schemas.openxmlformats.org/officeDocument/2006/relationships/slideMaster" Target="slideMasters/slideMaster441.xml"/><Relationship Id="rId443" Type="http://schemas.openxmlformats.org/officeDocument/2006/relationships/slideMaster" Target="slideMasters/slideMaster442.xml"/><Relationship Id="rId444" Type="http://schemas.openxmlformats.org/officeDocument/2006/relationships/slideMaster" Target="slideMasters/slideMaster443.xml"/><Relationship Id="rId445" Type="http://schemas.openxmlformats.org/officeDocument/2006/relationships/slideMaster" Target="slideMasters/slideMaster444.xml"/><Relationship Id="rId446" Type="http://schemas.openxmlformats.org/officeDocument/2006/relationships/slideMaster" Target="slideMasters/slideMaster445.xml"/><Relationship Id="rId447" Type="http://schemas.openxmlformats.org/officeDocument/2006/relationships/slideMaster" Target="slideMasters/slideMaster446.xml"/><Relationship Id="rId448" Type="http://schemas.openxmlformats.org/officeDocument/2006/relationships/slideMaster" Target="slideMasters/slideMaster447.xml"/><Relationship Id="rId449" Type="http://schemas.openxmlformats.org/officeDocument/2006/relationships/slideMaster" Target="slideMasters/slideMaster448.xml"/><Relationship Id="rId450" Type="http://schemas.openxmlformats.org/officeDocument/2006/relationships/slideMaster" Target="slideMasters/slideMaster449.xml"/><Relationship Id="rId451" Type="http://schemas.openxmlformats.org/officeDocument/2006/relationships/slideMaster" Target="slideMasters/slideMaster450.xml"/><Relationship Id="rId452" Type="http://schemas.openxmlformats.org/officeDocument/2006/relationships/notesMaster" Target="notesMasters/notesMaster1.xml"/><Relationship Id="rId453" Type="http://schemas.openxmlformats.org/officeDocument/2006/relationships/slide" Target="slides/slide1.xml"/><Relationship Id="rId454" Type="http://schemas.openxmlformats.org/officeDocument/2006/relationships/slide" Target="slides/slide2.xml"/><Relationship Id="rId455" Type="http://schemas.openxmlformats.org/officeDocument/2006/relationships/slide" Target="slides/slide3.xml"/><Relationship Id="rId456" Type="http://schemas.openxmlformats.org/officeDocument/2006/relationships/slide" Target="slides/slide4.xml"/><Relationship Id="rId457" Type="http://schemas.openxmlformats.org/officeDocument/2006/relationships/slide" Target="slides/slide5.xml"/><Relationship Id="rId458" Type="http://schemas.openxmlformats.org/officeDocument/2006/relationships/slide" Target="slides/slide6.xml"/><Relationship Id="rId459" Type="http://schemas.openxmlformats.org/officeDocument/2006/relationships/slide" Target="slides/slide7.xml"/><Relationship Id="rId460" Type="http://schemas.openxmlformats.org/officeDocument/2006/relationships/slide" Target="slides/slide8.xml"/><Relationship Id="rId461" Type="http://schemas.openxmlformats.org/officeDocument/2006/relationships/slide" Target="slides/slide9.xml"/><Relationship Id="rId462" Type="http://schemas.openxmlformats.org/officeDocument/2006/relationships/slide" Target="slides/slide10.xml"/><Relationship Id="rId463" Type="http://schemas.openxmlformats.org/officeDocument/2006/relationships/slide" Target="slides/slide11.xml"/><Relationship Id="rId464" Type="http://schemas.openxmlformats.org/officeDocument/2006/relationships/slide" Target="slides/slide12.xml"/><Relationship Id="rId465" Type="http://schemas.openxmlformats.org/officeDocument/2006/relationships/slide" Target="slides/slide13.xml"/><Relationship Id="rId466" Type="http://schemas.openxmlformats.org/officeDocument/2006/relationships/slide" Target="slides/slide14.xml"/><Relationship Id="rId467" Type="http://schemas.openxmlformats.org/officeDocument/2006/relationships/slide" Target="slides/slide15.xml"/><Relationship Id="rId468" Type="http://schemas.openxmlformats.org/officeDocument/2006/relationships/slide" Target="slides/slide16.xml"/><Relationship Id="rId469" Type="http://schemas.openxmlformats.org/officeDocument/2006/relationships/slide" Target="slides/slide17.xml"/><Relationship Id="rId470" Type="http://schemas.openxmlformats.org/officeDocument/2006/relationships/slide" Target="slides/slide18.xml"/><Relationship Id="rId471" Type="http://schemas.openxmlformats.org/officeDocument/2006/relationships/slide" Target="slides/slide19.xml"/><Relationship Id="rId472" Type="http://schemas.openxmlformats.org/officeDocument/2006/relationships/slide" Target="slides/slide20.xml"/><Relationship Id="rId473" Type="http://schemas.openxmlformats.org/officeDocument/2006/relationships/slide" Target="slides/slide21.xml"/><Relationship Id="rId474" Type="http://schemas.openxmlformats.org/officeDocument/2006/relationships/slide" Target="slides/slide22.xml"/><Relationship Id="rId475" Type="http://schemas.openxmlformats.org/officeDocument/2006/relationships/slide" Target="slides/slide23.xml"/><Relationship Id="rId476" Type="http://schemas.openxmlformats.org/officeDocument/2006/relationships/slide" Target="slides/slide24.xml"/><Relationship Id="rId477" Type="http://schemas.openxmlformats.org/officeDocument/2006/relationships/slide" Target="slides/slide25.xml"/><Relationship Id="rId478" Type="http://schemas.openxmlformats.org/officeDocument/2006/relationships/slide" Target="slides/slide26.xml"/><Relationship Id="rId479" Type="http://schemas.openxmlformats.org/officeDocument/2006/relationships/slide" Target="slides/slide27.xml"/><Relationship Id="rId480" Type="http://schemas.openxmlformats.org/officeDocument/2006/relationships/slide" Target="slides/slide28.xml"/><Relationship Id="rId481" Type="http://schemas.openxmlformats.org/officeDocument/2006/relationships/slide" Target="slides/slide29.xml"/><Relationship Id="rId482" Type="http://schemas.openxmlformats.org/officeDocument/2006/relationships/slide" Target="slides/slide30.xml"/><Relationship Id="rId483" Type="http://schemas.openxmlformats.org/officeDocument/2006/relationships/slide" Target="slides/slide31.xml"/><Relationship Id="rId484" Type="http://schemas.openxmlformats.org/officeDocument/2006/relationships/slide" Target="slides/slide32.xml"/><Relationship Id="rId485"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148836604705577"/>
          <c:y val="0.0752819262419994"/>
          <c:w val="0.970102690757832"/>
          <c:h val="0.849334552473839"/>
        </c:manualLayout>
      </c:layout>
      <c:barChart>
        <c:barDir val="col"/>
        <c:grouping val="stacked"/>
        <c:varyColors val="0"/>
        <c:ser>
          <c:idx val="0"/>
          <c:order val="0"/>
          <c:tx>
            <c:strRef>
              <c:f>label 0</c:f>
              <c:strCache>
                <c:ptCount val="1"/>
                <c:pt idx="0">
                  <c:v>序列 1</c:v>
                </c:pt>
              </c:strCache>
            </c:strRef>
          </c:tx>
          <c:spPr>
            <a:solidFill>
              <a:srgbClr val="d7df23"/>
            </a:solidFill>
            <a:ln w="9360">
              <a:solidFill>
                <a:srgbClr val="ffffff"/>
              </a:solidFill>
              <a:round/>
            </a:ln>
          </c:spPr>
          <c:invertIfNegative val="0"/>
          <c:dPt>
            <c:idx val="0"/>
            <c:invertIfNegative val="0"/>
            <c:spPr>
              <a:solidFill>
                <a:srgbClr val="d7df23"/>
              </a:solidFill>
              <a:ln w="9360">
                <a:solidFill>
                  <a:srgbClr val="ffffff"/>
                </a:solidFill>
                <a:round/>
              </a:ln>
            </c:spPr>
          </c:dPt>
          <c:dPt>
            <c:idx val="1"/>
            <c:invertIfNegative val="0"/>
            <c:spPr>
              <a:solidFill>
                <a:srgbClr val="d7df23"/>
              </a:solidFill>
              <a:ln w="9360">
                <a:solidFill>
                  <a:srgbClr val="ffffff"/>
                </a:solidFill>
                <a:round/>
              </a:ln>
            </c:spPr>
          </c:dPt>
          <c:dPt>
            <c:idx val="2"/>
            <c:invertIfNegative val="0"/>
            <c:spPr>
              <a:solidFill>
                <a:srgbClr val="d7df23"/>
              </a:solidFill>
              <a:ln w="9360">
                <a:solidFill>
                  <a:srgbClr val="ffffff"/>
                </a:solidFill>
                <a:round/>
              </a:ln>
            </c:spPr>
          </c:dPt>
          <c:dPt>
            <c:idx val="3"/>
            <c:invertIfNegative val="0"/>
            <c:spPr>
              <a:solidFill>
                <a:srgbClr val="d7df23"/>
              </a:solidFill>
              <a:ln w="9360">
                <a:solidFill>
                  <a:srgbClr val="ffffff"/>
                </a:solidFill>
                <a:round/>
              </a:ln>
            </c:spPr>
          </c:dPt>
          <c:dPt>
            <c:idx val="4"/>
            <c:invertIfNegative val="0"/>
            <c:spPr>
              <a:solidFill>
                <a:srgbClr val="d7df23"/>
              </a:solidFill>
              <a:ln w="9360">
                <a:solidFill>
                  <a:srgbClr val="ffffff"/>
                </a:solidFill>
                <a:round/>
              </a:ln>
            </c:spPr>
          </c:dPt>
          <c:dPt>
            <c:idx val="5"/>
            <c:invertIfNegative val="0"/>
            <c:spPr>
              <a:solidFill>
                <a:srgbClr val="d7df23"/>
              </a:solidFill>
              <a:ln w="9360">
                <a:solidFill>
                  <a:srgbClr val="ffffff"/>
                </a:solidFill>
                <a:round/>
              </a:ln>
            </c:spPr>
          </c:dPt>
          <c:dPt>
            <c:idx val="6"/>
            <c:invertIfNegative val="0"/>
            <c:spPr>
              <a:solidFill>
                <a:srgbClr val="d7df23"/>
              </a:solidFill>
              <a:ln w="9360">
                <a:solidFill>
                  <a:srgbClr val="ffffff"/>
                </a:solidFill>
                <a:round/>
              </a:ln>
            </c:spPr>
          </c:dPt>
          <c:dPt>
            <c:idx val="7"/>
            <c:invertIfNegative val="0"/>
            <c:spPr>
              <a:solidFill>
                <a:srgbClr val="d7df23"/>
              </a:solidFill>
              <a:ln w="9360">
                <a:solidFill>
                  <a:srgbClr val="ffffff"/>
                </a:solidFill>
                <a:round/>
              </a:ln>
            </c:spPr>
          </c:dPt>
          <c:dLbls>
            <c:dLbl>
              <c:idx val="0"/>
              <c:layout>
                <c:manualLayout>
                  <c:x val="0"/>
                  <c:y val="-0.000448028673835125"/>
                </c:manualLayout>
              </c:layout>
              <c:numFmt formatCode="#,##0;\-#,##0" sourceLinked="0"/>
              <c:txPr>
                <a:bodyPr wrap="none"/>
                <a:lstStyle/>
                <a:p>
                  <a:pPr>
                    <a:defRPr b="0" sz="1200" strike="noStrike" u="none">
                      <a:solidFill>
                        <a:srgbClr val="3f4043"/>
                      </a:solidFill>
                      <a:uFillTx/>
                      <a:latin typeface="Verdana"/>
                    </a:defRPr>
                  </a:pPr>
                </a:p>
              </c:txPr>
              <c:dLblPos val="ctr"/>
              <c:showLegendKey val="0"/>
              <c:showVal val="1"/>
              <c:showCatName val="0"/>
              <c:showSerName val="0"/>
              <c:showPercent val="0"/>
              <c:separator>; </c:separator>
            </c:dLbl>
            <c:dLbl>
              <c:idx val="1"/>
              <c:layout>
                <c:manualLayout>
                  <c:x val="0"/>
                  <c:y val="-0.000448028673835125"/>
                </c:manualLayout>
              </c:layout>
              <c:numFmt formatCode="#,##0;\-#,##0" sourceLinked="0"/>
              <c:txPr>
                <a:bodyPr wrap="none"/>
                <a:lstStyle/>
                <a:p>
                  <a:pPr>
                    <a:defRPr b="0" sz="1200" strike="noStrike" u="none">
                      <a:solidFill>
                        <a:srgbClr val="3f4043"/>
                      </a:solidFill>
                      <a:uFillTx/>
                      <a:latin typeface="Verdana"/>
                    </a:defRPr>
                  </a:pPr>
                </a:p>
              </c:txPr>
              <c:dLblPos val="ctr"/>
              <c:showLegendKey val="0"/>
              <c:showVal val="1"/>
              <c:showCatName val="0"/>
              <c:showSerName val="0"/>
              <c:showPercent val="0"/>
              <c:separator>; </c:separator>
            </c:dLbl>
            <c:dLbl>
              <c:idx val="2"/>
              <c:layout>
                <c:manualLayout>
                  <c:x val="0"/>
                  <c:y val="-0.000448028673835125"/>
                </c:manualLayout>
              </c:layout>
              <c:numFmt formatCode="#,##0;\-#,##0" sourceLinked="0"/>
              <c:txPr>
                <a:bodyPr wrap="none"/>
                <a:lstStyle/>
                <a:p>
                  <a:pPr>
                    <a:defRPr b="0" sz="1200" strike="noStrike" u="none">
                      <a:solidFill>
                        <a:srgbClr val="3f4043"/>
                      </a:solidFill>
                      <a:uFillTx/>
                      <a:latin typeface="Verdana"/>
                    </a:defRPr>
                  </a:pPr>
                </a:p>
              </c:txPr>
              <c:dLblPos val="ctr"/>
              <c:showLegendKey val="0"/>
              <c:showVal val="1"/>
              <c:showCatName val="0"/>
              <c:showSerName val="0"/>
              <c:showPercent val="0"/>
              <c:separator>; </c:separator>
            </c:dLbl>
            <c:dLbl>
              <c:idx val="3"/>
              <c:layout>
                <c:manualLayout>
                  <c:x val="0"/>
                  <c:y val="-0.000448028673835125"/>
                </c:manualLayout>
              </c:layout>
              <c:numFmt formatCode="#,##0;\-#,##0" sourceLinked="0"/>
              <c:txPr>
                <a:bodyPr wrap="none"/>
                <a:lstStyle/>
                <a:p>
                  <a:pPr>
                    <a:defRPr b="0" sz="1200" strike="noStrike" u="none">
                      <a:solidFill>
                        <a:srgbClr val="3f4043"/>
                      </a:solidFill>
                      <a:uFillTx/>
                      <a:latin typeface="Verdana"/>
                    </a:defRPr>
                  </a:pPr>
                </a:p>
              </c:txPr>
              <c:dLblPos val="ctr"/>
              <c:showLegendKey val="0"/>
              <c:showVal val="1"/>
              <c:showCatName val="0"/>
              <c:showSerName val="0"/>
              <c:showPercent val="0"/>
              <c:separator>; </c:separator>
            </c:dLbl>
            <c:dLbl>
              <c:idx val="4"/>
              <c:layout>
                <c:manualLayout>
                  <c:x val="0"/>
                  <c:y val="-0.000448028673835125"/>
                </c:manualLayout>
              </c:layout>
              <c:numFmt formatCode="#,##0;\-#,##0" sourceLinked="0"/>
              <c:txPr>
                <a:bodyPr wrap="none"/>
                <a:lstStyle/>
                <a:p>
                  <a:pPr>
                    <a:defRPr b="0" sz="1200" strike="noStrike" u="none">
                      <a:solidFill>
                        <a:srgbClr val="3f4043"/>
                      </a:solidFill>
                      <a:uFillTx/>
                      <a:latin typeface="Verdana"/>
                    </a:defRPr>
                  </a:pPr>
                </a:p>
              </c:txPr>
              <c:dLblPos val="ctr"/>
              <c:showLegendKey val="0"/>
              <c:showVal val="1"/>
              <c:showCatName val="0"/>
              <c:showSerName val="0"/>
              <c:showPercent val="0"/>
              <c:separator>; </c:separator>
            </c:dLbl>
            <c:dLbl>
              <c:idx val="5"/>
              <c:numFmt formatCode="#,##0;\-#,##0" sourceLinked="0"/>
              <c:txPr>
                <a:bodyPr wrap="none"/>
                <a:lstStyle/>
                <a:p>
                  <a:pPr>
                    <a:defRPr b="0" sz="1200" strike="noStrike" u="none">
                      <a:solidFill>
                        <a:srgbClr val="3f4043"/>
                      </a:solidFill>
                      <a:uFillTx/>
                      <a:latin typeface="Verdana"/>
                    </a:defRPr>
                  </a:pPr>
                </a:p>
              </c:txPr>
              <c:dLblPos val="ctr"/>
              <c:showLegendKey val="0"/>
              <c:showVal val="1"/>
              <c:showCatName val="0"/>
              <c:showSerName val="0"/>
              <c:showPercent val="0"/>
              <c:separator>; </c:separator>
            </c:dLbl>
            <c:dLbl>
              <c:idx val="6"/>
              <c:numFmt formatCode="#,##0;\-#,##0" sourceLinked="0"/>
              <c:txPr>
                <a:bodyPr wrap="none"/>
                <a:lstStyle/>
                <a:p>
                  <a:pPr>
                    <a:defRPr b="0" sz="1200" strike="noStrike" u="none">
                      <a:solidFill>
                        <a:srgbClr val="3f4043"/>
                      </a:solidFill>
                      <a:uFillTx/>
                      <a:latin typeface="Verdana"/>
                    </a:defRPr>
                  </a:pPr>
                </a:p>
              </c:txPr>
              <c:dLblPos val="ctr"/>
              <c:showLegendKey val="0"/>
              <c:showVal val="1"/>
              <c:showCatName val="0"/>
              <c:showSerName val="0"/>
              <c:showPercent val="0"/>
              <c:separator>; </c:separator>
            </c:dLbl>
            <c:dLbl>
              <c:idx val="7"/>
              <c:numFmt formatCode="#,##0;\-#,##0" sourceLinked="0"/>
              <c:txPr>
                <a:bodyPr wrap="none"/>
                <a:lstStyle/>
                <a:p>
                  <a:pPr>
                    <a:defRPr b="0" sz="1200" strike="noStrike" u="none">
                      <a:solidFill>
                        <a:srgbClr val="3f4043"/>
                      </a:solidFill>
                      <a:uFillTx/>
                      <a:latin typeface="Verdana"/>
                    </a:defRPr>
                  </a:pPr>
                </a:p>
              </c:txPr>
              <c:dLblPos val="ctr"/>
              <c:showLegendKey val="0"/>
              <c:showVal val="1"/>
              <c:showCatName val="0"/>
              <c:showSerName val="0"/>
              <c:showPercent val="0"/>
              <c:separator>; </c:separator>
            </c:dLbl>
            <c:txPr>
              <a:bodyPr wrap="square"/>
              <a:lstStyle/>
              <a:p>
                <a:pPr>
                  <a:defRPr b="0" sz="1000" strike="noStrike" u="none">
                    <a:solidFill>
                      <a:srgbClr val="3f4043"/>
                    </a:solidFill>
                    <a:uFillTx/>
                    <a:latin typeface="Verdana"/>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8"/>
                <c:pt idx="0">
                  <c:v>1</c:v>
                </c:pt>
                <c:pt idx="1">
                  <c:v>2</c:v>
                </c:pt>
                <c:pt idx="2">
                  <c:v>3</c:v>
                </c:pt>
                <c:pt idx="3">
                  <c:v>4</c:v>
                </c:pt>
                <c:pt idx="4">
                  <c:v>5</c:v>
                </c:pt>
                <c:pt idx="5">
                  <c:v>6</c:v>
                </c:pt>
                <c:pt idx="6">
                  <c:v>7</c:v>
                </c:pt>
                <c:pt idx="7">
                  <c:v>8</c:v>
                </c:pt>
              </c:strCache>
            </c:strRef>
          </c:cat>
          <c:val>
            <c:numRef>
              <c:f>0</c:f>
              <c:numCache>
                <c:formatCode>General</c:formatCode>
                <c:ptCount val="8"/>
                <c:pt idx="0">
                  <c:v>31.8026</c:v>
                </c:pt>
                <c:pt idx="1">
                  <c:v>32.9005</c:v>
                </c:pt>
                <c:pt idx="2">
                  <c:v>34.0917</c:v>
                </c:pt>
                <c:pt idx="3">
                  <c:v>35.5202</c:v>
                </c:pt>
                <c:pt idx="4">
                  <c:v>37.0788</c:v>
                </c:pt>
                <c:pt idx="5">
                  <c:v>38.8013</c:v>
                </c:pt>
                <c:pt idx="6">
                  <c:v>40.6213</c:v>
                </c:pt>
                <c:pt idx="7">
                  <c:v>42.5752</c:v>
                </c:pt>
              </c:numCache>
            </c:numRef>
          </c:val>
        </c:ser>
        <c:ser>
          <c:idx val="1"/>
          <c:order val="1"/>
          <c:tx>
            <c:strRef>
              <c:f>label 1</c:f>
              <c:strCache>
                <c:ptCount val="1"/>
                <c:pt idx="0">
                  <c:v>序列 2</c:v>
                </c:pt>
              </c:strCache>
            </c:strRef>
          </c:tx>
          <c:spPr>
            <a:solidFill>
              <a:srgbClr val="39b54a"/>
            </a:solidFill>
            <a:ln w="9360">
              <a:solidFill>
                <a:srgbClr val="ffffff"/>
              </a:solidFill>
              <a:round/>
            </a:ln>
          </c:spPr>
          <c:invertIfNegative val="0"/>
          <c:dPt>
            <c:idx val="0"/>
            <c:invertIfNegative val="0"/>
            <c:spPr>
              <a:solidFill>
                <a:srgbClr val="39b54a"/>
              </a:solidFill>
              <a:ln w="9360">
                <a:solidFill>
                  <a:srgbClr val="ffffff"/>
                </a:solidFill>
                <a:round/>
              </a:ln>
            </c:spPr>
          </c:dPt>
          <c:dPt>
            <c:idx val="1"/>
            <c:invertIfNegative val="0"/>
            <c:spPr>
              <a:solidFill>
                <a:srgbClr val="39b54a"/>
              </a:solidFill>
              <a:ln w="9360">
                <a:solidFill>
                  <a:srgbClr val="ffffff"/>
                </a:solidFill>
                <a:round/>
              </a:ln>
            </c:spPr>
          </c:dPt>
          <c:dPt>
            <c:idx val="2"/>
            <c:invertIfNegative val="0"/>
            <c:spPr>
              <a:solidFill>
                <a:srgbClr val="39b54a"/>
              </a:solidFill>
              <a:ln w="9360">
                <a:solidFill>
                  <a:srgbClr val="ffffff"/>
                </a:solidFill>
                <a:round/>
              </a:ln>
            </c:spPr>
          </c:dPt>
          <c:dPt>
            <c:idx val="3"/>
            <c:invertIfNegative val="0"/>
            <c:spPr>
              <a:solidFill>
                <a:srgbClr val="39b54a"/>
              </a:solidFill>
              <a:ln w="9360">
                <a:solidFill>
                  <a:srgbClr val="ffffff"/>
                </a:solidFill>
                <a:round/>
              </a:ln>
            </c:spPr>
          </c:dPt>
          <c:dPt>
            <c:idx val="4"/>
            <c:invertIfNegative val="0"/>
            <c:spPr>
              <a:solidFill>
                <a:srgbClr val="39b54a"/>
              </a:solidFill>
              <a:ln w="9360">
                <a:solidFill>
                  <a:srgbClr val="ffffff"/>
                </a:solidFill>
                <a:round/>
              </a:ln>
            </c:spPr>
          </c:dPt>
          <c:dPt>
            <c:idx val="5"/>
            <c:invertIfNegative val="0"/>
            <c:spPr>
              <a:solidFill>
                <a:srgbClr val="39b54a"/>
              </a:solidFill>
              <a:ln w="9360">
                <a:solidFill>
                  <a:srgbClr val="ffffff"/>
                </a:solidFill>
                <a:round/>
              </a:ln>
            </c:spPr>
          </c:dPt>
          <c:dPt>
            <c:idx val="6"/>
            <c:invertIfNegative val="0"/>
            <c:spPr>
              <a:solidFill>
                <a:srgbClr val="39b54a"/>
              </a:solidFill>
              <a:ln w="9360">
                <a:solidFill>
                  <a:srgbClr val="ffffff"/>
                </a:solidFill>
                <a:round/>
              </a:ln>
            </c:spPr>
          </c:dPt>
          <c:dPt>
            <c:idx val="7"/>
            <c:invertIfNegative val="0"/>
            <c:spPr>
              <a:solidFill>
                <a:srgbClr val="39b54a"/>
              </a:solidFill>
              <a:ln w="9360">
                <a:solidFill>
                  <a:srgbClr val="ffffff"/>
                </a:solidFill>
                <a:round/>
              </a:ln>
            </c:spPr>
          </c:dPt>
          <c:dLbls>
            <c:dLbl>
              <c:idx val="0"/>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1"/>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2"/>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3"/>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4"/>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5"/>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6"/>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7"/>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txPr>
              <a:bodyPr wrap="square"/>
              <a:lstStyle/>
              <a:p>
                <a:pPr>
                  <a:defRPr b="0" sz="1000" strike="noStrike" u="none">
                    <a:solidFill>
                      <a:srgbClr val="3f4043"/>
                    </a:solidFill>
                    <a:uFillTx/>
                    <a:latin typeface="Verdana"/>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8"/>
                <c:pt idx="0">
                  <c:v>1</c:v>
                </c:pt>
                <c:pt idx="1">
                  <c:v>2</c:v>
                </c:pt>
                <c:pt idx="2">
                  <c:v>3</c:v>
                </c:pt>
                <c:pt idx="3">
                  <c:v>4</c:v>
                </c:pt>
                <c:pt idx="4">
                  <c:v>5</c:v>
                </c:pt>
                <c:pt idx="5">
                  <c:v>6</c:v>
                </c:pt>
                <c:pt idx="6">
                  <c:v>7</c:v>
                </c:pt>
                <c:pt idx="7">
                  <c:v>8</c:v>
                </c:pt>
              </c:strCache>
            </c:strRef>
          </c:cat>
          <c:val>
            <c:numRef>
              <c:f>1</c:f>
              <c:numCache>
                <c:formatCode>General</c:formatCode>
                <c:ptCount val="8"/>
                <c:pt idx="0">
                  <c:v>27.6874</c:v>
                </c:pt>
                <c:pt idx="1">
                  <c:v>32.1898</c:v>
                </c:pt>
                <c:pt idx="2">
                  <c:v>31.9057</c:v>
                </c:pt>
                <c:pt idx="3">
                  <c:v>32.4301</c:v>
                </c:pt>
                <c:pt idx="4">
                  <c:v>33.2177</c:v>
                </c:pt>
                <c:pt idx="5">
                  <c:v>34.2407</c:v>
                </c:pt>
                <c:pt idx="6">
                  <c:v>35.6</c:v>
                </c:pt>
                <c:pt idx="7">
                  <c:v>37.2297</c:v>
                </c:pt>
              </c:numCache>
            </c:numRef>
          </c:val>
        </c:ser>
        <c:ser>
          <c:idx val="2"/>
          <c:order val="2"/>
          <c:tx>
            <c:strRef>
              <c:f>label 2</c:f>
              <c:strCache>
                <c:ptCount val="1"/>
                <c:pt idx="0">
                  <c:v>序列 3</c:v>
                </c:pt>
              </c:strCache>
            </c:strRef>
          </c:tx>
          <c:spPr>
            <a:solidFill>
              <a:srgbClr val="0094d9"/>
            </a:solidFill>
            <a:ln w="9360">
              <a:solidFill>
                <a:srgbClr val="ffffff"/>
              </a:solidFill>
              <a:round/>
            </a:ln>
          </c:spPr>
          <c:invertIfNegative val="0"/>
          <c:dPt>
            <c:idx val="0"/>
            <c:invertIfNegative val="0"/>
            <c:spPr>
              <a:solidFill>
                <a:srgbClr val="0094d9"/>
              </a:solidFill>
              <a:ln w="9360">
                <a:solidFill>
                  <a:srgbClr val="ffffff"/>
                </a:solidFill>
                <a:round/>
              </a:ln>
            </c:spPr>
          </c:dPt>
          <c:dPt>
            <c:idx val="1"/>
            <c:invertIfNegative val="0"/>
            <c:spPr>
              <a:solidFill>
                <a:srgbClr val="0094d9"/>
              </a:solidFill>
              <a:ln w="9360">
                <a:solidFill>
                  <a:srgbClr val="ffffff"/>
                </a:solidFill>
                <a:round/>
              </a:ln>
            </c:spPr>
          </c:dPt>
          <c:dPt>
            <c:idx val="2"/>
            <c:invertIfNegative val="0"/>
            <c:spPr>
              <a:solidFill>
                <a:srgbClr val="0094d9"/>
              </a:solidFill>
              <a:ln w="9360">
                <a:solidFill>
                  <a:srgbClr val="ffffff"/>
                </a:solidFill>
                <a:round/>
              </a:ln>
            </c:spPr>
          </c:dPt>
          <c:dPt>
            <c:idx val="3"/>
            <c:invertIfNegative val="0"/>
            <c:spPr>
              <a:solidFill>
                <a:srgbClr val="0094d9"/>
              </a:solidFill>
              <a:ln w="9360">
                <a:solidFill>
                  <a:srgbClr val="ffffff"/>
                </a:solidFill>
                <a:round/>
              </a:ln>
            </c:spPr>
          </c:dPt>
          <c:dPt>
            <c:idx val="4"/>
            <c:invertIfNegative val="0"/>
            <c:spPr>
              <a:solidFill>
                <a:srgbClr val="0094d9"/>
              </a:solidFill>
              <a:ln w="9360">
                <a:solidFill>
                  <a:srgbClr val="ffffff"/>
                </a:solidFill>
                <a:round/>
              </a:ln>
            </c:spPr>
          </c:dPt>
          <c:dPt>
            <c:idx val="5"/>
            <c:invertIfNegative val="0"/>
            <c:spPr>
              <a:solidFill>
                <a:srgbClr val="0094d9"/>
              </a:solidFill>
              <a:ln w="9360">
                <a:solidFill>
                  <a:srgbClr val="ffffff"/>
                </a:solidFill>
                <a:round/>
              </a:ln>
            </c:spPr>
          </c:dPt>
          <c:dPt>
            <c:idx val="6"/>
            <c:invertIfNegative val="0"/>
            <c:spPr>
              <a:solidFill>
                <a:srgbClr val="0094d9"/>
              </a:solidFill>
              <a:ln w="9360">
                <a:solidFill>
                  <a:srgbClr val="ffffff"/>
                </a:solidFill>
                <a:round/>
              </a:ln>
            </c:spPr>
          </c:dPt>
          <c:dPt>
            <c:idx val="7"/>
            <c:invertIfNegative val="0"/>
            <c:spPr>
              <a:solidFill>
                <a:srgbClr val="0094d9"/>
              </a:solidFill>
              <a:ln w="9360">
                <a:solidFill>
                  <a:srgbClr val="ffffff"/>
                </a:solidFill>
                <a:round/>
              </a:ln>
            </c:spPr>
          </c:dPt>
          <c:dLbls>
            <c:dLbl>
              <c:idx val="0"/>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1"/>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2"/>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3"/>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4"/>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5"/>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6"/>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dLbl>
              <c:idx val="7"/>
              <c:layout>
                <c:manualLayout>
                  <c:x val="0"/>
                  <c:y val="-0.000448028673835125"/>
                </c:manualLayout>
              </c:layout>
              <c:numFmt formatCode="#,##0;\-#,##0" sourceLinked="0"/>
              <c:txPr>
                <a:bodyPr wrap="none"/>
                <a:lstStyle/>
                <a:p>
                  <a:pPr>
                    <a:defRPr b="0" sz="1200" strike="noStrike" u="none">
                      <a:solidFill>
                        <a:srgbClr val="ffffff"/>
                      </a:solidFill>
                      <a:uFillTx/>
                      <a:latin typeface="Verdana"/>
                    </a:defRPr>
                  </a:pPr>
                </a:p>
              </c:txPr>
              <c:dLblPos val="ctr"/>
              <c:showLegendKey val="0"/>
              <c:showVal val="1"/>
              <c:showCatName val="0"/>
              <c:showSerName val="0"/>
              <c:showPercent val="0"/>
              <c:separator>; </c:separator>
            </c:dLbl>
            <c:txPr>
              <a:bodyPr wrap="square"/>
              <a:lstStyle/>
              <a:p>
                <a:pPr>
                  <a:defRPr b="0" sz="1000" strike="noStrike" u="none">
                    <a:solidFill>
                      <a:srgbClr val="3f4043"/>
                    </a:solidFill>
                    <a:uFillTx/>
                    <a:latin typeface="Verdana"/>
                  </a:defRPr>
                </a:pPr>
              </a:p>
            </c:txPr>
            <c:dLblPos val="ctr"/>
            <c:showLegendKey val="0"/>
            <c:showVal val="0"/>
            <c:showCatName val="0"/>
            <c:showSerName val="0"/>
            <c:showPercent val="0"/>
            <c:separator>; </c:separator>
            <c:showLeaderLines val="0"/>
            <c:extLst>
              <c:ext xmlns:c15="http://schemas.microsoft.com/office/drawing/2012/chart" uri="{CE6537A1-D6FC-4f65-9D91-7224C49458BB}">
                <c15:showLeaderLines val="0"/>
              </c:ext>
            </c:extLst>
          </c:dLbls>
          <c:cat>
            <c:strRef>
              <c:f>categories</c:f>
              <c:strCache>
                <c:ptCount val="8"/>
                <c:pt idx="0">
                  <c:v>1</c:v>
                </c:pt>
                <c:pt idx="1">
                  <c:v>2</c:v>
                </c:pt>
                <c:pt idx="2">
                  <c:v>3</c:v>
                </c:pt>
                <c:pt idx="3">
                  <c:v>4</c:v>
                </c:pt>
                <c:pt idx="4">
                  <c:v>5</c:v>
                </c:pt>
                <c:pt idx="5">
                  <c:v>6</c:v>
                </c:pt>
                <c:pt idx="6">
                  <c:v>7</c:v>
                </c:pt>
                <c:pt idx="7">
                  <c:v>8</c:v>
                </c:pt>
              </c:strCache>
            </c:strRef>
          </c:cat>
          <c:val>
            <c:numRef>
              <c:f>2</c:f>
              <c:numCache>
                <c:formatCode>General</c:formatCode>
                <c:ptCount val="8"/>
                <c:pt idx="0">
                  <c:v>16.8634</c:v>
                </c:pt>
                <c:pt idx="1">
                  <c:v>20.1005</c:v>
                </c:pt>
                <c:pt idx="2">
                  <c:v>21.1157</c:v>
                </c:pt>
                <c:pt idx="3">
                  <c:v>22.4142</c:v>
                </c:pt>
                <c:pt idx="4">
                  <c:v>24.1354</c:v>
                </c:pt>
                <c:pt idx="5">
                  <c:v>26.1771</c:v>
                </c:pt>
                <c:pt idx="6">
                  <c:v>28.3165</c:v>
                </c:pt>
                <c:pt idx="7">
                  <c:v>30.9138</c:v>
                </c:pt>
              </c:numCache>
            </c:numRef>
          </c:val>
        </c:ser>
        <c:gapWidth val="40"/>
        <c:overlap val="100"/>
        <c:axId val="88029040"/>
        <c:axId val="1128953"/>
      </c:barChart>
      <c:catAx>
        <c:axId val="88029040"/>
        <c:scaling>
          <c:orientation val="minMax"/>
        </c:scaling>
        <c:delete val="0"/>
        <c:axPos val="b"/>
        <c:numFmt formatCode="[$-804]yyyy/m/d" sourceLinked="1"/>
        <c:majorTickMark val="none"/>
        <c:minorTickMark val="none"/>
        <c:tickLblPos val="none"/>
        <c:spPr>
          <a:ln w="9360">
            <a:solidFill>
              <a:srgbClr val="3f4043"/>
            </a:solidFill>
            <a:round/>
          </a:ln>
        </c:spPr>
        <c:txPr>
          <a:bodyPr/>
          <a:lstStyle/>
          <a:p>
            <a:pPr>
              <a:defRPr b="0" sz="1000" strike="noStrike" u="none">
                <a:solidFill>
                  <a:srgbClr val="3f4043"/>
                </a:solidFill>
                <a:uFillTx/>
                <a:latin typeface="Verdana"/>
              </a:defRPr>
            </a:pPr>
          </a:p>
        </c:txPr>
        <c:crossAx val="1128953"/>
        <c:crosses val="min"/>
        <c:auto val="1"/>
        <c:lblAlgn val="ctr"/>
        <c:lblOffset val="100"/>
        <c:noMultiLvlLbl val="0"/>
      </c:catAx>
      <c:valAx>
        <c:axId val="1128953"/>
        <c:scaling>
          <c:orientation val="minMax"/>
          <c:max val="110.7187"/>
          <c:min val="0"/>
        </c:scaling>
        <c:delete val="1"/>
        <c:axPos val="l"/>
        <c:numFmt formatCode="General" sourceLinked="1"/>
        <c:majorTickMark val="out"/>
        <c:minorTickMark val="none"/>
        <c:tickLblPos val="nextTo"/>
        <c:spPr>
          <a:ln w="9360">
            <a:solidFill>
              <a:srgbClr val="929293"/>
            </a:solidFill>
            <a:round/>
          </a:ln>
        </c:spPr>
        <c:txPr>
          <a:bodyPr/>
          <a:lstStyle/>
          <a:p>
            <a:pPr>
              <a:defRPr b="0" sz="1000" strike="noStrike" u="none">
                <a:solidFill>
                  <a:srgbClr val="3f4043"/>
                </a:solidFill>
                <a:uFillTx/>
                <a:latin typeface="Verdana"/>
              </a:defRPr>
            </a:pPr>
          </a:p>
        </c:txPr>
        <c:crossAx val="88029040"/>
        <c:crossBetween val="between"/>
      </c:valAx>
      <c:spPr>
        <a:noFill/>
        <a:ln w="0">
          <a:noFill/>
        </a:ln>
      </c:spPr>
    </c:plotArea>
    <c:plotVisOnly val="0"/>
    <c:dispBlanksAs val="gap"/>
  </c:chart>
  <c:spPr>
    <a:noFill/>
    <a:ln w="0">
      <a:noFill/>
    </a:ln>
  </c:spPr>
</c:chartSpace>
</file>

<file path=ppt/charts/chart10.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183053557154277"/>
          <c:y val="0.0741820537738905"/>
          <c:w val="0.963229416466827"/>
          <c:h val="0.85131195335277"/>
        </c:manualLayout>
      </c:layout>
      <c:barChart>
        <c:barDir val="col"/>
        <c:grouping val="stacked"/>
        <c:varyColors val="0"/>
        <c:ser>
          <c:idx val="0"/>
          <c:order val="0"/>
          <c:tx>
            <c:strRef>
              <c:f>label 0</c:f>
              <c:strCache>
                <c:ptCount val="1"/>
                <c:pt idx="0">
                  <c:v>序列 1</c:v>
                </c:pt>
              </c:strCache>
            </c:strRef>
          </c:tx>
          <c:spPr>
            <a:solidFill>
              <a:srgbClr val="0094d9"/>
            </a:solidFill>
            <a:ln w="0">
              <a:noFill/>
            </a:ln>
          </c:spPr>
          <c:invertIfNegative val="0"/>
          <c:dLbls>
            <c:txPr>
              <a:bodyPr wrap="square"/>
              <a:lstStyle/>
              <a:p>
                <a:pPr>
                  <a:defRPr b="0" sz="1000" strike="noStrike" u="none">
                    <a:solidFill>
                      <a:srgbClr val="3f4043"/>
                    </a:solidFill>
                    <a:uFillTx/>
                    <a:latin typeface="Verdana"/>
                  </a:defRPr>
                </a:pPr>
              </a:p>
            </c:txPr>
            <c:dLblPos val="ctr"/>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5"/>
                <c:pt idx="0">
                  <c:v>1</c:v>
                </c:pt>
                <c:pt idx="1">
                  <c:v>2</c:v>
                </c:pt>
                <c:pt idx="2">
                  <c:v>3</c:v>
                </c:pt>
                <c:pt idx="3">
                  <c:v>4</c:v>
                </c:pt>
                <c:pt idx="4">
                  <c:v>5</c:v>
                </c:pt>
              </c:strCache>
            </c:strRef>
          </c:cat>
          <c:val>
            <c:numRef>
              <c:f>0</c:f>
              <c:numCache>
                <c:formatCode>General</c:formatCode>
                <c:ptCount val="5"/>
                <c:pt idx="0">
                  <c:v>1.53505535055351</c:v>
                </c:pt>
                <c:pt idx="1">
                  <c:v>3.85714285714286</c:v>
                </c:pt>
                <c:pt idx="2">
                  <c:v>3.85714285714286</c:v>
                </c:pt>
                <c:pt idx="3">
                  <c:v>3.375</c:v>
                </c:pt>
                <c:pt idx="4">
                  <c:v>2.83428957138036</c:v>
                </c:pt>
              </c:numCache>
            </c:numRef>
          </c:val>
        </c:ser>
        <c:gapWidth val="80"/>
        <c:overlap val="100"/>
        <c:axId val="91824986"/>
        <c:axId val="39241080"/>
      </c:barChart>
      <c:catAx>
        <c:axId val="91824986"/>
        <c:scaling>
          <c:orientation val="minMax"/>
        </c:scaling>
        <c:delete val="0"/>
        <c:axPos val="b"/>
        <c:numFmt formatCode="[$-804]yyyy/m/d" sourceLinked="1"/>
        <c:majorTickMark val="none"/>
        <c:minorTickMark val="none"/>
        <c:tickLblPos val="none"/>
        <c:spPr>
          <a:ln w="9360">
            <a:solidFill>
              <a:srgbClr val="3f4043"/>
            </a:solidFill>
            <a:round/>
          </a:ln>
        </c:spPr>
        <c:txPr>
          <a:bodyPr/>
          <a:lstStyle/>
          <a:p>
            <a:pPr>
              <a:defRPr b="0" sz="1000" strike="noStrike" u="none">
                <a:solidFill>
                  <a:srgbClr val="3f4043"/>
                </a:solidFill>
                <a:uFillTx/>
                <a:latin typeface="Verdana"/>
              </a:defRPr>
            </a:pPr>
          </a:p>
        </c:txPr>
        <c:crossAx val="39241080"/>
        <c:crosses val="min"/>
        <c:auto val="1"/>
        <c:lblAlgn val="ctr"/>
        <c:lblOffset val="100"/>
        <c:noMultiLvlLbl val="0"/>
      </c:catAx>
      <c:valAx>
        <c:axId val="39241080"/>
        <c:scaling>
          <c:orientation val="minMax"/>
          <c:max val="3.85714285714286"/>
          <c:min val="0"/>
        </c:scaling>
        <c:delete val="1"/>
        <c:axPos val="l"/>
        <c:numFmt formatCode="General" sourceLinked="1"/>
        <c:majorTickMark val="out"/>
        <c:minorTickMark val="none"/>
        <c:tickLblPos val="nextTo"/>
        <c:spPr>
          <a:ln w="9360">
            <a:solidFill>
              <a:srgbClr val="929293"/>
            </a:solidFill>
            <a:round/>
          </a:ln>
        </c:spPr>
        <c:txPr>
          <a:bodyPr/>
          <a:lstStyle/>
          <a:p>
            <a:pPr>
              <a:defRPr b="0" sz="1000" strike="noStrike" u="none">
                <a:solidFill>
                  <a:srgbClr val="3f4043"/>
                </a:solidFill>
                <a:uFillTx/>
                <a:latin typeface="Verdana"/>
              </a:defRPr>
            </a:pPr>
          </a:p>
        </c:txPr>
        <c:crossAx val="91824986"/>
        <c:crossBetween val="between"/>
      </c:valAx>
      <c:spPr>
        <a:noFill/>
        <a:ln w="0">
          <a:noFill/>
        </a:ln>
      </c:spPr>
    </c:plotArea>
    <c:plotVisOnly val="0"/>
    <c:dispBlanksAs val="gap"/>
  </c:chart>
  <c:spPr>
    <a:noFill/>
    <a:ln w="0">
      <a:noFill/>
    </a:ln>
  </c:spPr>
</c:chartSpace>
</file>

<file path=ppt/charts/chart1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27216543855479"/>
          <c:y val="0.0282402269083734"/>
          <c:w val="0.945329213216068"/>
          <c:h val="0.943272906646936"/>
        </c:manualLayout>
      </c:layout>
      <c:barChart>
        <c:barDir val="col"/>
        <c:grouping val="clustered"/>
        <c:varyColors val="0"/>
        <c:ser>
          <c:idx val="0"/>
          <c:order val="0"/>
          <c:tx>
            <c:strRef>
              <c:f>label 0</c:f>
              <c:strCache>
                <c:ptCount val="1"/>
                <c:pt idx="0">
                  <c:v>序列 1</c:v>
                </c:pt>
              </c:strCache>
            </c:strRef>
          </c:tx>
          <c:spPr>
            <a:solidFill>
              <a:srgbClr val="0094d9"/>
            </a:solidFill>
            <a:ln w="0">
              <a:noFill/>
            </a:ln>
          </c:spPr>
          <c:invertIfNegative val="0"/>
          <c:dLbls>
            <c:txPr>
              <a:bodyPr wrap="square"/>
              <a:lstStyle/>
              <a:p>
                <a:pPr>
                  <a:defRPr b="0" sz="1000" strike="noStrike" u="none">
                    <a:solidFill>
                      <a:srgbClr val="3f4043"/>
                    </a:solidFill>
                    <a:uFillTx/>
                    <a:latin typeface="Verdana"/>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3"/>
                <c:pt idx="0">
                  <c:v>1</c:v>
                </c:pt>
                <c:pt idx="1">
                  <c:v>2</c:v>
                </c:pt>
                <c:pt idx="2">
                  <c:v>3</c:v>
                </c:pt>
              </c:strCache>
            </c:strRef>
          </c:cat>
          <c:val>
            <c:numRef>
              <c:f>0</c:f>
              <c:numCache>
                <c:formatCode>General</c:formatCode>
                <c:ptCount val="3"/>
                <c:pt idx="0">
                  <c:v>4595.35930697281</c:v>
                </c:pt>
                <c:pt idx="1">
                  <c:v>27897.0593069728</c:v>
                </c:pt>
                <c:pt idx="2">
                  <c:v>15742.5593069728</c:v>
                </c:pt>
              </c:numCache>
            </c:numRef>
          </c:val>
        </c:ser>
        <c:ser>
          <c:idx val="1"/>
          <c:order val="1"/>
          <c:tx>
            <c:strRef>
              <c:f>label 1</c:f>
              <c:strCache>
                <c:ptCount val="1"/>
                <c:pt idx="0">
                  <c:v>序列 2</c:v>
                </c:pt>
              </c:strCache>
            </c:strRef>
          </c:tx>
          <c:spPr>
            <a:solidFill>
              <a:srgbClr val="39b54a"/>
            </a:solidFill>
            <a:ln w="0">
              <a:noFill/>
            </a:ln>
          </c:spPr>
          <c:invertIfNegative val="0"/>
          <c:dLbls>
            <c:txPr>
              <a:bodyPr wrap="square"/>
              <a:lstStyle/>
              <a:p>
                <a:pPr>
                  <a:defRPr b="0" sz="1000" strike="noStrike" u="none">
                    <a:solidFill>
                      <a:srgbClr val="3f4043"/>
                    </a:solidFill>
                    <a:uFillTx/>
                    <a:latin typeface="Verdana"/>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3"/>
                <c:pt idx="0">
                  <c:v>1</c:v>
                </c:pt>
                <c:pt idx="1">
                  <c:v>2</c:v>
                </c:pt>
                <c:pt idx="2">
                  <c:v>3</c:v>
                </c:pt>
              </c:strCache>
            </c:strRef>
          </c:cat>
          <c:val>
            <c:numRef>
              <c:f>1</c:f>
              <c:numCache>
                <c:formatCode>General</c:formatCode>
                <c:ptCount val="3"/>
                <c:pt idx="0">
                  <c:v>8759.55264030612</c:v>
                </c:pt>
                <c:pt idx="1">
                  <c:v>47742.2059736397</c:v>
                </c:pt>
                <c:pt idx="2">
                  <c:v>31757.454862529</c:v>
                </c:pt>
              </c:numCache>
            </c:numRef>
          </c:val>
        </c:ser>
        <c:gapWidth val="200"/>
        <c:overlap val="0"/>
        <c:axId val="16482319"/>
        <c:axId val="83249359"/>
      </c:barChart>
      <c:catAx>
        <c:axId val="16482319"/>
        <c:scaling>
          <c:orientation val="minMax"/>
        </c:scaling>
        <c:delete val="0"/>
        <c:axPos val="b"/>
        <c:numFmt formatCode="[$-804]yyyy/m/d" sourceLinked="1"/>
        <c:majorTickMark val="none"/>
        <c:minorTickMark val="none"/>
        <c:tickLblPos val="none"/>
        <c:spPr>
          <a:ln w="9360">
            <a:solidFill>
              <a:srgbClr val="3f4043"/>
            </a:solidFill>
            <a:round/>
          </a:ln>
        </c:spPr>
        <c:txPr>
          <a:bodyPr/>
          <a:lstStyle/>
          <a:p>
            <a:pPr>
              <a:defRPr b="0" sz="1000" strike="noStrike" u="none">
                <a:solidFill>
                  <a:srgbClr val="3f4043"/>
                </a:solidFill>
                <a:uFillTx/>
                <a:latin typeface="Verdana"/>
              </a:defRPr>
            </a:pPr>
          </a:p>
        </c:txPr>
        <c:crossAx val="83249359"/>
        <c:crosses val="min"/>
        <c:auto val="1"/>
        <c:lblAlgn val="ctr"/>
        <c:lblOffset val="100"/>
        <c:noMultiLvlLbl val="0"/>
      </c:catAx>
      <c:valAx>
        <c:axId val="83249359"/>
        <c:scaling>
          <c:orientation val="minMax"/>
          <c:max val="47742.2059736397"/>
          <c:min val="0"/>
        </c:scaling>
        <c:delete val="1"/>
        <c:axPos val="l"/>
        <c:numFmt formatCode="General" sourceLinked="1"/>
        <c:majorTickMark val="out"/>
        <c:minorTickMark val="none"/>
        <c:tickLblPos val="nextTo"/>
        <c:spPr>
          <a:ln w="9360">
            <a:solidFill>
              <a:srgbClr val="929293"/>
            </a:solidFill>
            <a:round/>
          </a:ln>
        </c:spPr>
        <c:txPr>
          <a:bodyPr/>
          <a:lstStyle/>
          <a:p>
            <a:pPr>
              <a:defRPr b="0" sz="1000" strike="noStrike" u="none">
                <a:solidFill>
                  <a:srgbClr val="3f4043"/>
                </a:solidFill>
                <a:uFillTx/>
                <a:latin typeface="Verdana"/>
              </a:defRPr>
            </a:pPr>
          </a:p>
        </c:txPr>
        <c:crossAx val="16482319"/>
        <c:crossBetween val="between"/>
      </c:valAx>
      <c:spPr>
        <a:noFill/>
        <a:ln w="0">
          <a:noFill/>
        </a:ln>
      </c:spPr>
    </c:plotArea>
    <c:plotVisOnly val="0"/>
    <c:dispBlanksAs val="gap"/>
  </c:chart>
  <c:spPr>
    <a:noFill/>
    <a:ln w="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148836604705577"/>
          <c:y val="0.0259666628869486"/>
          <c:w val="0.970102690757832"/>
          <c:h val="0.947839891144121"/>
        </c:manualLayout>
      </c:layout>
      <c:barChart>
        <c:barDir val="col"/>
        <c:grouping val="stacked"/>
        <c:varyColors val="0"/>
        <c:ser>
          <c:idx val="0"/>
          <c:order val="0"/>
          <c:tx>
            <c:strRef>
              <c:f>label 0</c:f>
              <c:strCache>
                <c:ptCount val="1"/>
                <c:pt idx="0">
                  <c:v>序列 1</c:v>
                </c:pt>
              </c:strCache>
            </c:strRef>
          </c:tx>
          <c:spPr>
            <a:solidFill>
              <a:srgbClr val="39b54a"/>
            </a:solidFill>
            <a:ln w="9360">
              <a:solidFill>
                <a:srgbClr val="ffffff"/>
              </a:solidFill>
              <a:round/>
            </a:ln>
          </c:spPr>
          <c:invertIfNegative val="0"/>
          <c:dLbls>
            <c:txPr>
              <a:bodyPr wrap="square"/>
              <a:lstStyle/>
              <a:p>
                <a:pPr>
                  <a:defRPr b="0" sz="1000" strike="noStrike" u="none">
                    <a:solidFill>
                      <a:srgbClr val="3f4043"/>
                    </a:solidFill>
                    <a:uFillTx/>
                    <a:latin typeface="Verdana"/>
                  </a:defRPr>
                </a:pPr>
              </a:p>
            </c:txPr>
            <c:dLblPos val="ctr"/>
            <c:showLegendKey val="0"/>
            <c:showVal val="0"/>
            <c:showCatName val="0"/>
            <c:showSerName val="0"/>
            <c:showPercent val="0"/>
            <c:separator>; </c:separator>
            <c:showLeaderLines val="1"/>
            <c:leaderLines>
              <c:spPr>
                <a:ln w="0">
                  <a:solidFill>
                    <a:srgbClr val="ffffff"/>
                  </a:solidFill>
                </a:ln>
              </c:spPr>
            </c:leaderLines>
            <c:extLst>
              <c:ext xmlns:c15="http://schemas.microsoft.com/office/drawing/2012/chart" uri="{CE6537A1-D6FC-4f65-9D91-7224C49458BB}">
                <c15:showLeaderLines val="1"/>
              </c:ext>
            </c:extLst>
          </c:dLbls>
          <c:cat>
            <c:strRef>
              <c:f>categories</c:f>
              <c:strCache>
                <c:ptCount val="8"/>
                <c:pt idx="0">
                  <c:v>1</c:v>
                </c:pt>
                <c:pt idx="1">
                  <c:v>2</c:v>
                </c:pt>
                <c:pt idx="2">
                  <c:v>3</c:v>
                </c:pt>
                <c:pt idx="3">
                  <c:v>4</c:v>
                </c:pt>
                <c:pt idx="4">
                  <c:v>5</c:v>
                </c:pt>
                <c:pt idx="5">
                  <c:v>6</c:v>
                </c:pt>
                <c:pt idx="6">
                  <c:v>7</c:v>
                </c:pt>
                <c:pt idx="7">
                  <c:v>8</c:v>
                </c:pt>
              </c:strCache>
            </c:strRef>
          </c:cat>
          <c:val>
            <c:numRef>
              <c:f>0</c:f>
              <c:numCache>
                <c:formatCode>General</c:formatCode>
                <c:ptCount val="8"/>
                <c:pt idx="0">
                  <c:v>14.2636</c:v>
                </c:pt>
                <c:pt idx="1">
                  <c:v>11.3459</c:v>
                </c:pt>
                <c:pt idx="2">
                  <c:v>10.214</c:v>
                </c:pt>
                <c:pt idx="3">
                  <c:v>9.6286</c:v>
                </c:pt>
                <c:pt idx="4">
                  <c:v>9.2139</c:v>
                </c:pt>
                <c:pt idx="5">
                  <c:v>8.9803</c:v>
                </c:pt>
                <c:pt idx="6">
                  <c:v>9.1093</c:v>
                </c:pt>
                <c:pt idx="7">
                  <c:v>9.3452</c:v>
                </c:pt>
              </c:numCache>
            </c:numRef>
          </c:val>
        </c:ser>
        <c:ser>
          <c:idx val="1"/>
          <c:order val="1"/>
          <c:tx>
            <c:strRef>
              <c:f>label 1</c:f>
              <c:strCache>
                <c:ptCount val="1"/>
                <c:pt idx="0">
                  <c:v>序列 2</c:v>
                </c:pt>
              </c:strCache>
            </c:strRef>
          </c:tx>
          <c:spPr>
            <a:solidFill>
              <a:srgbClr val="0094d9"/>
            </a:solidFill>
            <a:ln w="9360">
              <a:solidFill>
                <a:srgbClr val="ffffff"/>
              </a:solidFill>
              <a:round/>
            </a:ln>
          </c:spPr>
          <c:invertIfNegative val="0"/>
          <c:dLbls>
            <c:txPr>
              <a:bodyPr wrap="square"/>
              <a:lstStyle/>
              <a:p>
                <a:pPr>
                  <a:defRPr b="0" sz="1000" strike="noStrike" u="none">
                    <a:solidFill>
                      <a:srgbClr val="3f4043"/>
                    </a:solidFill>
                    <a:uFillTx/>
                    <a:latin typeface="Verdana"/>
                  </a:defRPr>
                </a:pPr>
              </a:p>
            </c:txPr>
            <c:dLblPos val="ctr"/>
            <c:showLegendKey val="0"/>
            <c:showVal val="0"/>
            <c:showCatName val="0"/>
            <c:showSerName val="0"/>
            <c:showPercent val="0"/>
            <c:separator>; </c:separator>
            <c:showLeaderLines val="1"/>
            <c:leaderLines>
              <c:spPr>
                <a:ln w="0">
                  <a:solidFill>
                    <a:srgbClr val="ffffff"/>
                  </a:solidFill>
                </a:ln>
              </c:spPr>
            </c:leaderLines>
            <c:extLst>
              <c:ext xmlns:c15="http://schemas.microsoft.com/office/drawing/2012/chart" uri="{CE6537A1-D6FC-4f65-9D91-7224C49458BB}">
                <c15:showLeaderLines val="1"/>
              </c:ext>
            </c:extLst>
          </c:dLbls>
          <c:cat>
            <c:strRef>
              <c:f>categories</c:f>
              <c:strCache>
                <c:ptCount val="8"/>
                <c:pt idx="0">
                  <c:v>1</c:v>
                </c:pt>
                <c:pt idx="1">
                  <c:v>2</c:v>
                </c:pt>
                <c:pt idx="2">
                  <c:v>3</c:v>
                </c:pt>
                <c:pt idx="3">
                  <c:v>4</c:v>
                </c:pt>
                <c:pt idx="4">
                  <c:v>5</c:v>
                </c:pt>
                <c:pt idx="5">
                  <c:v>6</c:v>
                </c:pt>
                <c:pt idx="6">
                  <c:v>7</c:v>
                </c:pt>
                <c:pt idx="7">
                  <c:v>8</c:v>
                </c:pt>
              </c:strCache>
            </c:strRef>
          </c:cat>
          <c:val>
            <c:numRef>
              <c:f>1</c:f>
              <c:numCache>
                <c:formatCode>General</c:formatCode>
                <c:ptCount val="8"/>
                <c:pt idx="0">
                  <c:v>1.9209</c:v>
                </c:pt>
                <c:pt idx="1">
                  <c:v>1.4966</c:v>
                </c:pt>
                <c:pt idx="2">
                  <c:v>1.3544</c:v>
                </c:pt>
                <c:pt idx="3">
                  <c:v>1.2982</c:v>
                </c:pt>
                <c:pt idx="4">
                  <c:v>1.2874</c:v>
                </c:pt>
                <c:pt idx="5">
                  <c:v>1.3198</c:v>
                </c:pt>
                <c:pt idx="6">
                  <c:v>1.3596</c:v>
                </c:pt>
                <c:pt idx="7">
                  <c:v>1.4013</c:v>
                </c:pt>
              </c:numCache>
            </c:numRef>
          </c:val>
        </c:ser>
        <c:ser>
          <c:idx val="2"/>
          <c:order val="2"/>
          <c:tx>
            <c:strRef>
              <c:f>label 2</c:f>
              <c:strCache>
                <c:ptCount val="1"/>
                <c:pt idx="0">
                  <c:v>序列 3</c:v>
                </c:pt>
              </c:strCache>
            </c:strRef>
          </c:tx>
          <c:spPr>
            <a:solidFill>
              <a:srgbClr val="d7df23"/>
            </a:solidFill>
            <a:ln w="9360">
              <a:solidFill>
                <a:srgbClr val="ffffff"/>
              </a:solidFill>
              <a:round/>
            </a:ln>
          </c:spPr>
          <c:invertIfNegative val="0"/>
          <c:dLbls>
            <c:txPr>
              <a:bodyPr wrap="square"/>
              <a:lstStyle/>
              <a:p>
                <a:pPr>
                  <a:defRPr b="0" sz="1000" strike="noStrike" u="none">
                    <a:solidFill>
                      <a:srgbClr val="3f4043"/>
                    </a:solidFill>
                    <a:uFillTx/>
                    <a:latin typeface="Verdana"/>
                  </a:defRPr>
                </a:pPr>
              </a:p>
            </c:txPr>
            <c:dLblPos val="ctr"/>
            <c:showLegendKey val="0"/>
            <c:showVal val="0"/>
            <c:showCatName val="0"/>
            <c:showSerName val="0"/>
            <c:showPercent val="0"/>
            <c:separator>; </c:separator>
            <c:showLeaderLines val="1"/>
            <c:leaderLines>
              <c:spPr>
                <a:ln w="0">
                  <a:solidFill>
                    <a:srgbClr val="ffffff"/>
                  </a:solidFill>
                </a:ln>
              </c:spPr>
            </c:leaderLines>
            <c:extLst>
              <c:ext xmlns:c15="http://schemas.microsoft.com/office/drawing/2012/chart" uri="{CE6537A1-D6FC-4f65-9D91-7224C49458BB}">
                <c15:showLeaderLines val="1"/>
              </c:ext>
            </c:extLst>
          </c:dLbls>
          <c:cat>
            <c:strRef>
              <c:f>categories</c:f>
              <c:strCache>
                <c:ptCount val="8"/>
                <c:pt idx="0">
                  <c:v>1</c:v>
                </c:pt>
                <c:pt idx="1">
                  <c:v>2</c:v>
                </c:pt>
                <c:pt idx="2">
                  <c:v>3</c:v>
                </c:pt>
                <c:pt idx="3">
                  <c:v>4</c:v>
                </c:pt>
                <c:pt idx="4">
                  <c:v>5</c:v>
                </c:pt>
                <c:pt idx="5">
                  <c:v>6</c:v>
                </c:pt>
                <c:pt idx="6">
                  <c:v>7</c:v>
                </c:pt>
                <c:pt idx="7">
                  <c:v>8</c:v>
                </c:pt>
              </c:strCache>
            </c:strRef>
          </c:cat>
          <c:val>
            <c:numRef>
              <c:f>2</c:f>
              <c:numCache>
                <c:formatCode>General</c:formatCode>
                <c:ptCount val="8"/>
                <c:pt idx="0">
                  <c:v>1.7977</c:v>
                </c:pt>
                <c:pt idx="1">
                  <c:v>1.487</c:v>
                </c:pt>
                <c:pt idx="2">
                  <c:v>1.353</c:v>
                </c:pt>
                <c:pt idx="3">
                  <c:v>1.2877</c:v>
                </c:pt>
                <c:pt idx="4">
                  <c:v>1.259</c:v>
                </c:pt>
                <c:pt idx="5">
                  <c:v>1.2592</c:v>
                </c:pt>
                <c:pt idx="6">
                  <c:v>1.2941</c:v>
                </c:pt>
                <c:pt idx="7">
                  <c:v>1.3305</c:v>
                </c:pt>
              </c:numCache>
            </c:numRef>
          </c:val>
        </c:ser>
        <c:gapWidth val="40"/>
        <c:overlap val="100"/>
        <c:axId val="75755347"/>
        <c:axId val="62872218"/>
      </c:barChart>
      <c:catAx>
        <c:axId val="75755347"/>
        <c:scaling>
          <c:orientation val="minMax"/>
        </c:scaling>
        <c:delete val="0"/>
        <c:axPos val="b"/>
        <c:numFmt formatCode="[$-804]yyyy/m/d" sourceLinked="1"/>
        <c:majorTickMark val="none"/>
        <c:minorTickMark val="none"/>
        <c:tickLblPos val="none"/>
        <c:spPr>
          <a:ln w="9360">
            <a:solidFill>
              <a:srgbClr val="3f4043"/>
            </a:solidFill>
            <a:round/>
          </a:ln>
        </c:spPr>
        <c:txPr>
          <a:bodyPr/>
          <a:lstStyle/>
          <a:p>
            <a:pPr>
              <a:defRPr b="0" sz="1000" strike="noStrike" u="none">
                <a:solidFill>
                  <a:srgbClr val="3f4043"/>
                </a:solidFill>
                <a:uFillTx/>
                <a:latin typeface="Verdana"/>
              </a:defRPr>
            </a:pPr>
          </a:p>
        </c:txPr>
        <c:crossAx val="62872218"/>
        <c:crosses val="min"/>
        <c:auto val="1"/>
        <c:lblAlgn val="ctr"/>
        <c:lblOffset val="100"/>
        <c:noMultiLvlLbl val="0"/>
      </c:catAx>
      <c:valAx>
        <c:axId val="62872218"/>
        <c:scaling>
          <c:orientation val="minMax"/>
          <c:max val="17.9822"/>
          <c:min val="0"/>
        </c:scaling>
        <c:delete val="1"/>
        <c:axPos val="l"/>
        <c:numFmt formatCode="General" sourceLinked="1"/>
        <c:majorTickMark val="out"/>
        <c:minorTickMark val="none"/>
        <c:tickLblPos val="nextTo"/>
        <c:spPr>
          <a:ln w="9360">
            <a:solidFill>
              <a:srgbClr val="929293"/>
            </a:solidFill>
            <a:round/>
          </a:ln>
        </c:spPr>
        <c:txPr>
          <a:bodyPr/>
          <a:lstStyle/>
          <a:p>
            <a:pPr>
              <a:defRPr b="0" sz="1000" strike="noStrike" u="none">
                <a:solidFill>
                  <a:srgbClr val="3f4043"/>
                </a:solidFill>
                <a:uFillTx/>
                <a:latin typeface="Verdana"/>
              </a:defRPr>
            </a:pPr>
          </a:p>
        </c:txPr>
        <c:crossAx val="75755347"/>
        <c:crossBetween val="between"/>
      </c:valAx>
      <c:spPr>
        <a:noFill/>
        <a:ln w="0">
          <a:noFill/>
        </a:ln>
      </c:spPr>
    </c:plotArea>
    <c:plotVisOnly val="0"/>
    <c:dispBlanksAs val="gap"/>
  </c:chart>
  <c:spPr>
    <a:noFill/>
    <a:ln w="0">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480993841579953"/>
          <c:y val="0.038068305416576"/>
          <c:w val="0.488957315778297"/>
          <c:h val="0.917011094191864"/>
        </c:manualLayout>
      </c:layout>
      <c:barChart>
        <c:barDir val="bar"/>
        <c:grouping val="clustered"/>
        <c:varyColors val="0"/>
        <c:ser>
          <c:idx val="0"/>
          <c:order val="0"/>
          <c:tx>
            <c:strRef>
              <c:f>label 0</c:f>
              <c:strCache>
                <c:ptCount val="1"/>
                <c:pt idx="0">
                  <c:v>Global Avg</c:v>
                </c:pt>
              </c:strCache>
            </c:strRef>
          </c:tx>
          <c:spPr>
            <a:solidFill>
              <a:srgbClr val="3f4043"/>
            </a:solidFill>
            <a:ln w="0">
              <a:noFill/>
            </a:ln>
          </c:spPr>
          <c:invertIfNegative val="0"/>
          <c:dPt>
            <c:idx val="0"/>
            <c:invertIfNegative val="0"/>
            <c:spPr>
              <a:solidFill>
                <a:srgbClr val="0094d9"/>
              </a:solidFill>
              <a:ln w="0">
                <a:noFill/>
              </a:ln>
            </c:spPr>
          </c:dPt>
          <c:dPt>
            <c:idx val="1"/>
            <c:invertIfNegative val="0"/>
            <c:spPr>
              <a:solidFill>
                <a:srgbClr val="0094d9"/>
              </a:solidFill>
              <a:ln w="0">
                <a:noFill/>
              </a:ln>
            </c:spPr>
          </c:dPt>
          <c:dPt>
            <c:idx val="2"/>
            <c:invertIfNegative val="0"/>
            <c:spPr>
              <a:solidFill>
                <a:srgbClr val="0094d9"/>
              </a:solidFill>
              <a:ln w="0">
                <a:noFill/>
              </a:ln>
            </c:spPr>
          </c:dPt>
          <c:dLbls>
            <c:numFmt formatCode="0%" sourceLinked="0"/>
            <c:dLbl>
              <c:idx val="0"/>
              <c:numFmt formatCode="0%" sourceLinked="0"/>
              <c:txPr>
                <a:bodyPr wrap="square"/>
                <a:lstStyle/>
                <a:p>
                  <a:pPr>
                    <a:defRPr b="0" sz="800" strike="noStrike" u="none">
                      <a:solidFill>
                        <a:srgbClr val="3f4043"/>
                      </a:solidFill>
                      <a:uFillTx/>
                      <a:latin typeface="Verdana"/>
                    </a:defRPr>
                  </a:pPr>
                </a:p>
              </c:txPr>
              <c:dLblPos val="outEnd"/>
              <c:showLegendKey val="0"/>
              <c:showVal val="1"/>
              <c:showCatName val="0"/>
              <c:showSerName val="0"/>
              <c:showPercent val="0"/>
              <c:separator>; </c:separator>
            </c:dLbl>
            <c:dLbl>
              <c:idx val="1"/>
              <c:numFmt formatCode="0%" sourceLinked="0"/>
              <c:txPr>
                <a:bodyPr wrap="square"/>
                <a:lstStyle/>
                <a:p>
                  <a:pPr>
                    <a:defRPr b="0" sz="800" strike="noStrike" u="none">
                      <a:solidFill>
                        <a:srgbClr val="3f4043"/>
                      </a:solidFill>
                      <a:uFillTx/>
                      <a:latin typeface="Verdana"/>
                    </a:defRPr>
                  </a:pPr>
                </a:p>
              </c:txPr>
              <c:dLblPos val="outEnd"/>
              <c:showLegendKey val="0"/>
              <c:showVal val="1"/>
              <c:showCatName val="0"/>
              <c:showSerName val="0"/>
              <c:showPercent val="0"/>
              <c:separator>; </c:separator>
            </c:dLbl>
            <c:dLbl>
              <c:idx val="2"/>
              <c:numFmt formatCode="0%" sourceLinked="0"/>
              <c:txPr>
                <a:bodyPr wrap="square"/>
                <a:lstStyle/>
                <a:p>
                  <a:pPr>
                    <a:defRPr b="0" sz="800" strike="noStrike" u="none">
                      <a:solidFill>
                        <a:srgbClr val="3f4043"/>
                      </a:solidFill>
                      <a:uFillTx/>
                      <a:latin typeface="Verdana"/>
                    </a:defRPr>
                  </a:pPr>
                </a:p>
              </c:txPr>
              <c:dLblPos val="outEnd"/>
              <c:showLegendKey val="0"/>
              <c:showVal val="1"/>
              <c:showCatName val="0"/>
              <c:showSerName val="0"/>
              <c:showPercent val="0"/>
              <c:separator>; </c:separator>
            </c:dLbl>
            <c:txPr>
              <a:bodyPr wrap="square"/>
              <a:lstStyle/>
              <a:p>
                <a:pPr>
                  <a:defRPr b="0" sz="800" strike="noStrike" u="none">
                    <a:solidFill>
                      <a:srgbClr val="3f4043"/>
                    </a:solidFill>
                    <a:uFillTx/>
                    <a:latin typeface="Verdana"/>
                  </a:defRPr>
                </a:pPr>
              </a:p>
            </c:txPr>
            <c:dLblPos val="outEnd"/>
            <c:showLegendKey val="0"/>
            <c:showVal val="1"/>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10"/>
                <c:pt idx="0">
                  <c:v>Healthy</c:v>
                </c:pt>
                <c:pt idx="1">
                  <c:v>Tastes good</c:v>
                </c:pt>
                <c:pt idx="2">
                  <c:v>Convenient</c:v>
                </c:pt>
                <c:pt idx="3">
                  <c:v>Staple food/drink</c:v>
                </c:pt>
                <c:pt idx="4">
                  <c:v>For energy/to keep going</c:v>
                </c:pt>
                <c:pt idx="5">
                  <c:v>To make self happy</c:v>
                </c:pt>
                <c:pt idx="6">
                  <c:v>To fill up</c:v>
                </c:pt>
                <c:pt idx="7">
                  <c:v>To indulge/treat or reward self</c:v>
                </c:pt>
                <c:pt idx="8">
                  <c:v>To relax and wind down</c:v>
                </c:pt>
                <c:pt idx="9">
                  <c:v>For something new or different</c:v>
                </c:pt>
              </c:strCache>
            </c:strRef>
          </c:cat>
          <c:val>
            <c:numRef>
              <c:f>0</c:f>
              <c:numCache>
                <c:formatCode>General</c:formatCode>
                <c:ptCount val="10"/>
                <c:pt idx="0">
                  <c:v>0.51</c:v>
                </c:pt>
                <c:pt idx="1">
                  <c:v>0.5</c:v>
                </c:pt>
                <c:pt idx="2">
                  <c:v>0.31</c:v>
                </c:pt>
                <c:pt idx="3">
                  <c:v>0.25</c:v>
                </c:pt>
                <c:pt idx="4">
                  <c:v>0.2</c:v>
                </c:pt>
                <c:pt idx="5">
                  <c:v>0.18</c:v>
                </c:pt>
                <c:pt idx="6">
                  <c:v>0.16</c:v>
                </c:pt>
                <c:pt idx="7">
                  <c:v>0.15</c:v>
                </c:pt>
                <c:pt idx="8">
                  <c:v>0.15</c:v>
                </c:pt>
                <c:pt idx="9">
                  <c:v>0.11</c:v>
                </c:pt>
              </c:numCache>
            </c:numRef>
          </c:val>
        </c:ser>
        <c:gapWidth val="100"/>
        <c:overlap val="0"/>
        <c:axId val="3363563"/>
        <c:axId val="88791374"/>
      </c:barChart>
      <c:catAx>
        <c:axId val="3363563"/>
        <c:scaling>
          <c:orientation val="maxMin"/>
        </c:scaling>
        <c:delete val="0"/>
        <c:axPos val="b"/>
        <c:numFmt formatCode="General" sourceLinked="0"/>
        <c:majorTickMark val="none"/>
        <c:minorTickMark val="none"/>
        <c:tickLblPos val="nextTo"/>
        <c:spPr>
          <a:ln w="9360">
            <a:solidFill>
              <a:srgbClr val="dfe8e8"/>
            </a:solidFill>
            <a:round/>
          </a:ln>
        </c:spPr>
        <c:txPr>
          <a:bodyPr/>
          <a:lstStyle/>
          <a:p>
            <a:pPr>
              <a:defRPr b="0" sz="800" strike="noStrike" u="none">
                <a:solidFill>
                  <a:srgbClr val="3f4043"/>
                </a:solidFill>
                <a:uFillTx/>
                <a:latin typeface="Verdana"/>
              </a:defRPr>
            </a:pPr>
          </a:p>
        </c:txPr>
        <c:crossAx val="88791374"/>
        <c:crosses val="autoZero"/>
        <c:auto val="1"/>
        <c:lblAlgn val="ctr"/>
        <c:lblOffset val="100"/>
        <c:noMultiLvlLbl val="0"/>
      </c:catAx>
      <c:valAx>
        <c:axId val="88791374"/>
        <c:scaling>
          <c:orientation val="minMax"/>
        </c:scaling>
        <c:delete val="1"/>
        <c:axPos val="l"/>
        <c:numFmt formatCode="0%" sourceLinked="1"/>
        <c:majorTickMark val="out"/>
        <c:minorTickMark val="none"/>
        <c:tickLblPos val="nextTo"/>
        <c:spPr>
          <a:ln w="6480">
            <a:solidFill>
              <a:srgbClr val="929293"/>
            </a:solidFill>
            <a:round/>
          </a:ln>
        </c:spPr>
        <c:txPr>
          <a:bodyPr/>
          <a:lstStyle/>
          <a:p>
            <a:pPr>
              <a:defRPr b="0" sz="800" strike="noStrike" u="none">
                <a:solidFill>
                  <a:srgbClr val="3f4043"/>
                </a:solidFill>
                <a:uFillTx/>
                <a:latin typeface="Verdana"/>
              </a:defRPr>
            </a:pPr>
          </a:p>
        </c:txPr>
        <c:crossAx val="3363563"/>
        <c:crossBetween val="between"/>
      </c:valAx>
      <c:spPr>
        <a:noFill/>
        <a:ln w="0">
          <a:noFill/>
        </a:ln>
      </c:spPr>
    </c:plotArea>
    <c:plotVisOnly val="1"/>
    <c:dispBlanksAs val="gap"/>
  </c:chart>
  <c:spPr>
    <a:noFill/>
    <a:ln w="0">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391045459750372"/>
          <c:y val="0.0423329233292333"/>
          <c:w val="0.608725523874957"/>
          <c:h val="0.804428044280443"/>
        </c:manualLayout>
      </c:layout>
      <c:barChart>
        <c:barDir val="bar"/>
        <c:grouping val="clustered"/>
        <c:varyColors val="0"/>
        <c:ser>
          <c:idx val="0"/>
          <c:order val="0"/>
          <c:tx>
            <c:strRef>
              <c:f>label 0</c:f>
              <c:strCache>
                <c:ptCount val="1"/>
                <c:pt idx="0">
                  <c:v>Dairy yogurt</c:v>
                </c:pt>
              </c:strCache>
            </c:strRef>
          </c:tx>
          <c:spPr>
            <a:solidFill>
              <a:srgbClr val="3f4043"/>
            </a:solidFill>
            <a:ln w="0">
              <a:noFill/>
            </a:ln>
          </c:spPr>
          <c:invertIfNegative val="0"/>
          <c:dLbls>
            <c:numFmt formatCode="0%" sourceLinked="0"/>
            <c:txPr>
              <a:bodyPr wrap="square"/>
              <a:lstStyle/>
              <a:p>
                <a:pPr>
                  <a:defRPr b="0" sz="800" strike="noStrike" u="none">
                    <a:solidFill>
                      <a:srgbClr val="002060"/>
                    </a:solidFill>
                    <a:uFillTx/>
                    <a:latin typeface="Verdana"/>
                    <a:ea typeface="Verdana"/>
                  </a:defRPr>
                </a:pPr>
              </a:p>
            </c:txPr>
            <c:dLblPos val="outEnd"/>
            <c:showLegendKey val="0"/>
            <c:showVal val="1"/>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7"/>
                <c:pt idx="0">
                  <c:v>Breakfast</c:v>
                </c:pt>
                <c:pt idx="1">
                  <c:v>Morning snack</c:v>
                </c:pt>
                <c:pt idx="2">
                  <c:v>Lunch</c:v>
                </c:pt>
                <c:pt idx="3">
                  <c:v>Afternoon snack</c:v>
                </c:pt>
                <c:pt idx="4">
                  <c:v>Dinner</c:v>
                </c:pt>
                <c:pt idx="5">
                  <c:v>Evening snack</c:v>
                </c:pt>
                <c:pt idx="6">
                  <c:v>Night snack</c:v>
                </c:pt>
              </c:strCache>
            </c:strRef>
          </c:cat>
          <c:val>
            <c:numRef>
              <c:f>0</c:f>
              <c:numCache>
                <c:formatCode>General</c:formatCode>
                <c:ptCount val="7"/>
                <c:pt idx="0">
                  <c:v>0.4</c:v>
                </c:pt>
                <c:pt idx="1">
                  <c:v>0.24</c:v>
                </c:pt>
                <c:pt idx="2">
                  <c:v>0.25</c:v>
                </c:pt>
                <c:pt idx="3">
                  <c:v>0.35</c:v>
                </c:pt>
                <c:pt idx="4">
                  <c:v>0.23</c:v>
                </c:pt>
                <c:pt idx="5">
                  <c:v>0.22</c:v>
                </c:pt>
                <c:pt idx="6">
                  <c:v>0.07</c:v>
                </c:pt>
              </c:numCache>
            </c:numRef>
          </c:val>
        </c:ser>
        <c:gapWidth val="100"/>
        <c:overlap val="0"/>
        <c:axId val="88901109"/>
        <c:axId val="92617597"/>
      </c:barChart>
      <c:catAx>
        <c:axId val="88901109"/>
        <c:scaling>
          <c:orientation val="minMax"/>
        </c:scaling>
        <c:delete val="0"/>
        <c:axPos val="b"/>
        <c:numFmt formatCode="General" sourceLinked="0"/>
        <c:majorTickMark val="none"/>
        <c:minorTickMark val="none"/>
        <c:tickLblPos val="nextTo"/>
        <c:spPr>
          <a:ln w="9360">
            <a:solidFill>
              <a:srgbClr val="dfe8e8"/>
            </a:solidFill>
            <a:round/>
          </a:ln>
        </c:spPr>
        <c:txPr>
          <a:bodyPr/>
          <a:lstStyle/>
          <a:p>
            <a:pPr>
              <a:defRPr b="0" sz="800" strike="noStrike" u="none">
                <a:solidFill>
                  <a:srgbClr val="002060"/>
                </a:solidFill>
                <a:uFillTx/>
                <a:latin typeface="Verdana"/>
                <a:ea typeface="Verdana"/>
              </a:defRPr>
            </a:pPr>
          </a:p>
        </c:txPr>
        <c:crossAx val="92617597"/>
        <c:crosses val="autoZero"/>
        <c:auto val="1"/>
        <c:lblAlgn val="ctr"/>
        <c:lblOffset val="100"/>
        <c:noMultiLvlLbl val="0"/>
      </c:catAx>
      <c:valAx>
        <c:axId val="92617597"/>
        <c:scaling>
          <c:orientation val="minMax"/>
        </c:scaling>
        <c:delete val="1"/>
        <c:axPos val="l"/>
        <c:numFmt formatCode="0%" sourceLinked="1"/>
        <c:majorTickMark val="none"/>
        <c:minorTickMark val="none"/>
        <c:tickLblPos val="nextTo"/>
        <c:spPr>
          <a:ln w="6480">
            <a:solidFill>
              <a:srgbClr val="929293"/>
            </a:solidFill>
            <a:round/>
          </a:ln>
        </c:spPr>
        <c:txPr>
          <a:bodyPr/>
          <a:lstStyle/>
          <a:p>
            <a:pPr>
              <a:defRPr b="0" sz="900" strike="noStrike" u="none">
                <a:solidFill>
                  <a:srgbClr val="3f4043"/>
                </a:solidFill>
                <a:uFillTx/>
                <a:latin typeface="Verdana"/>
              </a:defRPr>
            </a:pPr>
          </a:p>
        </c:txPr>
        <c:crossAx val="88901109"/>
        <c:crossBetween val="between"/>
        <c:majorUnit val="0.2"/>
      </c:valAx>
      <c:spPr>
        <a:noFill/>
        <a:ln w="0">
          <a:noFill/>
        </a:ln>
      </c:spPr>
    </c:plotArea>
    <c:plotVisOnly val="1"/>
    <c:dispBlanksAs val="gap"/>
  </c:chart>
  <c:spPr>
    <a:noFill/>
    <a:ln w="0">
      <a:noFill/>
    </a:ln>
  </c:spPr>
</c:chartSpace>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266305525460455"/>
          <c:y val="0.0506303782269362"/>
          <c:w val="0.65994944023113"/>
          <c:h val="0.665899539723834"/>
        </c:manualLayout>
      </c:layout>
      <c:barChart>
        <c:barDir val="bar"/>
        <c:grouping val="percentStacked"/>
        <c:varyColors val="0"/>
        <c:ser>
          <c:idx val="0"/>
          <c:order val="0"/>
          <c:tx>
            <c:strRef>
              <c:f>label 0</c:f>
              <c:strCache>
                <c:ptCount val="1"/>
                <c:pt idx="0">
                  <c:v>proactive</c:v>
                </c:pt>
              </c:strCache>
            </c:strRef>
          </c:tx>
          <c:spPr>
            <a:solidFill>
              <a:srgbClr val="0094d9"/>
            </a:solidFill>
            <a:ln w="0">
              <a:noFill/>
            </a:ln>
          </c:spPr>
          <c:invertIfNegative val="0"/>
          <c:dLbls>
            <c:numFmt formatCode="General" sourceLinked="0"/>
            <c:txPr>
              <a:bodyPr wrap="square"/>
              <a:lstStyle/>
              <a:p>
                <a:pPr>
                  <a:defRPr b="0" sz="1197" strike="noStrike" u="none">
                    <a:solidFill>
                      <a:srgbClr val="ffffff"/>
                    </a:solidFill>
                    <a:uFillTx/>
                    <a:latin typeface="Verdana"/>
                  </a:defRPr>
                </a:pPr>
              </a:p>
            </c:txPr>
            <c:dLblPos val="ctr"/>
            <c:showLegendKey val="0"/>
            <c:showVal val="1"/>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4"/>
                <c:pt idx="0">
                  <c:v>Boomers</c:v>
                </c:pt>
                <c:pt idx="1">
                  <c:v>Generation X</c:v>
                </c:pt>
                <c:pt idx="2">
                  <c:v>Millennials</c:v>
                </c:pt>
                <c:pt idx="3">
                  <c:v>Generation Z</c:v>
                </c:pt>
              </c:strCache>
            </c:strRef>
          </c:cat>
          <c:val>
            <c:numRef>
              <c:f>0</c:f>
              <c:numCache>
                <c:formatCode>General</c:formatCode>
                <c:ptCount val="4"/>
                <c:pt idx="0">
                  <c:v>38</c:v>
                </c:pt>
                <c:pt idx="1">
                  <c:v>34</c:v>
                </c:pt>
                <c:pt idx="2">
                  <c:v>36</c:v>
                </c:pt>
                <c:pt idx="3">
                  <c:v>32</c:v>
                </c:pt>
              </c:numCache>
            </c:numRef>
          </c:val>
        </c:ser>
        <c:ser>
          <c:idx val="1"/>
          <c:order val="1"/>
          <c:tx>
            <c:strRef>
              <c:f>label 1</c:f>
              <c:strCache>
                <c:ptCount val="1"/>
                <c:pt idx="0">
                  <c:v>tend to be proactive</c:v>
                </c:pt>
              </c:strCache>
            </c:strRef>
          </c:tx>
          <c:spPr>
            <a:solidFill>
              <a:srgbClr val="39b54a"/>
            </a:solidFill>
            <a:ln w="0">
              <a:noFill/>
            </a:ln>
          </c:spPr>
          <c:invertIfNegative val="0"/>
          <c:dLbls>
            <c:numFmt formatCode="General" sourceLinked="0"/>
            <c:txPr>
              <a:bodyPr wrap="square"/>
              <a:lstStyle/>
              <a:p>
                <a:pPr>
                  <a:defRPr b="0" sz="1197" strike="noStrike" u="none">
                    <a:solidFill>
                      <a:srgbClr val="ffffff"/>
                    </a:solidFill>
                    <a:uFillTx/>
                    <a:latin typeface="Verdana"/>
                  </a:defRPr>
                </a:pPr>
              </a:p>
            </c:txPr>
            <c:dLblPos val="ctr"/>
            <c:showLegendKey val="0"/>
            <c:showVal val="1"/>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4"/>
                <c:pt idx="0">
                  <c:v>Boomers</c:v>
                </c:pt>
                <c:pt idx="1">
                  <c:v>Generation X</c:v>
                </c:pt>
                <c:pt idx="2">
                  <c:v>Millennials</c:v>
                </c:pt>
                <c:pt idx="3">
                  <c:v>Generation Z</c:v>
                </c:pt>
              </c:strCache>
            </c:strRef>
          </c:cat>
          <c:val>
            <c:numRef>
              <c:f>1</c:f>
              <c:numCache>
                <c:formatCode>General</c:formatCode>
                <c:ptCount val="4"/>
                <c:pt idx="0">
                  <c:v>25</c:v>
                </c:pt>
                <c:pt idx="1">
                  <c:v>27</c:v>
                </c:pt>
                <c:pt idx="2">
                  <c:v>30</c:v>
                </c:pt>
                <c:pt idx="3">
                  <c:v>27</c:v>
                </c:pt>
              </c:numCache>
            </c:numRef>
          </c:val>
        </c:ser>
        <c:ser>
          <c:idx val="2"/>
          <c:order val="2"/>
          <c:tx>
            <c:strRef>
              <c:f>label 2</c:f>
              <c:strCache>
                <c:ptCount val="1"/>
                <c:pt idx="0">
                  <c:v>Neautral</c:v>
                </c:pt>
              </c:strCache>
            </c:strRef>
          </c:tx>
          <c:spPr>
            <a:solidFill>
              <a:srgbClr val="d7df23"/>
            </a:solidFill>
            <a:ln w="0">
              <a:noFill/>
            </a:ln>
          </c:spPr>
          <c:invertIfNegative val="0"/>
          <c:dLbls>
            <c:numFmt formatCode="General" sourceLinked="0"/>
            <c:txPr>
              <a:bodyPr wrap="square"/>
              <a:lstStyle/>
              <a:p>
                <a:pPr>
                  <a:defRPr b="0" sz="1197" strike="noStrike" u="none">
                    <a:solidFill>
                      <a:srgbClr val="ffffff"/>
                    </a:solidFill>
                    <a:uFillTx/>
                    <a:latin typeface="Verdana"/>
                  </a:defRPr>
                </a:pPr>
              </a:p>
            </c:txPr>
            <c:dLblPos val="ctr"/>
            <c:showLegendKey val="0"/>
            <c:showVal val="1"/>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4"/>
                <c:pt idx="0">
                  <c:v>Boomers</c:v>
                </c:pt>
                <c:pt idx="1">
                  <c:v>Generation X</c:v>
                </c:pt>
                <c:pt idx="2">
                  <c:v>Millennials</c:v>
                </c:pt>
                <c:pt idx="3">
                  <c:v>Generation Z</c:v>
                </c:pt>
              </c:strCache>
            </c:strRef>
          </c:cat>
          <c:val>
            <c:numRef>
              <c:f>2</c:f>
              <c:numCache>
                <c:formatCode>General</c:formatCode>
                <c:ptCount val="4"/>
                <c:pt idx="0">
                  <c:v>25</c:v>
                </c:pt>
                <c:pt idx="1">
                  <c:v>25</c:v>
                </c:pt>
                <c:pt idx="2">
                  <c:v>21</c:v>
                </c:pt>
                <c:pt idx="3">
                  <c:v>24</c:v>
                </c:pt>
              </c:numCache>
            </c:numRef>
          </c:val>
        </c:ser>
        <c:ser>
          <c:idx val="3"/>
          <c:order val="3"/>
          <c:tx>
            <c:strRef>
              <c:f>label 3</c:f>
              <c:strCache>
                <c:ptCount val="1"/>
                <c:pt idx="0">
                  <c:v>tend to be reactive</c:v>
                </c:pt>
              </c:strCache>
            </c:strRef>
          </c:tx>
          <c:spPr>
            <a:solidFill>
              <a:srgbClr val="f7931e"/>
            </a:solidFill>
            <a:ln w="0">
              <a:noFill/>
            </a:ln>
          </c:spPr>
          <c:invertIfNegative val="0"/>
          <c:dLbls>
            <c:numFmt formatCode="General" sourceLinked="0"/>
            <c:txPr>
              <a:bodyPr wrap="square"/>
              <a:lstStyle/>
              <a:p>
                <a:pPr>
                  <a:defRPr b="0" sz="1197" strike="noStrike" u="none">
                    <a:solidFill>
                      <a:srgbClr val="ffffff"/>
                    </a:solidFill>
                    <a:uFillTx/>
                    <a:latin typeface="Verdana"/>
                  </a:defRPr>
                </a:pPr>
              </a:p>
            </c:txPr>
            <c:dLblPos val="ctr"/>
            <c:showLegendKey val="0"/>
            <c:showVal val="1"/>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4"/>
                <c:pt idx="0">
                  <c:v>Boomers</c:v>
                </c:pt>
                <c:pt idx="1">
                  <c:v>Generation X</c:v>
                </c:pt>
                <c:pt idx="2">
                  <c:v>Millennials</c:v>
                </c:pt>
                <c:pt idx="3">
                  <c:v>Generation Z</c:v>
                </c:pt>
              </c:strCache>
            </c:strRef>
          </c:cat>
          <c:val>
            <c:numRef>
              <c:f>3</c:f>
              <c:numCache>
                <c:formatCode>General</c:formatCode>
                <c:ptCount val="4"/>
                <c:pt idx="0">
                  <c:v>5</c:v>
                </c:pt>
                <c:pt idx="1">
                  <c:v>7</c:v>
                </c:pt>
                <c:pt idx="2">
                  <c:v>9</c:v>
                </c:pt>
                <c:pt idx="3">
                  <c:v>12</c:v>
                </c:pt>
              </c:numCache>
            </c:numRef>
          </c:val>
        </c:ser>
        <c:ser>
          <c:idx val="4"/>
          <c:order val="4"/>
          <c:tx>
            <c:strRef>
              <c:f>label 4</c:f>
              <c:strCache>
                <c:ptCount val="1"/>
                <c:pt idx="0">
                  <c:v>reactive</c:v>
                </c:pt>
              </c:strCache>
            </c:strRef>
          </c:tx>
          <c:spPr>
            <a:solidFill>
              <a:srgbClr val="ed1c24"/>
            </a:solidFill>
            <a:ln w="0">
              <a:noFill/>
            </a:ln>
          </c:spPr>
          <c:invertIfNegative val="0"/>
          <c:dLbls>
            <c:numFmt formatCode="General" sourceLinked="0"/>
            <c:txPr>
              <a:bodyPr wrap="square"/>
              <a:lstStyle/>
              <a:p>
                <a:pPr>
                  <a:defRPr b="0" sz="1197" strike="noStrike" u="none">
                    <a:solidFill>
                      <a:srgbClr val="ffffff"/>
                    </a:solidFill>
                    <a:uFillTx/>
                    <a:latin typeface="Verdana"/>
                  </a:defRPr>
                </a:pPr>
              </a:p>
            </c:txPr>
            <c:dLblPos val="ctr"/>
            <c:showLegendKey val="0"/>
            <c:showVal val="1"/>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4"/>
                <c:pt idx="0">
                  <c:v>Boomers</c:v>
                </c:pt>
                <c:pt idx="1">
                  <c:v>Generation X</c:v>
                </c:pt>
                <c:pt idx="2">
                  <c:v>Millennials</c:v>
                </c:pt>
                <c:pt idx="3">
                  <c:v>Generation Z</c:v>
                </c:pt>
              </c:strCache>
            </c:strRef>
          </c:cat>
          <c:val>
            <c:numRef>
              <c:f>4</c:f>
              <c:numCache>
                <c:formatCode>General</c:formatCode>
                <c:ptCount val="4"/>
                <c:pt idx="0">
                  <c:v>7</c:v>
                </c:pt>
                <c:pt idx="1">
                  <c:v>7</c:v>
                </c:pt>
                <c:pt idx="2">
                  <c:v>4</c:v>
                </c:pt>
                <c:pt idx="3">
                  <c:v>6</c:v>
                </c:pt>
              </c:numCache>
            </c:numRef>
          </c:val>
        </c:ser>
        <c:gapWidth val="150"/>
        <c:overlap val="100"/>
        <c:axId val="17519464"/>
        <c:axId val="20593044"/>
      </c:barChart>
      <c:catAx>
        <c:axId val="17519464"/>
        <c:scaling>
          <c:orientation val="minMax"/>
        </c:scaling>
        <c:delete val="0"/>
        <c:axPos val="b"/>
        <c:numFmt formatCode="General" sourceLinked="0"/>
        <c:majorTickMark val="none"/>
        <c:minorTickMark val="none"/>
        <c:tickLblPos val="nextTo"/>
        <c:spPr>
          <a:ln w="9360">
            <a:solidFill>
              <a:srgbClr val="e2e2e3"/>
            </a:solidFill>
            <a:round/>
          </a:ln>
        </c:spPr>
        <c:txPr>
          <a:bodyPr/>
          <a:lstStyle/>
          <a:p>
            <a:pPr>
              <a:defRPr b="0" sz="1000" strike="noStrike" u="none">
                <a:solidFill>
                  <a:srgbClr val="808287"/>
                </a:solidFill>
                <a:uFillTx/>
                <a:latin typeface="Verdana"/>
              </a:defRPr>
            </a:pPr>
          </a:p>
        </c:txPr>
        <c:crossAx val="20593044"/>
        <c:crosses val="autoZero"/>
        <c:auto val="1"/>
        <c:lblAlgn val="ctr"/>
        <c:lblOffset val="100"/>
        <c:noMultiLvlLbl val="0"/>
      </c:catAx>
      <c:valAx>
        <c:axId val="20593044"/>
        <c:scaling>
          <c:orientation val="minMax"/>
        </c:scaling>
        <c:delete val="0"/>
        <c:axPos val="l"/>
        <c:majorGridlines>
          <c:spPr>
            <a:ln w="9360">
              <a:solidFill>
                <a:srgbClr val="e2e2e3"/>
              </a:solidFill>
              <a:round/>
            </a:ln>
          </c:spPr>
        </c:majorGridlines>
        <c:numFmt formatCode="0%" sourceLinked="0"/>
        <c:majorTickMark val="none"/>
        <c:minorTickMark val="none"/>
        <c:tickLblPos val="nextTo"/>
        <c:spPr>
          <a:ln w="9360">
            <a:noFill/>
          </a:ln>
        </c:spPr>
        <c:txPr>
          <a:bodyPr/>
          <a:lstStyle/>
          <a:p>
            <a:pPr>
              <a:defRPr b="0" sz="900" strike="noStrike" u="none">
                <a:solidFill>
                  <a:srgbClr val="808287"/>
                </a:solidFill>
                <a:uFillTx/>
                <a:latin typeface="Verdana"/>
              </a:defRPr>
            </a:pPr>
          </a:p>
        </c:txPr>
        <c:crossAx val="17519464"/>
        <c:crosses val="autoZero"/>
        <c:crossBetween val="between"/>
      </c:valAx>
      <c:spPr>
        <a:noFill/>
        <a:ln w="0">
          <a:noFill/>
        </a:ln>
      </c:spPr>
    </c:plotArea>
    <c:legend>
      <c:legendPos val="b"/>
      <c:layout>
        <c:manualLayout>
          <c:xMode val="edge"/>
          <c:yMode val="edge"/>
          <c:x val="0.277211989888046"/>
          <c:y val="0.804182509505704"/>
          <c:w val="0.617957237792546"/>
          <c:h val="0.164715300710497"/>
        </c:manualLayout>
      </c:layout>
      <c:overlay val="0"/>
      <c:spPr>
        <a:noFill/>
        <a:ln w="0">
          <a:noFill/>
        </a:ln>
      </c:spPr>
      <c:txPr>
        <a:bodyPr/>
        <a:lstStyle/>
        <a:p>
          <a:pPr>
            <a:defRPr b="0" sz="800" strike="noStrike" u="none">
              <a:solidFill>
                <a:srgbClr val="808287"/>
              </a:solidFill>
              <a:uFillTx/>
              <a:latin typeface="Verdana"/>
            </a:defRPr>
          </a:pPr>
        </a:p>
      </c:txPr>
    </c:legend>
    <c:plotVisOnly val="1"/>
    <c:dispBlanksAs val="gap"/>
  </c:chart>
  <c:spPr>
    <a:noFill/>
    <a:ln w="0">
      <a:noFill/>
    </a:ln>
  </c:spPr>
</c:chartSpace>
</file>

<file path=ppt/charts/chart6.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pieChart>
        <c:varyColors val="1"/>
        <c:ser>
          <c:idx val="0"/>
          <c:order val="0"/>
          <c:tx>
            <c:strRef>
              <c:f>label 0</c:f>
              <c:strCache>
                <c:ptCount val="1"/>
                <c:pt idx="0">
                  <c:v>Sales</c:v>
                </c:pt>
              </c:strCache>
            </c:strRef>
          </c:tx>
          <c:spPr>
            <a:solidFill>
              <a:srgbClr val="0094d9"/>
            </a:solidFill>
            <a:ln w="6480">
              <a:noFill/>
            </a:ln>
          </c:spPr>
          <c:explosion val="0"/>
          <c:dPt>
            <c:idx val="0"/>
            <c:spPr>
              <a:solidFill>
                <a:srgbClr val="39b54a"/>
              </a:solidFill>
              <a:ln w="6480">
                <a:solidFill>
                  <a:srgbClr val="ffffff"/>
                </a:solidFill>
                <a:round/>
              </a:ln>
            </c:spPr>
          </c:dPt>
          <c:dPt>
            <c:idx val="1"/>
            <c:spPr>
              <a:solidFill>
                <a:srgbClr val="ec008c"/>
              </a:solidFill>
              <a:ln w="6480">
                <a:solidFill>
                  <a:srgbClr val="ffffff"/>
                </a:solidFill>
                <a:round/>
              </a:ln>
            </c:spPr>
          </c:dPt>
          <c:dPt>
            <c:idx val="2"/>
            <c:spPr>
              <a:solidFill>
                <a:srgbClr val="ed1c24"/>
              </a:solidFill>
              <a:ln w="6480">
                <a:solidFill>
                  <a:srgbClr val="ffffff"/>
                </a:solidFill>
                <a:round/>
              </a:ln>
            </c:spPr>
          </c:dPt>
          <c:dPt>
            <c:idx val="3"/>
            <c:spPr>
              <a:solidFill>
                <a:srgbClr val="f7931e"/>
              </a:solidFill>
              <a:ln w="6480">
                <a:solidFill>
                  <a:srgbClr val="ffffff"/>
                </a:solidFill>
                <a:round/>
              </a:ln>
            </c:spPr>
          </c:dPt>
          <c:dPt>
            <c:idx val="4"/>
            <c:spPr>
              <a:solidFill>
                <a:srgbClr val="a3a919"/>
              </a:solidFill>
              <a:ln w="6480">
                <a:solidFill>
                  <a:srgbClr val="ffffff"/>
                </a:solidFill>
                <a:round/>
              </a:ln>
            </c:spPr>
          </c:dPt>
          <c:dPt>
            <c:idx val="5"/>
            <c:spPr>
              <a:solidFill>
                <a:srgbClr val="0094d9"/>
              </a:solidFill>
              <a:ln w="6480">
                <a:solidFill>
                  <a:srgbClr val="ffffff"/>
                </a:solidFill>
                <a:round/>
              </a:ln>
            </c:spPr>
          </c:dPt>
          <c:dLbls>
            <c:dLbl>
              <c:idx val="0"/>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1"/>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2"/>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3"/>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4"/>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5"/>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showLeaderLines val="1"/>
            <c:leaderLines>
              <c:spPr>
                <a:ln w="0">
                  <a:solidFill>
                    <a:srgbClr val="000000"/>
                  </a:solidFill>
                </a:ln>
              </c:spPr>
            </c:leaderLines>
          </c:dLbls>
          <c:cat>
            <c:strRef>
              <c:f>categories</c:f>
              <c:strCache>
                <c:ptCount val="6"/>
                <c:pt idx="0">
                  <c:v>North America</c:v>
                </c:pt>
                <c:pt idx="1">
                  <c:v>Latin America</c:v>
                </c:pt>
                <c:pt idx="2">
                  <c:v>Africa</c:v>
                </c:pt>
                <c:pt idx="3">
                  <c:v>Europe</c:v>
                </c:pt>
                <c:pt idx="4">
                  <c:v>Asia</c:v>
                </c:pt>
                <c:pt idx="5">
                  <c:v>Ocenia</c:v>
                </c:pt>
              </c:strCache>
            </c:strRef>
          </c:cat>
          <c:val>
            <c:numRef>
              <c:f>0</c:f>
              <c:numCache>
                <c:formatCode>General</c:formatCode>
                <c:ptCount val="6"/>
                <c:pt idx="0">
                  <c:v>8.1</c:v>
                </c:pt>
                <c:pt idx="1">
                  <c:v>7.9</c:v>
                </c:pt>
                <c:pt idx="2">
                  <c:v>7.1</c:v>
                </c:pt>
                <c:pt idx="3">
                  <c:v>19</c:v>
                </c:pt>
                <c:pt idx="4">
                  <c:v>57.1</c:v>
                </c:pt>
                <c:pt idx="5">
                  <c:v>0.7</c:v>
                </c:pt>
              </c:numCache>
            </c:numRef>
          </c:val>
        </c:ser>
        <c:firstSliceAng val="0"/>
      </c:pieChart>
      <c:spPr>
        <a:noFill/>
        <a:ln w="0">
          <a:noFill/>
        </a:ln>
      </c:spPr>
    </c:plotArea>
    <c:legend>
      <c:legendPos val="b"/>
      <c:layout>
        <c:manualLayout>
          <c:xMode val="edge"/>
          <c:yMode val="edge"/>
          <c:x val="0.629420523638169"/>
          <c:y val="0.0947169017049042"/>
          <c:w val="0.281255816839362"/>
          <c:h val="0.672"/>
        </c:manualLayout>
      </c:layout>
      <c:overlay val="0"/>
      <c:spPr>
        <a:noFill/>
        <a:ln w="0">
          <a:noFill/>
        </a:ln>
      </c:spPr>
      <c:txPr>
        <a:bodyPr/>
        <a:lstStyle/>
        <a:p>
          <a:pPr>
            <a:defRPr b="0" sz="800" strike="noStrike" u="none">
              <a:solidFill>
                <a:srgbClr val="3f4043"/>
              </a:solidFill>
              <a:uFillTx/>
              <a:latin typeface="Verdana"/>
            </a:defRPr>
          </a:pPr>
        </a:p>
      </c:txPr>
    </c:legend>
    <c:plotVisOnly val="1"/>
    <c:dispBlanksAs val="gap"/>
  </c:chart>
  <c:spPr>
    <a:noFill/>
    <a:ln w="0">
      <a:noFill/>
    </a:ln>
  </c:spPr>
</c:chartSpace>
</file>

<file path=ppt/charts/chart7.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pieChart>
        <c:varyColors val="1"/>
        <c:ser>
          <c:idx val="0"/>
          <c:order val="0"/>
          <c:tx>
            <c:strRef>
              <c:f>label 0</c:f>
              <c:strCache>
                <c:ptCount val="1"/>
                <c:pt idx="0">
                  <c:v>Sales</c:v>
                </c:pt>
              </c:strCache>
            </c:strRef>
          </c:tx>
          <c:spPr>
            <a:solidFill>
              <a:srgbClr val="0094d9"/>
            </a:solidFill>
            <a:ln w="6480">
              <a:noFill/>
            </a:ln>
          </c:spPr>
          <c:explosion val="0"/>
          <c:dPt>
            <c:idx val="0"/>
            <c:spPr>
              <a:solidFill>
                <a:srgbClr val="39b54a">
                  <a:alpha val="50000"/>
                </a:srgbClr>
              </a:solidFill>
              <a:ln w="6480">
                <a:solidFill>
                  <a:srgbClr val="ffffff"/>
                </a:solidFill>
                <a:round/>
              </a:ln>
            </c:spPr>
          </c:dPt>
          <c:dPt>
            <c:idx val="1"/>
            <c:spPr>
              <a:solidFill>
                <a:srgbClr val="ec008c">
                  <a:alpha val="50000"/>
                </a:srgbClr>
              </a:solidFill>
              <a:ln w="6480">
                <a:solidFill>
                  <a:srgbClr val="ffffff"/>
                </a:solidFill>
                <a:round/>
              </a:ln>
            </c:spPr>
          </c:dPt>
          <c:dPt>
            <c:idx val="2"/>
            <c:spPr>
              <a:solidFill>
                <a:srgbClr val="ed1c24">
                  <a:alpha val="50000"/>
                </a:srgbClr>
              </a:solidFill>
              <a:ln w="6480">
                <a:solidFill>
                  <a:srgbClr val="ffffff"/>
                </a:solidFill>
                <a:round/>
              </a:ln>
            </c:spPr>
          </c:dPt>
          <c:dPt>
            <c:idx val="3"/>
            <c:spPr>
              <a:solidFill>
                <a:srgbClr val="f7931e">
                  <a:alpha val="50000"/>
                </a:srgbClr>
              </a:solidFill>
              <a:ln w="6480">
                <a:solidFill>
                  <a:srgbClr val="ffffff"/>
                </a:solidFill>
                <a:round/>
              </a:ln>
            </c:spPr>
          </c:dPt>
          <c:dPt>
            <c:idx val="4"/>
            <c:spPr>
              <a:solidFill>
                <a:srgbClr val="d7df23">
                  <a:alpha val="50000"/>
                </a:srgbClr>
              </a:solidFill>
              <a:ln w="6480">
                <a:solidFill>
                  <a:srgbClr val="ffffff"/>
                </a:solidFill>
                <a:round/>
              </a:ln>
            </c:spPr>
          </c:dPt>
          <c:dPt>
            <c:idx val="5"/>
            <c:spPr>
              <a:solidFill>
                <a:srgbClr val="0094d9"/>
              </a:solidFill>
              <a:ln w="6480">
                <a:solidFill>
                  <a:srgbClr val="ffffff"/>
                </a:solidFill>
                <a:round/>
              </a:ln>
            </c:spPr>
          </c:dPt>
          <c:dLbls>
            <c:dLbl>
              <c:idx val="0"/>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1"/>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2"/>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3"/>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4"/>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dLbl>
              <c:idx val="5"/>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dLbl>
            <c:txPr>
              <a:bodyPr wrap="square"/>
              <a:lstStyle/>
              <a:p>
                <a:pPr>
                  <a:defRPr b="0" sz="1000" strike="noStrike" u="none">
                    <a:solidFill>
                      <a:srgbClr val="3f4043"/>
                    </a:solidFill>
                    <a:uFillTx/>
                    <a:latin typeface="Verdana"/>
                  </a:defRPr>
                </a:pPr>
              </a:p>
            </c:txPr>
            <c:dLblPos val="bestFit"/>
            <c:showLegendKey val="0"/>
            <c:showVal val="0"/>
            <c:showCatName val="0"/>
            <c:showSerName val="0"/>
            <c:showPercent val="0"/>
            <c:separator>; </c:separator>
            <c:showLeaderLines val="1"/>
            <c:leaderLines>
              <c:spPr>
                <a:ln w="0">
                  <a:solidFill>
                    <a:srgbClr val="000000"/>
                  </a:solidFill>
                </a:ln>
              </c:spPr>
            </c:leaderLines>
          </c:dLbls>
          <c:cat>
            <c:strRef>
              <c:f>categories</c:f>
              <c:strCache>
                <c:ptCount val="6"/>
                <c:pt idx="0">
                  <c:v>North America</c:v>
                </c:pt>
                <c:pt idx="1">
                  <c:v>Latin America</c:v>
                </c:pt>
                <c:pt idx="2">
                  <c:v>africa</c:v>
                </c:pt>
                <c:pt idx="3">
                  <c:v>Europe</c:v>
                </c:pt>
                <c:pt idx="4">
                  <c:v>Asia</c:v>
                </c:pt>
                <c:pt idx="5">
                  <c:v>Ocenia</c:v>
                </c:pt>
              </c:strCache>
            </c:strRef>
          </c:cat>
          <c:val>
            <c:numRef>
              <c:f>0</c:f>
              <c:numCache>
                <c:formatCode>General</c:formatCode>
                <c:ptCount val="6"/>
                <c:pt idx="0">
                  <c:v>5.9</c:v>
                </c:pt>
                <c:pt idx="1">
                  <c:v>9.5</c:v>
                </c:pt>
                <c:pt idx="2">
                  <c:v>10.9</c:v>
                </c:pt>
                <c:pt idx="3">
                  <c:v>11.9</c:v>
                </c:pt>
                <c:pt idx="4">
                  <c:v>61.2</c:v>
                </c:pt>
                <c:pt idx="5">
                  <c:v>0.6</c:v>
                </c:pt>
              </c:numCache>
            </c:numRef>
          </c:val>
        </c:ser>
        <c:firstSliceAng val="0"/>
      </c:pieChart>
      <c:spPr>
        <a:noFill/>
        <a:ln w="0">
          <a:noFill/>
        </a:ln>
      </c:spPr>
    </c:plotArea>
    <c:legend>
      <c:legendPos val="b"/>
      <c:layout>
        <c:manualLayout>
          <c:xMode val="edge"/>
          <c:yMode val="edge"/>
          <c:x val="0.62048909451421"/>
          <c:y val="0.0947867298578199"/>
          <c:w val="0.292682926829268"/>
          <c:h val="0.672131147540984"/>
        </c:manualLayout>
      </c:layout>
      <c:overlay val="0"/>
      <c:spPr>
        <a:noFill/>
        <a:ln w="0">
          <a:noFill/>
        </a:ln>
      </c:spPr>
      <c:txPr>
        <a:bodyPr/>
        <a:lstStyle/>
        <a:p>
          <a:pPr>
            <a:defRPr b="0" sz="800" strike="noStrike" u="none">
              <a:solidFill>
                <a:srgbClr val="3f4043"/>
              </a:solidFill>
              <a:uFillTx/>
              <a:latin typeface="Verdana"/>
            </a:defRPr>
          </a:pPr>
        </a:p>
      </c:txPr>
    </c:legend>
    <c:plotVisOnly val="1"/>
    <c:dispBlanksAs val="gap"/>
  </c:chart>
  <c:spPr>
    <a:noFill/>
    <a:ln w="0">
      <a:noFill/>
    </a:ln>
  </c:spPr>
</c:chartSpace>
</file>

<file path=ppt/charts/chart8.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362916006339144"/>
          <c:y val="0.0272748928060981"/>
          <c:w val="0.927099841521395"/>
          <c:h val="0.945212005717008"/>
        </c:manualLayout>
      </c:layout>
      <c:barChart>
        <c:barDir val="col"/>
        <c:grouping val="clustered"/>
        <c:varyColors val="0"/>
        <c:ser>
          <c:idx val="0"/>
          <c:order val="0"/>
          <c:tx>
            <c:strRef>
              <c:f>label 0</c:f>
              <c:strCache>
                <c:ptCount val="1"/>
                <c:pt idx="0">
                  <c:v>序列 1</c:v>
                </c:pt>
              </c:strCache>
            </c:strRef>
          </c:tx>
          <c:spPr>
            <a:solidFill>
              <a:srgbClr val="0094d9"/>
            </a:solidFill>
            <a:ln w="0">
              <a:noFill/>
            </a:ln>
          </c:spPr>
          <c:invertIfNegative val="0"/>
          <c:dLbls>
            <c:txPr>
              <a:bodyPr wrap="square"/>
              <a:lstStyle/>
              <a:p>
                <a:pPr>
                  <a:defRPr b="0" sz="1000" strike="noStrike" u="none">
                    <a:solidFill>
                      <a:srgbClr val="3f4043"/>
                    </a:solidFill>
                    <a:uFillTx/>
                    <a:latin typeface="Verdana"/>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3"/>
                <c:pt idx="0">
                  <c:v>1</c:v>
                </c:pt>
                <c:pt idx="1">
                  <c:v>2</c:v>
                </c:pt>
                <c:pt idx="2">
                  <c:v>3</c:v>
                </c:pt>
              </c:strCache>
            </c:strRef>
          </c:cat>
          <c:val>
            <c:numRef>
              <c:f>0</c:f>
              <c:numCache>
                <c:formatCode>General</c:formatCode>
                <c:ptCount val="3"/>
                <c:pt idx="0">
                  <c:v>10214</c:v>
                </c:pt>
                <c:pt idx="1">
                  <c:v>2707.4</c:v>
                </c:pt>
                <c:pt idx="2">
                  <c:v>2636.9</c:v>
                </c:pt>
              </c:numCache>
            </c:numRef>
          </c:val>
        </c:ser>
        <c:ser>
          <c:idx val="1"/>
          <c:order val="1"/>
          <c:tx>
            <c:strRef>
              <c:f>label 1</c:f>
              <c:strCache>
                <c:ptCount val="1"/>
                <c:pt idx="0">
                  <c:v>序列 2</c:v>
                </c:pt>
              </c:strCache>
            </c:strRef>
          </c:tx>
          <c:spPr>
            <a:solidFill>
              <a:srgbClr val="39b54a"/>
            </a:solidFill>
            <a:ln w="0">
              <a:noFill/>
            </a:ln>
          </c:spPr>
          <c:invertIfNegative val="0"/>
          <c:dLbls>
            <c:txPr>
              <a:bodyPr wrap="square"/>
              <a:lstStyle/>
              <a:p>
                <a:pPr>
                  <a:defRPr b="0" sz="1000" strike="noStrike" u="none">
                    <a:solidFill>
                      <a:srgbClr val="3f4043"/>
                    </a:solidFill>
                    <a:uFillTx/>
                    <a:latin typeface="Verdana"/>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3"/>
                <c:pt idx="0">
                  <c:v>1</c:v>
                </c:pt>
                <c:pt idx="1">
                  <c:v>2</c:v>
                </c:pt>
                <c:pt idx="2">
                  <c:v>3</c:v>
                </c:pt>
              </c:strCache>
            </c:strRef>
          </c:cat>
          <c:val>
            <c:numRef>
              <c:f>1</c:f>
              <c:numCache>
                <c:formatCode>General</c:formatCode>
                <c:ptCount val="3"/>
                <c:pt idx="0">
                  <c:v>7248.1333333333</c:v>
                </c:pt>
                <c:pt idx="1">
                  <c:v>2222.40000000002</c:v>
                </c:pt>
                <c:pt idx="2">
                  <c:v>2949.87129629631</c:v>
                </c:pt>
              </c:numCache>
            </c:numRef>
          </c:val>
        </c:ser>
        <c:gapWidth val="80"/>
        <c:overlap val="0"/>
        <c:axId val="55455458"/>
        <c:axId val="41469558"/>
      </c:barChart>
      <c:catAx>
        <c:axId val="55455458"/>
        <c:scaling>
          <c:orientation val="minMax"/>
        </c:scaling>
        <c:delete val="0"/>
        <c:axPos val="b"/>
        <c:numFmt formatCode="[$-804]yyyy/m/d" sourceLinked="1"/>
        <c:majorTickMark val="none"/>
        <c:minorTickMark val="none"/>
        <c:tickLblPos val="none"/>
        <c:spPr>
          <a:ln w="9360">
            <a:solidFill>
              <a:srgbClr val="3f4043"/>
            </a:solidFill>
            <a:round/>
          </a:ln>
        </c:spPr>
        <c:txPr>
          <a:bodyPr/>
          <a:lstStyle/>
          <a:p>
            <a:pPr>
              <a:defRPr b="0" sz="1000" strike="noStrike" u="none">
                <a:solidFill>
                  <a:srgbClr val="3f4043"/>
                </a:solidFill>
                <a:uFillTx/>
                <a:latin typeface="Verdana"/>
              </a:defRPr>
            </a:pPr>
          </a:p>
        </c:txPr>
        <c:crossAx val="41469558"/>
        <c:crosses val="min"/>
        <c:auto val="1"/>
        <c:lblAlgn val="ctr"/>
        <c:lblOffset val="100"/>
        <c:noMultiLvlLbl val="0"/>
      </c:catAx>
      <c:valAx>
        <c:axId val="41469558"/>
        <c:scaling>
          <c:orientation val="minMax"/>
          <c:max val="10214"/>
          <c:min val="0"/>
        </c:scaling>
        <c:delete val="1"/>
        <c:axPos val="l"/>
        <c:numFmt formatCode="General" sourceLinked="1"/>
        <c:majorTickMark val="out"/>
        <c:minorTickMark val="none"/>
        <c:tickLblPos val="nextTo"/>
        <c:spPr>
          <a:ln w="9360">
            <a:solidFill>
              <a:srgbClr val="929293"/>
            </a:solidFill>
            <a:round/>
          </a:ln>
        </c:spPr>
        <c:txPr>
          <a:bodyPr/>
          <a:lstStyle/>
          <a:p>
            <a:pPr>
              <a:defRPr b="0" sz="1000" strike="noStrike" u="none">
                <a:solidFill>
                  <a:srgbClr val="3f4043"/>
                </a:solidFill>
                <a:uFillTx/>
                <a:latin typeface="Verdana"/>
              </a:defRPr>
            </a:pPr>
          </a:p>
        </c:txPr>
        <c:crossAx val="55455458"/>
        <c:crossBetween val="between"/>
      </c:valAx>
      <c:spPr>
        <a:noFill/>
        <a:ln w="0">
          <a:noFill/>
        </a:ln>
      </c:spPr>
    </c:plotArea>
    <c:plotVisOnly val="0"/>
    <c:dispBlanksAs val="gap"/>
  </c:chart>
  <c:spPr>
    <a:noFill/>
    <a:ln w="0">
      <a:noFill/>
    </a:ln>
  </c:spPr>
</c:chartSpace>
</file>

<file path=ppt/charts/chart9.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183053557154277"/>
          <c:y val="0.0741820537738905"/>
          <c:w val="0.963229416466827"/>
          <c:h val="0.85131195335277"/>
        </c:manualLayout>
      </c:layout>
      <c:barChart>
        <c:barDir val="col"/>
        <c:grouping val="stacked"/>
        <c:varyColors val="0"/>
        <c:ser>
          <c:idx val="0"/>
          <c:order val="0"/>
          <c:tx>
            <c:strRef>
              <c:f>label 0</c:f>
              <c:strCache>
                <c:ptCount val="1"/>
                <c:pt idx="0">
                  <c:v>序列 1</c:v>
                </c:pt>
              </c:strCache>
            </c:strRef>
          </c:tx>
          <c:spPr>
            <a:solidFill>
              <a:srgbClr val="0094d9"/>
            </a:solidFill>
            <a:ln w="0">
              <a:noFill/>
            </a:ln>
          </c:spPr>
          <c:invertIfNegative val="0"/>
          <c:dLbls>
            <c:txPr>
              <a:bodyPr wrap="square"/>
              <a:lstStyle/>
              <a:p>
                <a:pPr>
                  <a:defRPr b="0" sz="1000" strike="noStrike" u="none">
                    <a:solidFill>
                      <a:srgbClr val="3f4043"/>
                    </a:solidFill>
                    <a:uFillTx/>
                    <a:latin typeface="Verdana"/>
                  </a:defRPr>
                </a:pPr>
              </a:p>
            </c:txPr>
            <c:dLblPos val="ctr"/>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5"/>
                <c:pt idx="0">
                  <c:v>1</c:v>
                </c:pt>
                <c:pt idx="1">
                  <c:v>2</c:v>
                </c:pt>
                <c:pt idx="2">
                  <c:v>3</c:v>
                </c:pt>
                <c:pt idx="3">
                  <c:v>4</c:v>
                </c:pt>
                <c:pt idx="4">
                  <c:v>5</c:v>
                </c:pt>
              </c:strCache>
            </c:strRef>
          </c:cat>
          <c:val>
            <c:numRef>
              <c:f>0</c:f>
              <c:numCache>
                <c:formatCode>General</c:formatCode>
                <c:ptCount val="5"/>
                <c:pt idx="0">
                  <c:v>45</c:v>
                </c:pt>
                <c:pt idx="1">
                  <c:v>58.2</c:v>
                </c:pt>
                <c:pt idx="2">
                  <c:v>5.9</c:v>
                </c:pt>
                <c:pt idx="3">
                  <c:v>6</c:v>
                </c:pt>
                <c:pt idx="4">
                  <c:v>1.5</c:v>
                </c:pt>
              </c:numCache>
            </c:numRef>
          </c:val>
        </c:ser>
        <c:gapWidth val="80"/>
        <c:overlap val="100"/>
        <c:axId val="41267085"/>
        <c:axId val="24427507"/>
      </c:barChart>
      <c:catAx>
        <c:axId val="41267085"/>
        <c:scaling>
          <c:orientation val="minMax"/>
        </c:scaling>
        <c:delete val="0"/>
        <c:axPos val="b"/>
        <c:numFmt formatCode="[$-804]yyyy/m/d" sourceLinked="1"/>
        <c:majorTickMark val="none"/>
        <c:minorTickMark val="none"/>
        <c:tickLblPos val="none"/>
        <c:spPr>
          <a:ln w="9360">
            <a:solidFill>
              <a:srgbClr val="3f4043"/>
            </a:solidFill>
            <a:round/>
          </a:ln>
        </c:spPr>
        <c:txPr>
          <a:bodyPr/>
          <a:lstStyle/>
          <a:p>
            <a:pPr>
              <a:defRPr b="0" sz="1000" strike="noStrike" u="none">
                <a:solidFill>
                  <a:srgbClr val="3f4043"/>
                </a:solidFill>
                <a:uFillTx/>
                <a:latin typeface="Verdana"/>
              </a:defRPr>
            </a:pPr>
          </a:p>
        </c:txPr>
        <c:crossAx val="24427507"/>
        <c:crosses val="min"/>
        <c:auto val="1"/>
        <c:lblAlgn val="ctr"/>
        <c:lblOffset val="100"/>
        <c:noMultiLvlLbl val="0"/>
      </c:catAx>
      <c:valAx>
        <c:axId val="24427507"/>
        <c:scaling>
          <c:orientation val="minMax"/>
          <c:max val="58.2"/>
          <c:min val="0"/>
        </c:scaling>
        <c:delete val="1"/>
        <c:axPos val="l"/>
        <c:numFmt formatCode="General" sourceLinked="1"/>
        <c:majorTickMark val="out"/>
        <c:minorTickMark val="none"/>
        <c:tickLblPos val="nextTo"/>
        <c:spPr>
          <a:ln w="9360">
            <a:solidFill>
              <a:srgbClr val="929293"/>
            </a:solidFill>
            <a:round/>
          </a:ln>
        </c:spPr>
        <c:txPr>
          <a:bodyPr/>
          <a:lstStyle/>
          <a:p>
            <a:pPr>
              <a:defRPr b="0" sz="1000" strike="noStrike" u="none">
                <a:solidFill>
                  <a:srgbClr val="3f4043"/>
                </a:solidFill>
                <a:uFillTx/>
                <a:latin typeface="Verdana"/>
              </a:defRPr>
            </a:pPr>
          </a:p>
        </c:txPr>
        <c:crossAx val="41267085"/>
        <c:crossBetween val="between"/>
      </c:valAx>
      <c:spPr>
        <a:noFill/>
        <a:ln w="0">
          <a:noFill/>
        </a:ln>
      </c:spPr>
    </c:plotArea>
    <c:plotVisOnly val="0"/>
    <c:dispBlanksAs val="gap"/>
  </c:chart>
  <c:spPr>
    <a:noFill/>
    <a:ln w="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51.xml"/></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8" name="PlaceHolder 1"/>
          <p:cNvSpPr>
            <a:spLocks noGrp="1"/>
          </p:cNvSpPr>
          <p:nvPr>
            <p:ph type="sldImg"/>
          </p:nvPr>
        </p:nvSpPr>
        <p:spPr>
          <a:xfrm>
            <a:off x="0" y="812520"/>
            <a:ext cx="360" cy="360"/>
          </a:xfrm>
          <a:prstGeom prst="rect">
            <a:avLst/>
          </a:prstGeom>
          <a:noFill/>
          <a:ln w="0">
            <a:noFill/>
          </a:ln>
        </p:spPr>
        <p:txBody>
          <a:bodyPr lIns="0" rIns="0" tIns="0" bIns="0" anchor="ctr">
            <a:noAutofit/>
          </a:bodyPr>
          <a:p>
            <a:r>
              <a:rPr b="0" lang="zh-CN" sz="1800" strike="noStrike" u="none">
                <a:solidFill>
                  <a:schemeClr val="dk1"/>
                </a:solidFill>
                <a:effectLst/>
                <a:uFillTx/>
                <a:latin typeface="Verdana"/>
              </a:rPr>
              <a:t>单击以移动幻灯片</a:t>
            </a:r>
            <a:endParaRPr b="0" lang="en-US" sz="1800" strike="noStrike" u="none">
              <a:solidFill>
                <a:schemeClr val="dk1"/>
              </a:solidFill>
              <a:effectLst/>
              <a:uFillTx/>
              <a:latin typeface="Verdana"/>
            </a:endParaRPr>
          </a:p>
        </p:txBody>
      </p:sp>
      <p:sp>
        <p:nvSpPr>
          <p:cNvPr id="868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zh-CN" sz="2000" strike="noStrike" u="none">
                <a:solidFill>
                  <a:srgbClr val="000000"/>
                </a:solidFill>
                <a:effectLst/>
                <a:uFillTx/>
                <a:latin typeface="Arial"/>
              </a:rPr>
              <a:t>点击编辑备注格式</a:t>
            </a:r>
            <a:endParaRPr b="0" lang="en-US" sz="2000" strike="noStrike" u="none">
              <a:solidFill>
                <a:srgbClr val="000000"/>
              </a:solidFill>
              <a:effectLst/>
              <a:uFillTx/>
              <a:latin typeface="Arial"/>
            </a:endParaRPr>
          </a:p>
        </p:txBody>
      </p:sp>
      <p:sp>
        <p:nvSpPr>
          <p:cNvPr id="869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&lt;页眉&gt;</a:t>
            </a:r>
            <a:endParaRPr b="0" lang="en-US" sz="1400" strike="noStrike" u="none">
              <a:solidFill>
                <a:srgbClr val="000000"/>
              </a:solidFill>
              <a:effectLst/>
              <a:uFillTx/>
              <a:latin typeface="Times New Roman"/>
            </a:endParaRPr>
          </a:p>
        </p:txBody>
      </p:sp>
      <p:sp>
        <p:nvSpPr>
          <p:cNvPr id="8691" name="PlaceHolder 4"/>
          <p:cNvSpPr>
            <a:spLocks noGrp="1"/>
          </p:cNvSpPr>
          <p:nvPr>
            <p:ph type="dt" idx="659"/>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&lt;日期/时间&gt;</a:t>
            </a:r>
            <a:endParaRPr b="0" lang="en-US" sz="1400" strike="noStrike" u="none">
              <a:solidFill>
                <a:srgbClr val="000000"/>
              </a:solidFill>
              <a:effectLst/>
              <a:uFillTx/>
              <a:latin typeface="Times New Roman"/>
            </a:endParaRPr>
          </a:p>
        </p:txBody>
      </p:sp>
      <p:sp>
        <p:nvSpPr>
          <p:cNvPr id="8692" name="PlaceHolder 5"/>
          <p:cNvSpPr>
            <a:spLocks noGrp="1"/>
          </p:cNvSpPr>
          <p:nvPr>
            <p:ph type="ftr" idx="660"/>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8693" name="PlaceHolder 6"/>
          <p:cNvSpPr>
            <a:spLocks noGrp="1"/>
          </p:cNvSpPr>
          <p:nvPr>
            <p:ph type="sldNum" idx="661"/>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9D5FBC5A-B6BD-4594-AA98-61A1C92174F3}" type="slidenum">
              <a:rPr b="0" lang="en-US" sz="1400" strike="noStrike" u="none">
                <a:solidFill>
                  <a:srgbClr val="000000"/>
                </a:solidFill>
                <a:effectLst/>
                <a:uFillTx/>
                <a:latin typeface="Times New Roman"/>
              </a:rPr>
              <a:t>&lt;编号&gt;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hyperlink" Target="https://my.clevelandclinic.org/health/treatments/13901-glp-1-agonists" TargetMode="External"/><Relationship Id="rId2" Type="http://schemas.openxmlformats.org/officeDocument/2006/relationships/slide" Target="../slides/slide18.xml"/><Relationship Id="rId3"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2" name="PlaceHolder 1"/>
          <p:cNvSpPr>
            <a:spLocks noGrp="1"/>
          </p:cNvSpPr>
          <p:nvPr>
            <p:ph type="sldImg"/>
          </p:nvPr>
        </p:nvSpPr>
        <p:spPr>
          <a:xfrm>
            <a:off x="685800" y="1143000"/>
            <a:ext cx="5486040" cy="3085920"/>
          </a:xfrm>
          <a:prstGeom prst="rect">
            <a:avLst/>
          </a:prstGeom>
          <a:ln w="0">
            <a:noFill/>
          </a:ln>
        </p:spPr>
      </p:sp>
      <p:sp>
        <p:nvSpPr>
          <p:cNvPr id="992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9924" name="PlaceHolder 3"/>
          <p:cNvSpPr>
            <a:spLocks noGrp="1"/>
          </p:cNvSpPr>
          <p:nvPr>
            <p:ph type="sldNum" idx="69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nl-NL" sz="1200" strike="noStrike" u="none">
                <a:solidFill>
                  <a:srgbClr val="000000"/>
                </a:solidFill>
                <a:effectLst/>
                <a:uFillTx/>
                <a:latin typeface="Calibri"/>
                <a:ea typeface="+mn-ea"/>
              </a:defRPr>
            </a:lvl1pPr>
          </a:lstStyle>
          <a:p>
            <a:pPr indent="0" algn="r" defTabSz="914400">
              <a:lnSpc>
                <a:spcPct val="100000"/>
              </a:lnSpc>
              <a:buNone/>
              <a:tabLst>
                <a:tab algn="l" pos="0"/>
              </a:tabLst>
            </a:pPr>
            <a:fld id="{9EF023B2-9A0A-4E4B-95A7-DD9271140482}" type="slidenum">
              <a:rPr b="0" lang="nl-NL" sz="1200" strike="noStrike" u="none">
                <a:solidFill>
                  <a:srgbClr val="000000"/>
                </a:solidFill>
                <a:effectLst/>
                <a:uFillTx/>
                <a:latin typeface="Calibri"/>
                <a:ea typeface="+mn-ea"/>
              </a:rPr>
              <a:t>&lt;编号&gt;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5" name="PlaceHolder 1"/>
          <p:cNvSpPr>
            <a:spLocks noGrp="1"/>
          </p:cNvSpPr>
          <p:nvPr>
            <p:ph type="sldImg"/>
          </p:nvPr>
        </p:nvSpPr>
        <p:spPr>
          <a:xfrm>
            <a:off x="685800" y="1143000"/>
            <a:ext cx="5486040" cy="3085920"/>
          </a:xfrm>
          <a:prstGeom prst="rect">
            <a:avLst/>
          </a:prstGeom>
          <a:ln w="0">
            <a:noFill/>
          </a:ln>
        </p:spPr>
      </p:sp>
      <p:sp>
        <p:nvSpPr>
          <p:cNvPr id="992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Calibri"/>
                <a:ea typeface="Calibri"/>
              </a:rPr>
              <a:t>1 (and 2) One of the Innova 2024 trends - Prioritizing prevention: positive action to prevent health concerns before they arise is driving consumers to products that meet their personal well-being needs for a longer, healthier life</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Calibri"/>
                <a:ea typeface="Calibri"/>
              </a:rPr>
              <a:t>2. </a:t>
            </a:r>
            <a:r>
              <a:rPr b="0" lang="en-US" sz="900" strike="noStrike" u="none">
                <a:solidFill>
                  <a:srgbClr val="000000"/>
                </a:solidFill>
                <a:effectLst/>
                <a:uFillTx/>
                <a:latin typeface="Calibri"/>
                <a:ea typeface="Calibri"/>
              </a:rPr>
              <a:t>Aging population is increasing worldwide</a:t>
            </a:r>
            <a:endParaRPr b="0" lang="en-US" sz="900" strike="noStrike" u="none">
              <a:solidFill>
                <a:srgbClr val="000000"/>
              </a:solidFill>
              <a:effectLst/>
              <a:uFillTx/>
              <a:latin typeface="Arial"/>
            </a:endParaRPr>
          </a:p>
          <a:p>
            <a:pPr indent="0">
              <a:lnSpc>
                <a:spcPct val="100000"/>
              </a:lnSpc>
              <a:buNone/>
            </a:pPr>
            <a:endParaRPr b="0" lang="en-US" sz="9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Calibri"/>
                <a:ea typeface="Calibri"/>
              </a:rPr>
              <a:t>3: </a:t>
            </a:r>
            <a:r>
              <a:rPr b="0" lang="en-US" sz="2000" strike="noStrike" u="none">
                <a:solidFill>
                  <a:srgbClr val="222222"/>
                </a:solidFill>
                <a:effectLst/>
                <a:uFillTx/>
                <a:latin typeface="open sans"/>
                <a:ea typeface="Calibri"/>
              </a:rPr>
              <a:t>The South Korean government has hailed the success of a national food industry strategy that has reduced frailty, nutrition, and malnutrition rates among the elderly population. They government introduced an ‘S mark’ (senior friendly foods: based on parameters such as product hardness, viscosity, nutritional content, and more) certification that these products are able to display on their food labelling.</a:t>
            </a:r>
            <a:endParaRPr b="0" lang="en-US" sz="2000" strike="noStrike" u="none">
              <a:solidFill>
                <a:srgbClr val="000000"/>
              </a:solidFill>
              <a:effectLst/>
              <a:uFillTx/>
              <a:latin typeface="Arial"/>
            </a:endParaRPr>
          </a:p>
        </p:txBody>
      </p:sp>
      <p:sp>
        <p:nvSpPr>
          <p:cNvPr id="9927" name="PlaceHolder 3"/>
          <p:cNvSpPr>
            <a:spLocks noGrp="1"/>
          </p:cNvSpPr>
          <p:nvPr>
            <p:ph type="sldNum" idx="69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trike="noStrike" u="none">
                <a:solidFill>
                  <a:srgbClr val="000000"/>
                </a:solidFill>
                <a:effectLst/>
                <a:uFillTx/>
                <a:latin typeface="Times New Roman"/>
              </a:defRPr>
            </a:lvl1pPr>
          </a:lstStyle>
          <a:p>
            <a:pPr indent="0" algn="r">
              <a:lnSpc>
                <a:spcPct val="100000"/>
              </a:lnSpc>
              <a:buNone/>
            </a:pPr>
            <a:fld id="{71D6D205-5084-45E5-9C5C-5DD227CFB205}" type="slidenum">
              <a:rPr b="0" lang="en-GB" sz="1200" strike="noStrike" u="none">
                <a:solidFill>
                  <a:srgbClr val="000000"/>
                </a:solidFill>
                <a:effectLst/>
                <a:uFillTx/>
                <a:latin typeface="Times New Roman"/>
              </a:rPr>
              <a:t>&lt;编号&gt;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8" name="PlaceHolder 1"/>
          <p:cNvSpPr>
            <a:spLocks noGrp="1"/>
          </p:cNvSpPr>
          <p:nvPr>
            <p:ph type="sldImg"/>
          </p:nvPr>
        </p:nvSpPr>
        <p:spPr>
          <a:xfrm>
            <a:off x="685800" y="1143000"/>
            <a:ext cx="5486040" cy="3085920"/>
          </a:xfrm>
          <a:prstGeom prst="rect">
            <a:avLst/>
          </a:prstGeom>
          <a:ln w="0">
            <a:noFill/>
          </a:ln>
        </p:spPr>
      </p:sp>
      <p:sp>
        <p:nvSpPr>
          <p:cNvPr id="992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It is a well known fact that global population is aging and that Asia is leading this process in terms of absolute number of aging individuals. Together with this demographic change, there is also emerging science on how the aging process develops and how it can be influenced. </a:t>
            </a:r>
            <a:endParaRPr b="0" lang="en-US" sz="2000" strike="noStrike" u="none">
              <a:solidFill>
                <a:srgbClr val="000000"/>
              </a:solidFill>
              <a:effectLst/>
              <a:uFillTx/>
              <a:latin typeface="Arial"/>
            </a:endParaRPr>
          </a:p>
        </p:txBody>
      </p:sp>
      <p:sp>
        <p:nvSpPr>
          <p:cNvPr id="9930" name="PlaceHolder 3"/>
          <p:cNvSpPr>
            <a:spLocks noGrp="1"/>
          </p:cNvSpPr>
          <p:nvPr>
            <p:ph type="sldNum" idx="692"/>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300" strike="noStrike" u="none">
                <a:solidFill>
                  <a:srgbClr val="3f4043"/>
                </a:solidFill>
                <a:effectLst/>
                <a:uFillTx/>
                <a:latin typeface="Verdana"/>
                <a:ea typeface="+mn-ea"/>
              </a:defRPr>
            </a:lvl1pPr>
          </a:lstStyle>
          <a:p>
            <a:pPr indent="0" algn="r" defTabSz="457200">
              <a:lnSpc>
                <a:spcPct val="100000"/>
              </a:lnSpc>
              <a:buNone/>
              <a:tabLst>
                <a:tab algn="l" pos="0"/>
              </a:tabLst>
            </a:pPr>
            <a:fld id="{418DFB9E-B8F8-47E8-94D3-F523932917F6}" type="slidenum">
              <a:rPr b="0" lang="en-US" sz="1300" strike="noStrike" u="none">
                <a:solidFill>
                  <a:srgbClr val="3f4043"/>
                </a:solidFill>
                <a:effectLst/>
                <a:uFillTx/>
                <a:latin typeface="Verdana"/>
                <a:ea typeface="+mn-ea"/>
              </a:rPr>
              <a:t>&lt;编号&gt;</a:t>
            </a:fld>
            <a:endParaRPr b="0" lang="en-US" sz="13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1" name="PlaceHolder 1"/>
          <p:cNvSpPr>
            <a:spLocks noGrp="1"/>
          </p:cNvSpPr>
          <p:nvPr>
            <p:ph type="sldImg"/>
          </p:nvPr>
        </p:nvSpPr>
        <p:spPr>
          <a:xfrm>
            <a:off x="685800" y="1143000"/>
            <a:ext cx="5486040" cy="3085920"/>
          </a:xfrm>
          <a:prstGeom prst="rect">
            <a:avLst/>
          </a:prstGeom>
          <a:ln w="0">
            <a:noFill/>
          </a:ln>
        </p:spPr>
      </p:sp>
      <p:sp>
        <p:nvSpPr>
          <p:cNvPr id="993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gn="just">
              <a:lnSpc>
                <a:spcPct val="100000"/>
              </a:lnSpc>
              <a:buNone/>
            </a:pPr>
            <a:r>
              <a:rPr b="1" lang="en-US" sz="1800" strike="noStrike" u="none">
                <a:solidFill>
                  <a:srgbClr val="3f4043"/>
                </a:solidFill>
                <a:effectLst/>
                <a:uFillTx/>
                <a:latin typeface="Verdana"/>
              </a:rPr>
              <a:t>Drinking yoghurt</a:t>
            </a:r>
            <a:r>
              <a:rPr b="0" lang="en-US" sz="1800" strike="noStrike" u="none">
                <a:solidFill>
                  <a:srgbClr val="3f4043"/>
                </a:solidFill>
                <a:effectLst/>
                <a:uFillTx/>
                <a:latin typeface="Verdana"/>
              </a:rPr>
              <a:t>: ​Includes dairy based drinking yoghurts of all types (full fat, low fat, flavoured, fruited, plain, etc), regardless of flavour (eg, strawberry, banana raspberry, etc) are included. Drinking yoghurts explicitly positioned towards children (and in some cases featuring a toy/surprise) is also included here regardless of flavour. Drinking fromage frais, also typically positioned for children is included here. Includes both normal/regular drinking yoghurt as well as products with a “functional” positioning.​ (fermented)</a:t>
            </a:r>
            <a:endParaRPr b="0" lang="en-US" sz="1800" strike="noStrike" u="none">
              <a:solidFill>
                <a:srgbClr val="000000"/>
              </a:solidFill>
              <a:effectLst/>
              <a:uFillTx/>
              <a:latin typeface="Arial"/>
            </a:endParaRPr>
          </a:p>
          <a:p>
            <a:pPr indent="0" algn="just">
              <a:lnSpc>
                <a:spcPct val="100000"/>
              </a:lnSpc>
              <a:buNone/>
            </a:pPr>
            <a:r>
              <a:rPr b="1" lang="en-US" sz="1800" strike="noStrike" u="none">
                <a:solidFill>
                  <a:srgbClr val="3f4043"/>
                </a:solidFill>
                <a:effectLst/>
                <a:uFillTx/>
                <a:latin typeface="Verdana"/>
              </a:rPr>
              <a:t>Spoonable yoghurt</a:t>
            </a:r>
            <a:r>
              <a:rPr b="0" lang="en-US" sz="1800" strike="noStrike" u="none">
                <a:solidFill>
                  <a:srgbClr val="3f4043"/>
                </a:solidFill>
                <a:effectLst/>
                <a:uFillTx/>
                <a:latin typeface="Verdana"/>
              </a:rPr>
              <a:t>: ​Aggregation of Flavoured and Plain (Spoonable) Yoghurt​</a:t>
            </a:r>
            <a:endParaRPr b="0" lang="en-US" sz="1800" strike="noStrike" u="none">
              <a:solidFill>
                <a:srgbClr val="000000"/>
              </a:solidFill>
              <a:effectLst/>
              <a:uFillTx/>
              <a:latin typeface="Arial"/>
            </a:endParaRPr>
          </a:p>
          <a:p>
            <a:pPr indent="0" algn="just">
              <a:lnSpc>
                <a:spcPct val="100000"/>
              </a:lnSpc>
              <a:buNone/>
            </a:pPr>
            <a:r>
              <a:rPr b="1" lang="en-US" sz="1800" strike="noStrike" u="none">
                <a:solidFill>
                  <a:srgbClr val="3f4043"/>
                </a:solidFill>
                <a:effectLst/>
                <a:uFillTx/>
                <a:latin typeface="Verdana"/>
              </a:rPr>
              <a:t>Functional yoghurt</a:t>
            </a:r>
            <a:r>
              <a:rPr b="0" lang="en-US" sz="1800" strike="noStrike" u="none">
                <a:solidFill>
                  <a:srgbClr val="3f4043"/>
                </a:solidFill>
                <a:effectLst/>
                <a:uFillTx/>
                <a:latin typeface="Verdana"/>
              </a:rPr>
              <a:t>​</a:t>
            </a:r>
            <a:r>
              <a:rPr b="0" lang="en-US" sz="2400" strike="noStrike" u="none">
                <a:solidFill>
                  <a:srgbClr val="3f4043"/>
                </a:solidFill>
                <a:effectLst/>
                <a:uFillTx/>
                <a:latin typeface="+mn-lt"/>
              </a:rPr>
              <a:t>: </a:t>
            </a:r>
            <a:r>
              <a:rPr b="0" lang="en-US" sz="1800" strike="noStrike" u="none">
                <a:solidFill>
                  <a:srgbClr val="3f4043"/>
                </a:solidFill>
                <a:effectLst/>
                <a:uFillTx/>
                <a:latin typeface="Verdana"/>
              </a:rPr>
              <a:t>Aggregation of all functional segments (Good source of Vitamins, Good source of Minerals, Good source of Anti-oxidants, High fiber, High protein &amp; Probiotic)​</a:t>
            </a:r>
            <a:r>
              <a:rPr b="0" lang="en-US" sz="2400" strike="noStrike" u="none">
                <a:solidFill>
                  <a:srgbClr val="3f4043"/>
                </a:solidFill>
                <a:effectLst/>
                <a:uFillTx/>
                <a:latin typeface="+mn-lt"/>
              </a:rPr>
              <a:t>. </a:t>
            </a:r>
            <a:r>
              <a:rPr b="0" lang="en-US" sz="1200" strike="noStrike" u="none">
                <a:solidFill>
                  <a:srgbClr val="3f4043"/>
                </a:solidFill>
                <a:effectLst/>
                <a:uFillTx/>
                <a:latin typeface="Verdana"/>
              </a:rPr>
              <a:t>These functional yoghurt categories include both drinking and non-drinking yoghurt (plain and flavoured). This includes chilled and shelf stable yoghurt. Plant based-based yoghurts are included. </a:t>
            </a:r>
            <a:endParaRPr b="0" lang="en-US" sz="1200" strike="noStrike" u="none">
              <a:solidFill>
                <a:srgbClr val="000000"/>
              </a:solidFill>
              <a:effectLst/>
              <a:uFillTx/>
              <a:latin typeface="Arial"/>
            </a:endParaRPr>
          </a:p>
          <a:p>
            <a:pPr indent="0">
              <a:lnSpc>
                <a:spcPct val="100000"/>
              </a:lnSpc>
              <a:buNone/>
            </a:pPr>
            <a:endParaRPr b="0" lang="en-US" sz="1200" strike="noStrike" u="none">
              <a:solidFill>
                <a:srgbClr val="000000"/>
              </a:solidFill>
              <a:effectLst/>
              <a:uFillTx/>
              <a:latin typeface="Arial"/>
            </a:endParaRPr>
          </a:p>
        </p:txBody>
      </p:sp>
      <p:sp>
        <p:nvSpPr>
          <p:cNvPr id="9933" name="PlaceHolder 3"/>
          <p:cNvSpPr>
            <a:spLocks noGrp="1"/>
          </p:cNvSpPr>
          <p:nvPr>
            <p:ph type="sldNum" idx="69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nl-NL" sz="1200" strike="noStrike" u="none">
                <a:solidFill>
                  <a:srgbClr val="000000"/>
                </a:solidFill>
                <a:effectLst/>
                <a:uFillTx/>
                <a:latin typeface="Times New Roman"/>
              </a:defRPr>
            </a:lvl1pPr>
          </a:lstStyle>
          <a:p>
            <a:pPr indent="0" algn="r">
              <a:lnSpc>
                <a:spcPct val="100000"/>
              </a:lnSpc>
              <a:buNone/>
            </a:pPr>
            <a:fld id="{D7167AE4-EE4D-4CB2-841C-E34EA08B3924}" type="slidenum">
              <a:rPr b="0" lang="nl-NL" sz="1200" strike="noStrike" u="none">
                <a:solidFill>
                  <a:srgbClr val="000000"/>
                </a:solidFill>
                <a:effectLst/>
                <a:uFillTx/>
                <a:latin typeface="Times New Roman"/>
              </a:rPr>
              <a:t>&lt;编号&gt;</a:t>
            </a:fld>
            <a:endParaRPr b="0" lang="en-US"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4" name="PlaceHolder 1"/>
          <p:cNvSpPr>
            <a:spLocks noGrp="1"/>
          </p:cNvSpPr>
          <p:nvPr>
            <p:ph type="sldImg"/>
          </p:nvPr>
        </p:nvSpPr>
        <p:spPr>
          <a:xfrm>
            <a:off x="685800" y="1143000"/>
            <a:ext cx="5486040" cy="3085920"/>
          </a:xfrm>
          <a:prstGeom prst="rect">
            <a:avLst/>
          </a:prstGeom>
          <a:ln w="0">
            <a:noFill/>
          </a:ln>
        </p:spPr>
      </p:sp>
      <p:sp>
        <p:nvSpPr>
          <p:cNvPr id="993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nl-NL" sz="2000" strike="noStrike" u="none">
                <a:solidFill>
                  <a:srgbClr val="000000"/>
                </a:solidFill>
                <a:effectLst/>
                <a:uFillTx/>
                <a:latin typeface="Arial"/>
              </a:rPr>
              <a:t>On top of all of this, we have the recent insurgence of GLP-1 which is driving another level of dynamic on top of the trends we are seeing in the market. </a:t>
            </a:r>
            <a:endParaRPr b="0" lang="en-US" sz="2000" strike="noStrike" u="none">
              <a:solidFill>
                <a:srgbClr val="000000"/>
              </a:solidFill>
              <a:effectLst/>
              <a:uFillTx/>
              <a:latin typeface="Arial"/>
            </a:endParaRPr>
          </a:p>
        </p:txBody>
      </p:sp>
      <p:sp>
        <p:nvSpPr>
          <p:cNvPr id="9936" name="PlaceHolder 3"/>
          <p:cNvSpPr>
            <a:spLocks noGrp="1"/>
          </p:cNvSpPr>
          <p:nvPr>
            <p:ph type="sldNum" idx="69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nl-NL" sz="1200" strike="noStrike" u="none">
                <a:solidFill>
                  <a:srgbClr val="000000"/>
                </a:solidFill>
                <a:effectLst/>
                <a:uFillTx/>
                <a:latin typeface="Times New Roman"/>
              </a:defRPr>
            </a:lvl1pPr>
          </a:lstStyle>
          <a:p>
            <a:pPr indent="0" algn="r">
              <a:lnSpc>
                <a:spcPct val="100000"/>
              </a:lnSpc>
              <a:buNone/>
            </a:pPr>
            <a:fld id="{ABD01087-B87E-44E8-9BC0-BE082FB5EB26}" type="slidenum">
              <a:rPr b="0" lang="nl-NL" sz="1200" strike="noStrike" u="none">
                <a:solidFill>
                  <a:srgbClr val="000000"/>
                </a:solidFill>
                <a:effectLst/>
                <a:uFillTx/>
                <a:latin typeface="Times New Roman"/>
              </a:rPr>
              <a:t>&lt;编号&gt;</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7" name="PlaceHolder 1"/>
          <p:cNvSpPr>
            <a:spLocks noGrp="1"/>
          </p:cNvSpPr>
          <p:nvPr>
            <p:ph type="sldImg"/>
          </p:nvPr>
        </p:nvSpPr>
        <p:spPr>
          <a:xfrm>
            <a:off x="685800" y="1143000"/>
            <a:ext cx="5486040" cy="3085920"/>
          </a:xfrm>
          <a:prstGeom prst="rect">
            <a:avLst/>
          </a:prstGeom>
          <a:ln w="0">
            <a:noFill/>
          </a:ln>
        </p:spPr>
      </p:sp>
      <p:sp>
        <p:nvSpPr>
          <p:cNvPr id="993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verdana, 9"/>
              </a:rPr>
              <a:t>So what is the </a:t>
            </a:r>
            <a:r>
              <a:rPr b="0" lang="en-US" sz="1800" strike="noStrike" u="sng">
                <a:solidFill>
                  <a:srgbClr val="000000"/>
                </a:solidFill>
                <a:effectLst/>
                <a:uFillTx/>
                <a:latin typeface="verdana, 9"/>
              </a:rPr>
              <a:t>impact of AOM's</a:t>
            </a:r>
            <a:r>
              <a:rPr b="0" lang="en-US" sz="1800" strike="noStrike" u="none">
                <a:solidFill>
                  <a:srgbClr val="000000"/>
                </a:solidFill>
                <a:effectLst/>
                <a:uFillTx/>
                <a:latin typeface="verdana, 9"/>
              </a:rPr>
              <a:t>. Well, let's throw in some </a:t>
            </a:r>
            <a:r>
              <a:rPr b="0" lang="en-US" sz="1800" strike="noStrike" u="sng">
                <a:solidFill>
                  <a:srgbClr val="000000"/>
                </a:solidFill>
                <a:effectLst/>
                <a:uFillTx/>
                <a:latin typeface="verdana, 9"/>
              </a:rPr>
              <a:t>numbers</a:t>
            </a:r>
            <a:r>
              <a:rPr b="0" lang="en-US" sz="1800" strike="noStrike" u="none">
                <a:solidFill>
                  <a:srgbClr val="000000"/>
                </a:solidFill>
                <a:effectLst/>
                <a:uFillTx/>
                <a:latin typeface="verdana, 9"/>
              </a:rPr>
              <a:t>, so you have an idea what we are talking about. Recent </a:t>
            </a:r>
            <a:r>
              <a:rPr b="0" lang="en-US" sz="1800" strike="noStrike" u="sng">
                <a:solidFill>
                  <a:srgbClr val="000000"/>
                </a:solidFill>
                <a:effectLst/>
                <a:uFillTx/>
                <a:latin typeface="verdana, 9"/>
              </a:rPr>
              <a:t>CDC</a:t>
            </a:r>
            <a:r>
              <a:rPr b="0" lang="en-US" sz="1800" strike="noStrike" u="none">
                <a:solidFill>
                  <a:srgbClr val="000000"/>
                </a:solidFill>
                <a:effectLst/>
                <a:uFillTx/>
                <a:latin typeface="verdana, 9"/>
              </a:rPr>
              <a:t> publication showed that currently about </a:t>
            </a:r>
            <a:r>
              <a:rPr b="0" lang="en-US" sz="1800" strike="noStrike" u="sng">
                <a:solidFill>
                  <a:srgbClr val="000000"/>
                </a:solidFill>
                <a:effectLst/>
                <a:uFillTx/>
                <a:latin typeface="verdana, 9"/>
              </a:rPr>
              <a:t>40%</a:t>
            </a:r>
            <a:r>
              <a:rPr b="0" lang="en-US" sz="1800" strike="noStrike" u="none">
                <a:solidFill>
                  <a:srgbClr val="000000"/>
                </a:solidFill>
                <a:effectLst/>
                <a:uFillTx/>
                <a:latin typeface="verdana, 9"/>
              </a:rPr>
              <a:t> of adult Americans are actually obese. And if we look at the projection of the </a:t>
            </a:r>
            <a:r>
              <a:rPr b="0" lang="en-US" sz="1800" strike="noStrike" u="sng">
                <a:solidFill>
                  <a:srgbClr val="000000"/>
                </a:solidFill>
                <a:effectLst/>
                <a:uFillTx/>
                <a:latin typeface="verdana, 9"/>
              </a:rPr>
              <a:t>World obesity federation</a:t>
            </a:r>
            <a:r>
              <a:rPr b="0" lang="en-US" sz="1800" strike="noStrike" u="none">
                <a:solidFill>
                  <a:srgbClr val="000000"/>
                </a:solidFill>
                <a:effectLst/>
                <a:uFillTx/>
                <a:latin typeface="verdana, 9"/>
              </a:rPr>
              <a:t>, they predict that by 2030 1 bln people </a:t>
            </a:r>
            <a:r>
              <a:rPr b="0" lang="en-US" sz="1800" strike="noStrike" u="sng">
                <a:solidFill>
                  <a:srgbClr val="000000"/>
                </a:solidFill>
                <a:effectLst/>
                <a:uFillTx/>
                <a:latin typeface="verdana, 9"/>
              </a:rPr>
              <a:t>worldwide</a:t>
            </a:r>
            <a:r>
              <a:rPr b="0" lang="en-US" sz="1800" strike="noStrike" u="none">
                <a:solidFill>
                  <a:srgbClr val="000000"/>
                </a:solidFill>
                <a:effectLst/>
                <a:uFillTx/>
                <a:latin typeface="verdana, 9"/>
              </a:rPr>
              <a:t> will be obese. So that is a tremendous amount of people. Ok, I will buy that. That's a lot. But surely not all of them will be </a:t>
            </a:r>
            <a:r>
              <a:rPr b="0" lang="en-US" sz="1800" strike="noStrike" u="sng">
                <a:solidFill>
                  <a:srgbClr val="000000"/>
                </a:solidFill>
                <a:effectLst/>
                <a:uFillTx/>
                <a:latin typeface="verdana, 9"/>
              </a:rPr>
              <a:t>using AOM medication</a:t>
            </a:r>
            <a:r>
              <a:rPr b="0" lang="en-US" sz="1800" strike="noStrike" u="none">
                <a:solidFill>
                  <a:srgbClr val="000000"/>
                </a:solidFill>
                <a:effectLst/>
                <a:uFillTx/>
                <a:latin typeface="verdana, 9"/>
              </a:rPr>
              <a:t>, right. Right, not all of them, but to give you a bit of an idea, a recent </a:t>
            </a:r>
            <a:r>
              <a:rPr b="0" lang="en-US" sz="1800" strike="noStrike" u="sng">
                <a:solidFill>
                  <a:srgbClr val="000000"/>
                </a:solidFill>
                <a:effectLst/>
                <a:uFillTx/>
                <a:latin typeface="verdana, 9"/>
              </a:rPr>
              <a:t>KFF survey reported</a:t>
            </a:r>
            <a:r>
              <a:rPr b="0" lang="en-US" sz="1800" strike="noStrike" u="none">
                <a:solidFill>
                  <a:srgbClr val="000000"/>
                </a:solidFill>
                <a:effectLst/>
                <a:uFillTx/>
                <a:latin typeface="verdana, 9"/>
              </a:rPr>
              <a:t> that 1 out of 8 of all </a:t>
            </a:r>
            <a:r>
              <a:rPr b="0" lang="en-US" sz="1800" strike="noStrike" u="sng">
                <a:solidFill>
                  <a:srgbClr val="000000"/>
                </a:solidFill>
                <a:effectLst/>
                <a:uFillTx/>
                <a:latin typeface="verdana, 9"/>
              </a:rPr>
              <a:t>American adults</a:t>
            </a:r>
            <a:r>
              <a:rPr b="0" lang="en-US" sz="1800" strike="noStrike" u="none">
                <a:solidFill>
                  <a:srgbClr val="000000"/>
                </a:solidFill>
                <a:effectLst/>
                <a:uFillTx/>
                <a:latin typeface="verdana, 9"/>
              </a:rPr>
              <a:t> is actually using an AOM, translating to a </a:t>
            </a:r>
            <a:r>
              <a:rPr b="0" lang="en-US" sz="1800" strike="noStrike" u="sng">
                <a:solidFill>
                  <a:srgbClr val="000000"/>
                </a:solidFill>
                <a:effectLst/>
                <a:uFillTx/>
                <a:latin typeface="verdana, 9"/>
              </a:rPr>
              <a:t>current number of 15 mln</a:t>
            </a:r>
            <a:r>
              <a:rPr b="0" lang="en-US" sz="1800" strike="noStrike" u="none">
                <a:solidFill>
                  <a:srgbClr val="000000"/>
                </a:solidFill>
                <a:effectLst/>
                <a:uFillTx/>
                <a:latin typeface="verdana, 9"/>
              </a:rPr>
              <a:t>. Which you could call substantial. Ok, ok, </a:t>
            </a:r>
            <a:r>
              <a:rPr b="0" lang="en-US" sz="1800" strike="noStrike" u="sng">
                <a:solidFill>
                  <a:srgbClr val="000000"/>
                </a:solidFill>
                <a:effectLst/>
                <a:uFillTx/>
                <a:latin typeface="verdana, 9"/>
              </a:rPr>
              <a:t>quite a lot of current users</a:t>
            </a:r>
            <a:r>
              <a:rPr b="0" lang="en-US" sz="1800" strike="noStrike" u="none">
                <a:solidFill>
                  <a:srgbClr val="000000"/>
                </a:solidFill>
                <a:effectLst/>
                <a:uFillTx/>
                <a:latin typeface="verdana, 9"/>
              </a:rPr>
              <a:t>, what about when the usage has been stagnant. Well, over the period of 2020-2023 the</a:t>
            </a:r>
            <a:r>
              <a:rPr b="0" lang="en-US" sz="1800" strike="noStrike" u="sng">
                <a:solidFill>
                  <a:srgbClr val="000000"/>
                </a:solidFill>
                <a:effectLst/>
                <a:uFillTx/>
                <a:latin typeface="verdana, 9"/>
              </a:rPr>
              <a:t> prescription of AOM's in the US h</a:t>
            </a:r>
            <a:r>
              <a:rPr b="0" lang="en-US" sz="1800" strike="noStrike" u="none">
                <a:solidFill>
                  <a:srgbClr val="000000"/>
                </a:solidFill>
                <a:effectLst/>
                <a:uFillTx/>
                <a:latin typeface="verdana, 9"/>
              </a:rPr>
              <a:t>as increased by a staggering 300%. And if we look at the </a:t>
            </a:r>
            <a:r>
              <a:rPr b="0" lang="en-US" sz="1800" strike="noStrike" u="sng">
                <a:solidFill>
                  <a:srgbClr val="000000"/>
                </a:solidFill>
                <a:effectLst/>
                <a:uFillTx/>
                <a:latin typeface="verdana, 9"/>
              </a:rPr>
              <a:t>forecasted growth numbers</a:t>
            </a:r>
            <a:r>
              <a:rPr b="0" lang="en-US" sz="1800" strike="noStrike" u="none">
                <a:solidFill>
                  <a:srgbClr val="000000"/>
                </a:solidFill>
                <a:effectLst/>
                <a:uFillTx/>
                <a:latin typeface="verdana, 9"/>
              </a:rPr>
              <a:t>, there are several sources, but </a:t>
            </a:r>
            <a:r>
              <a:rPr b="0" lang="en-US" sz="1800" strike="noStrike" u="sng">
                <a:solidFill>
                  <a:srgbClr val="000000"/>
                </a:solidFill>
                <a:effectLst/>
                <a:uFillTx/>
                <a:latin typeface="verdana, 9"/>
              </a:rPr>
              <a:t>Grand View Research</a:t>
            </a:r>
            <a:r>
              <a:rPr b="0" lang="en-US" sz="1800" strike="noStrike" u="none">
                <a:solidFill>
                  <a:srgbClr val="000000"/>
                </a:solidFill>
                <a:effectLst/>
                <a:uFillTx/>
                <a:latin typeface="verdana, 9"/>
              </a:rPr>
              <a:t>, places the growth number for the AOM of 32% of 2024-2030. So we can imagine quite </a:t>
            </a:r>
            <a:r>
              <a:rPr b="0" lang="en-US" sz="1800" strike="noStrike" u="sng">
                <a:solidFill>
                  <a:srgbClr val="000000"/>
                </a:solidFill>
                <a:effectLst/>
                <a:uFillTx/>
                <a:latin typeface="verdana, 9"/>
              </a:rPr>
              <a:t>a lot of potential impact</a:t>
            </a:r>
            <a:r>
              <a:rPr b="0" lang="en-US" sz="1800" strike="noStrike" u="none">
                <a:solidFill>
                  <a:srgbClr val="000000"/>
                </a:solidFill>
                <a:effectLst/>
                <a:uFillTx/>
                <a:latin typeface="verdana, 9"/>
              </a:rPr>
              <a:t> coming from this factor. Ok, so it is a relevant factor. But what are actually AOM's and why do people use them.</a:t>
            </a:r>
            <a:endParaRPr b="0" lang="en-US" sz="1800" strike="noStrike" u="none">
              <a:solidFill>
                <a:srgbClr val="000000"/>
              </a:solidFill>
              <a:effectLst/>
              <a:uFillTx/>
              <a:latin typeface="Arial"/>
            </a:endParaRPr>
          </a:p>
        </p:txBody>
      </p:sp>
      <p:sp>
        <p:nvSpPr>
          <p:cNvPr id="9939" name="PlaceHolder 3"/>
          <p:cNvSpPr>
            <a:spLocks noGrp="1"/>
          </p:cNvSpPr>
          <p:nvPr>
            <p:ph type="sldNum" idx="695"/>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GB" sz="1200" strike="noStrike" u="none">
                <a:solidFill>
                  <a:srgbClr val="3f4043"/>
                </a:solidFill>
                <a:effectLst/>
                <a:uFillTx/>
                <a:latin typeface="Verdana"/>
                <a:ea typeface="+mn-ea"/>
              </a:defRPr>
            </a:lvl1pPr>
          </a:lstStyle>
          <a:p>
            <a:pPr indent="0" algn="r" defTabSz="457200">
              <a:lnSpc>
                <a:spcPct val="100000"/>
              </a:lnSpc>
              <a:buNone/>
              <a:tabLst>
                <a:tab algn="l" pos="0"/>
              </a:tabLst>
            </a:pPr>
            <a:fld id="{1523445D-4DDC-45A2-A113-FE42FA3D6D6A}" type="slidenum">
              <a:rPr b="0" lang="en-GB" sz="1200" strike="noStrike" u="none">
                <a:solidFill>
                  <a:srgbClr val="3f4043"/>
                </a:solidFill>
                <a:effectLst/>
                <a:uFillTx/>
                <a:latin typeface="Verdana"/>
                <a:ea typeface="+mn-ea"/>
              </a:rPr>
              <a:t>&lt;编号&gt;</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0" name="PlaceHolder 1"/>
          <p:cNvSpPr>
            <a:spLocks noGrp="1"/>
          </p:cNvSpPr>
          <p:nvPr>
            <p:ph type="sldImg"/>
          </p:nvPr>
        </p:nvSpPr>
        <p:spPr>
          <a:xfrm>
            <a:off x="685800" y="1143000"/>
            <a:ext cx="5486040" cy="3085920"/>
          </a:xfrm>
          <a:prstGeom prst="rect">
            <a:avLst/>
          </a:prstGeom>
          <a:ln w="0">
            <a:noFill/>
          </a:ln>
        </p:spPr>
      </p:sp>
      <p:sp>
        <p:nvSpPr>
          <p:cNvPr id="994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AOM, what is it and what does it do?</a:t>
            </a:r>
            <a:endParaRPr b="0" lang="en-US" sz="1800" strike="noStrike" u="none">
              <a:solidFill>
                <a:srgbClr val="000000"/>
              </a:solidFill>
              <a:effectLst/>
              <a:uFillTx/>
              <a:latin typeface="Arial"/>
            </a:endParaRPr>
          </a:p>
          <a:p>
            <a:pPr indent="0">
              <a:lnSpc>
                <a:spcPct val="100000"/>
              </a:lnSpc>
              <a:buNone/>
            </a:pPr>
            <a:r>
              <a:rPr b="0" lang="en-US" sz="1800" strike="noStrike" u="none">
                <a:solidFill>
                  <a:srgbClr val="000000"/>
                </a:solidFill>
                <a:effectLst/>
                <a:uFillTx/>
                <a:latin typeface="verdana, 9"/>
              </a:rPr>
              <a:t>The most well-known version is </a:t>
            </a:r>
            <a:r>
              <a:rPr b="0" lang="en-US" sz="1800" strike="noStrike" u="sng">
                <a:solidFill>
                  <a:srgbClr val="000000"/>
                </a:solidFill>
                <a:effectLst/>
                <a:uFillTx/>
                <a:latin typeface="verdana, 9"/>
              </a:rPr>
              <a:t>GLP-1, Glucagon-Like Peptide 1</a:t>
            </a:r>
            <a:r>
              <a:rPr b="0" lang="en-US" sz="1800" strike="noStrike" u="none">
                <a:solidFill>
                  <a:srgbClr val="000000"/>
                </a:solidFill>
                <a:effectLst/>
                <a:uFillTx/>
                <a:latin typeface="verdana, 9"/>
              </a:rPr>
              <a:t>, I am not an expert, but when quoting sources and </a:t>
            </a:r>
            <a:r>
              <a:rPr b="0" lang="en-US" sz="1800" strike="noStrike" u="sng">
                <a:solidFill>
                  <a:srgbClr val="000000"/>
                </a:solidFill>
                <a:effectLst/>
                <a:uFillTx/>
                <a:latin typeface="verdana, 9"/>
              </a:rPr>
              <a:t>simplifying the actions of the medicine</a:t>
            </a:r>
            <a:r>
              <a:rPr b="0" lang="en-US" sz="1800" strike="noStrike" u="none">
                <a:solidFill>
                  <a:srgbClr val="000000"/>
                </a:solidFill>
                <a:effectLst/>
                <a:uFillTx/>
                <a:latin typeface="verdana, 9"/>
              </a:rPr>
              <a:t>, we come to the following </a:t>
            </a:r>
            <a:r>
              <a:rPr b="0" lang="en-US" sz="1800" strike="noStrike" u="sng">
                <a:solidFill>
                  <a:srgbClr val="000000"/>
                </a:solidFill>
                <a:effectLst/>
                <a:uFillTx/>
                <a:latin typeface="verdana, 9"/>
              </a:rPr>
              <a:t>relevant actions</a:t>
            </a:r>
            <a:r>
              <a:rPr b="0" lang="en-US" sz="1800" strike="noStrike" u="none">
                <a:solidFill>
                  <a:srgbClr val="000000"/>
                </a:solidFill>
                <a:effectLst/>
                <a:uFillTx/>
                <a:latin typeface="verdana, 9"/>
              </a:rPr>
              <a:t> for our storyline. it is actually a naturally occuring human hormone. And it is prescribed to support managing type 2 diabetes and obesity. </a:t>
            </a:r>
            <a:br>
              <a:rPr sz="1800"/>
            </a:br>
            <a:r>
              <a:rPr b="0" lang="en-US" sz="1800" strike="noStrike" u="none">
                <a:solidFill>
                  <a:srgbClr val="000000"/>
                </a:solidFill>
                <a:effectLst/>
                <a:uFillTx/>
                <a:latin typeface="verdana, 9"/>
              </a:rPr>
              <a:t>By support to</a:t>
            </a:r>
            <a:r>
              <a:rPr b="0" lang="en-US" sz="1800" strike="noStrike" u="sng">
                <a:solidFill>
                  <a:srgbClr val="000000"/>
                </a:solidFill>
                <a:effectLst/>
                <a:uFillTx/>
                <a:latin typeface="verdana, 9"/>
              </a:rPr>
              <a:t> suppress appetite</a:t>
            </a:r>
            <a:r>
              <a:rPr b="0" lang="en-US" sz="1800" strike="noStrike" u="none">
                <a:solidFill>
                  <a:srgbClr val="000000"/>
                </a:solidFill>
                <a:effectLst/>
                <a:uFillTx/>
                <a:latin typeface="verdana, 9"/>
              </a:rPr>
              <a:t>, increase satiety after a meal and decreases the insuline response after a meal.</a:t>
            </a:r>
            <a:br>
              <a:rPr sz="1800"/>
            </a:br>
            <a:r>
              <a:rPr b="0" lang="en-US" sz="1800" strike="noStrike" u="none">
                <a:solidFill>
                  <a:srgbClr val="000000"/>
                </a:solidFill>
                <a:effectLst/>
                <a:uFillTx/>
                <a:latin typeface="verdana, 9"/>
              </a:rPr>
              <a:t>OK, that is</a:t>
            </a:r>
            <a:r>
              <a:rPr b="0" lang="en-US" sz="1800" strike="noStrike" u="sng">
                <a:solidFill>
                  <a:srgbClr val="000000"/>
                </a:solidFill>
                <a:effectLst/>
                <a:uFillTx/>
                <a:latin typeface="verdana, 9"/>
              </a:rPr>
              <a:t> all clear</a:t>
            </a:r>
            <a:r>
              <a:rPr b="0" lang="en-US" sz="1800" strike="noStrike" u="none">
                <a:solidFill>
                  <a:srgbClr val="000000"/>
                </a:solidFill>
                <a:effectLst/>
                <a:uFillTx/>
                <a:latin typeface="verdana, 9"/>
              </a:rPr>
              <a:t>. So there is a </a:t>
            </a:r>
            <a:r>
              <a:rPr b="0" lang="en-US" sz="1800" strike="noStrike" u="sng">
                <a:solidFill>
                  <a:srgbClr val="000000"/>
                </a:solidFill>
                <a:effectLst/>
                <a:uFillTx/>
                <a:latin typeface="verdana, 9"/>
              </a:rPr>
              <a:t>huge potential impact</a:t>
            </a:r>
            <a:r>
              <a:rPr b="0" lang="en-US" sz="1800" strike="noStrike" u="none">
                <a:solidFill>
                  <a:srgbClr val="000000"/>
                </a:solidFill>
                <a:effectLst/>
                <a:uFillTx/>
                <a:latin typeface="verdana, 9"/>
              </a:rPr>
              <a:t> and</a:t>
            </a:r>
            <a:r>
              <a:rPr b="0" lang="en-US" sz="1800" strike="noStrike" u="sng">
                <a:solidFill>
                  <a:srgbClr val="000000"/>
                </a:solidFill>
                <a:effectLst/>
                <a:uFillTx/>
                <a:latin typeface="verdana, 9"/>
              </a:rPr>
              <a:t> AOM's support obese people</a:t>
            </a:r>
            <a:r>
              <a:rPr b="0" lang="en-US" sz="1800" strike="noStrike" u="none">
                <a:solidFill>
                  <a:srgbClr val="000000"/>
                </a:solidFill>
                <a:effectLst/>
                <a:uFillTx/>
                <a:latin typeface="verdana, 9"/>
              </a:rPr>
              <a:t> but what does that all </a:t>
            </a:r>
            <a:r>
              <a:rPr b="0" lang="en-US" sz="1800" strike="noStrike" u="sng">
                <a:solidFill>
                  <a:srgbClr val="000000"/>
                </a:solidFill>
                <a:effectLst/>
                <a:uFillTx/>
                <a:latin typeface="verdana, 9"/>
              </a:rPr>
              <a:t>have to do with protein</a:t>
            </a:r>
            <a:r>
              <a:rPr b="0" lang="en-US" sz="1800" strike="noStrike" u="none">
                <a:solidFill>
                  <a:srgbClr val="000000"/>
                </a:solidFill>
                <a:effectLst/>
                <a:uFillTx/>
                <a:latin typeface="verdana, 9"/>
              </a:rPr>
              <a:t> and increasing demand.</a:t>
            </a:r>
            <a:endParaRPr b="0" lang="en-US" sz="18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verdana, 9"/>
              </a:rPr>
              <a:t>AOM, what is it and what does it do?</a:t>
            </a:r>
            <a:br>
              <a:rPr sz="2000"/>
            </a:br>
            <a:r>
              <a:rPr b="0" lang="en-US" sz="2000" strike="noStrike" u="sng">
                <a:solidFill>
                  <a:srgbClr val="000000"/>
                </a:solidFill>
                <a:effectLst/>
                <a:uFillTx/>
                <a:latin typeface="verdana, 9"/>
                <a:hlinkClick r:id="rId1"/>
              </a:rPr>
              <a:t>GLP-1 Agonists: What They Are, How They Work &amp; Side Effects (clevelandclinic.org)</a:t>
            </a:r>
            <a:endParaRPr b="0" lang="en-US" sz="2000" strike="noStrike" u="none">
              <a:solidFill>
                <a:srgbClr val="000000"/>
              </a:solidFill>
              <a:effectLst/>
              <a:uFillTx/>
              <a:latin typeface="Arial"/>
            </a:endParaRPr>
          </a:p>
        </p:txBody>
      </p:sp>
      <p:sp>
        <p:nvSpPr>
          <p:cNvPr id="9942" name="PlaceHolder 3"/>
          <p:cNvSpPr>
            <a:spLocks noGrp="1"/>
          </p:cNvSpPr>
          <p:nvPr>
            <p:ph type="sldNum" idx="696"/>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GB" sz="1200" strike="noStrike" u="none">
                <a:solidFill>
                  <a:srgbClr val="3f4043"/>
                </a:solidFill>
                <a:effectLst/>
                <a:uFillTx/>
                <a:latin typeface="Verdana"/>
                <a:ea typeface="+mn-ea"/>
              </a:defRPr>
            </a:lvl1pPr>
          </a:lstStyle>
          <a:p>
            <a:pPr indent="0" algn="r" defTabSz="457200">
              <a:lnSpc>
                <a:spcPct val="100000"/>
              </a:lnSpc>
              <a:buNone/>
              <a:tabLst>
                <a:tab algn="l" pos="0"/>
              </a:tabLst>
            </a:pPr>
            <a:fld id="{FC09B8BB-082E-439D-889D-E85C09680463}" type="slidenum">
              <a:rPr b="0" lang="en-GB" sz="1200" strike="noStrike" u="none">
                <a:solidFill>
                  <a:srgbClr val="3f4043"/>
                </a:solidFill>
                <a:effectLst/>
                <a:uFillTx/>
                <a:latin typeface="Verdana"/>
                <a:ea typeface="+mn-ea"/>
              </a:rPr>
              <a:t>&lt;编号&gt;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5" name="PlaceHolder 1"/>
          <p:cNvSpPr>
            <a:spLocks noGrp="1"/>
          </p:cNvSpPr>
          <p:nvPr>
            <p:ph type="sldImg"/>
          </p:nvPr>
        </p:nvSpPr>
        <p:spPr>
          <a:xfrm>
            <a:off x="685800" y="1143000"/>
            <a:ext cx="5486040" cy="3085920"/>
          </a:xfrm>
          <a:prstGeom prst="rect">
            <a:avLst/>
          </a:prstGeom>
          <a:ln w="0">
            <a:noFill/>
          </a:ln>
        </p:spPr>
      </p:sp>
      <p:sp>
        <p:nvSpPr>
          <p:cNvPr id="99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9907" name="PlaceHolder 3"/>
          <p:cNvSpPr>
            <a:spLocks noGrp="1"/>
          </p:cNvSpPr>
          <p:nvPr>
            <p:ph type="sldNum" idx="683"/>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200" strike="noStrike" u="none">
                <a:solidFill>
                  <a:srgbClr val="3f4043"/>
                </a:solidFill>
                <a:effectLst/>
                <a:uFillTx/>
                <a:latin typeface="Verdana"/>
                <a:ea typeface="+mn-ea"/>
              </a:defRPr>
            </a:lvl1pPr>
          </a:lstStyle>
          <a:p>
            <a:pPr indent="0" algn="r" defTabSz="457200">
              <a:lnSpc>
                <a:spcPct val="100000"/>
              </a:lnSpc>
              <a:buNone/>
              <a:tabLst>
                <a:tab algn="l" pos="0"/>
              </a:tabLst>
            </a:pPr>
            <a:fld id="{4CF67400-C33C-4226-AF40-0A1F582D3739}" type="slidenum">
              <a:rPr b="0" lang="en-US" sz="1200" strike="noStrike" u="none">
                <a:solidFill>
                  <a:srgbClr val="3f4043"/>
                </a:solidFill>
                <a:effectLst/>
                <a:uFillTx/>
                <a:latin typeface="Verdana"/>
                <a:ea typeface="+mn-ea"/>
              </a:rPr>
              <a:t>&lt;编号&gt;</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3" name="PlaceHolder 1"/>
          <p:cNvSpPr>
            <a:spLocks noGrp="1"/>
          </p:cNvSpPr>
          <p:nvPr>
            <p:ph type="sldImg"/>
          </p:nvPr>
        </p:nvSpPr>
        <p:spPr>
          <a:xfrm>
            <a:off x="685800" y="1143000"/>
            <a:ext cx="5486040" cy="3085920"/>
          </a:xfrm>
          <a:prstGeom prst="rect">
            <a:avLst/>
          </a:prstGeom>
          <a:ln w="0">
            <a:noFill/>
          </a:ln>
        </p:spPr>
      </p:sp>
      <p:sp>
        <p:nvSpPr>
          <p:cNvPr id="994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9945" name="PlaceHolder 3"/>
          <p:cNvSpPr>
            <a:spLocks noGrp="1"/>
          </p:cNvSpPr>
          <p:nvPr>
            <p:ph type="sldNum" idx="69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nl-NL" sz="1200" strike="noStrike" u="none">
                <a:solidFill>
                  <a:srgbClr val="000000"/>
                </a:solidFill>
                <a:effectLst/>
                <a:uFillTx/>
                <a:latin typeface="Calibri"/>
                <a:ea typeface="+mn-ea"/>
              </a:defRPr>
            </a:lvl1pPr>
          </a:lstStyle>
          <a:p>
            <a:pPr indent="0" algn="r" defTabSz="914400">
              <a:lnSpc>
                <a:spcPct val="100000"/>
              </a:lnSpc>
              <a:buNone/>
              <a:tabLst>
                <a:tab algn="l" pos="0"/>
              </a:tabLst>
            </a:pPr>
            <a:fld id="{394FE480-E6C9-4F76-AEE7-95A859A6A63B}" type="slidenum">
              <a:rPr b="0" lang="nl-NL" sz="1200" strike="noStrike" u="none">
                <a:solidFill>
                  <a:srgbClr val="000000"/>
                </a:solidFill>
                <a:effectLst/>
                <a:uFillTx/>
                <a:latin typeface="Calibri"/>
                <a:ea typeface="+mn-ea"/>
              </a:rPr>
              <a:t>&lt;编号&gt;</a:t>
            </a:fld>
            <a:endParaRPr b="0" lang="en-US"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6" name="PlaceHolder 1"/>
          <p:cNvSpPr>
            <a:spLocks noGrp="1"/>
          </p:cNvSpPr>
          <p:nvPr>
            <p:ph type="sldImg"/>
          </p:nvPr>
        </p:nvSpPr>
        <p:spPr>
          <a:xfrm>
            <a:off x="685800" y="1143000"/>
            <a:ext cx="5486040" cy="3085920"/>
          </a:xfrm>
          <a:prstGeom prst="rect">
            <a:avLst/>
          </a:prstGeom>
          <a:ln w="0">
            <a:noFill/>
          </a:ln>
        </p:spPr>
      </p:sp>
      <p:sp>
        <p:nvSpPr>
          <p:cNvPr id="994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9948" name="PlaceHolder 3"/>
          <p:cNvSpPr>
            <a:spLocks noGrp="1"/>
          </p:cNvSpPr>
          <p:nvPr>
            <p:ph type="sldNum" idx="698"/>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GB" sz="1200" strike="noStrike" u="none">
                <a:solidFill>
                  <a:srgbClr val="3f4043"/>
                </a:solidFill>
                <a:effectLst/>
                <a:uFillTx/>
                <a:latin typeface="Verdana"/>
                <a:ea typeface="+mn-ea"/>
              </a:defRPr>
            </a:lvl1pPr>
          </a:lstStyle>
          <a:p>
            <a:pPr indent="0" algn="r" defTabSz="457200">
              <a:lnSpc>
                <a:spcPct val="100000"/>
              </a:lnSpc>
              <a:buNone/>
              <a:tabLst>
                <a:tab algn="l" pos="0"/>
              </a:tabLst>
            </a:pPr>
            <a:fld id="{6F3CC2FD-0AD8-4E3A-B9C4-A46769C658EC}" type="slidenum">
              <a:rPr b="0" lang="en-GB" sz="1200" strike="noStrike" u="none">
                <a:solidFill>
                  <a:srgbClr val="3f4043"/>
                </a:solidFill>
                <a:effectLst/>
                <a:uFillTx/>
                <a:latin typeface="Verdana"/>
                <a:ea typeface="+mn-ea"/>
              </a:rPr>
              <a:t>&lt;编号&gt;</a:t>
            </a:fld>
            <a:endParaRPr b="0" lang="en-US"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9" name="PlaceHolder 1"/>
          <p:cNvSpPr>
            <a:spLocks noGrp="1"/>
          </p:cNvSpPr>
          <p:nvPr>
            <p:ph type="sldImg"/>
          </p:nvPr>
        </p:nvSpPr>
        <p:spPr>
          <a:xfrm>
            <a:off x="685800" y="1143000"/>
            <a:ext cx="5486040" cy="3085920"/>
          </a:xfrm>
          <a:prstGeom prst="rect">
            <a:avLst/>
          </a:prstGeom>
          <a:ln w="0">
            <a:noFill/>
          </a:ln>
        </p:spPr>
      </p:sp>
      <p:sp>
        <p:nvSpPr>
          <p:cNvPr id="995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171360" indent="-171360">
              <a:lnSpc>
                <a:spcPct val="100000"/>
              </a:lnSpc>
              <a:buClr>
                <a:srgbClr val="000000"/>
              </a:buClr>
              <a:buFont typeface="Arial"/>
              <a:buChar char="•"/>
            </a:pPr>
            <a:r>
              <a:rPr b="0" i="1" lang="en-GB" sz="2000" strike="noStrike" u="none">
                <a:solidFill>
                  <a:srgbClr val="000000"/>
                </a:solidFill>
                <a:effectLst/>
                <a:uFillTx/>
                <a:latin typeface="Arial"/>
                <a:ea typeface="Verdana"/>
              </a:rPr>
              <a:t>2022 financial results</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pPr>
            <a:r>
              <a:rPr b="0" i="1" lang="en-GB" sz="2000" strike="noStrike" u="none">
                <a:solidFill>
                  <a:srgbClr val="000000"/>
                </a:solidFill>
                <a:effectLst/>
                <a:uFillTx/>
                <a:latin typeface="Arial"/>
                <a:ea typeface="Verdana"/>
              </a:rPr>
              <a:t>Number of employees per May 2023 (number of FTEs is 14,00)</a:t>
            </a:r>
            <a:endParaRPr b="0" lang="en-US" sz="2000" strike="noStrike" u="none">
              <a:solidFill>
                <a:srgbClr val="000000"/>
              </a:solidFill>
              <a:effectLst/>
              <a:uFillTx/>
              <a:latin typeface="Arial"/>
            </a:endParaRPr>
          </a:p>
        </p:txBody>
      </p:sp>
      <p:sp>
        <p:nvSpPr>
          <p:cNvPr id="9951" name="PlaceHolder 3"/>
          <p:cNvSpPr>
            <a:spLocks noGrp="1"/>
          </p:cNvSpPr>
          <p:nvPr>
            <p:ph type="sldNum" idx="699"/>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GB" sz="1200" strike="noStrike" u="none">
                <a:solidFill>
                  <a:srgbClr val="3f4043"/>
                </a:solidFill>
                <a:effectLst/>
                <a:uFillTx/>
                <a:latin typeface="Verdana"/>
                <a:ea typeface="+mn-ea"/>
              </a:defRPr>
            </a:lvl1pPr>
          </a:lstStyle>
          <a:p>
            <a:pPr indent="0" algn="r" defTabSz="457200">
              <a:lnSpc>
                <a:spcPct val="100000"/>
              </a:lnSpc>
              <a:buNone/>
              <a:tabLst>
                <a:tab algn="l" pos="0"/>
              </a:tabLst>
            </a:pPr>
            <a:fld id="{CC8ED77D-44DC-41D5-828F-FA08107A09D5}" type="slidenum">
              <a:rPr b="0" lang="en-GB" sz="1200" strike="noStrike" u="none">
                <a:solidFill>
                  <a:srgbClr val="3f4043"/>
                </a:solidFill>
                <a:effectLst/>
                <a:uFillTx/>
                <a:latin typeface="Verdana"/>
                <a:ea typeface="+mn-ea"/>
              </a:rPr>
              <a:t>&lt;编号&gt;</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2" name="PlaceHolder 1"/>
          <p:cNvSpPr>
            <a:spLocks noGrp="1"/>
          </p:cNvSpPr>
          <p:nvPr>
            <p:ph type="sldImg"/>
          </p:nvPr>
        </p:nvSpPr>
        <p:spPr>
          <a:xfrm>
            <a:off x="685800" y="1143000"/>
            <a:ext cx="5486040" cy="3085920"/>
          </a:xfrm>
          <a:prstGeom prst="rect">
            <a:avLst/>
          </a:prstGeom>
          <a:ln w="0">
            <a:noFill/>
          </a:ln>
        </p:spPr>
      </p:sp>
      <p:sp>
        <p:nvSpPr>
          <p:cNvPr id="995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GB" sz="2000" strike="noStrike" u="none">
                <a:solidFill>
                  <a:srgbClr val="000000"/>
                </a:solidFill>
                <a:effectLst/>
                <a:uFillTx/>
                <a:latin typeface="Arial"/>
              </a:rPr>
              <a:t>We bring </a:t>
            </a:r>
            <a:r>
              <a:rPr b="0" lang="en-GB" sz="2000" strike="noStrike" u="none">
                <a:solidFill>
                  <a:schemeClr val="accent1"/>
                </a:solidFill>
                <a:effectLst/>
                <a:uFillTx/>
                <a:latin typeface="Arial"/>
              </a:rPr>
              <a:t>expertise</a:t>
            </a:r>
            <a:r>
              <a:rPr b="0" lang="en-GB" sz="2000" strike="noStrike" u="none">
                <a:solidFill>
                  <a:srgbClr val="000000"/>
                </a:solidFill>
                <a:effectLst/>
                <a:uFillTx/>
                <a:latin typeface="Arial"/>
              </a:rPr>
              <a:t> and </a:t>
            </a:r>
            <a:r>
              <a:rPr b="0" lang="en-GB" sz="2000" strike="noStrike" u="none">
                <a:solidFill>
                  <a:schemeClr val="accent1"/>
                </a:solidFill>
                <a:effectLst/>
                <a:uFillTx/>
                <a:latin typeface="Arial"/>
              </a:rPr>
              <a:t>insights</a:t>
            </a:r>
            <a:r>
              <a:rPr b="0" lang="en-GB" sz="2000" strike="noStrike" u="none">
                <a:solidFill>
                  <a:srgbClr val="000000"/>
                </a:solidFill>
                <a:effectLst/>
                <a:uFillTx/>
                <a:latin typeface="Arial"/>
              </a:rPr>
              <a:t> in a wide range of markets. We collaborate with our partners to develop </a:t>
            </a:r>
            <a:r>
              <a:rPr b="0" lang="en-GB" sz="2000" strike="noStrike" u="none">
                <a:solidFill>
                  <a:schemeClr val="accent1"/>
                </a:solidFill>
                <a:effectLst/>
                <a:uFillTx/>
                <a:latin typeface="Arial"/>
              </a:rPr>
              <a:t>nutritional</a:t>
            </a:r>
            <a:r>
              <a:rPr b="0" lang="en-GB" sz="2000" strike="noStrike" u="none">
                <a:solidFill>
                  <a:srgbClr val="000000"/>
                </a:solidFill>
                <a:effectLst/>
                <a:uFillTx/>
                <a:latin typeface="Arial"/>
              </a:rPr>
              <a:t> </a:t>
            </a:r>
            <a:r>
              <a:rPr b="0" lang="en-GB" sz="2000" strike="noStrike" u="none">
                <a:solidFill>
                  <a:schemeClr val="accent1"/>
                </a:solidFill>
                <a:effectLst/>
                <a:uFillTx/>
                <a:latin typeface="Arial"/>
              </a:rPr>
              <a:t>health</a:t>
            </a:r>
            <a:r>
              <a:rPr b="1" lang="en-GB" sz="2000" strike="noStrike" u="none">
                <a:solidFill>
                  <a:schemeClr val="accent1"/>
                </a:solidFill>
                <a:effectLst/>
                <a:uFillTx/>
                <a:latin typeface="Arial"/>
              </a:rPr>
              <a:t> </a:t>
            </a:r>
            <a:r>
              <a:rPr b="0" lang="en-GB" sz="2000" strike="noStrike" u="none">
                <a:solidFill>
                  <a:schemeClr val="accent1"/>
                </a:solidFill>
                <a:effectLst/>
                <a:uFillTx/>
                <a:latin typeface="Arial"/>
              </a:rPr>
              <a:t>and</a:t>
            </a:r>
            <a:r>
              <a:rPr b="1" lang="en-GB" sz="2000" strike="noStrike" u="none">
                <a:solidFill>
                  <a:schemeClr val="accent1"/>
                </a:solidFill>
                <a:effectLst/>
                <a:uFillTx/>
                <a:latin typeface="Arial"/>
              </a:rPr>
              <a:t> </a:t>
            </a:r>
            <a:r>
              <a:rPr b="0" lang="en-GB" sz="2000" strike="noStrike" u="none">
                <a:solidFill>
                  <a:schemeClr val="accent1"/>
                </a:solidFill>
                <a:effectLst/>
                <a:uFillTx/>
                <a:latin typeface="Arial"/>
              </a:rPr>
              <a:t>wellbeing</a:t>
            </a:r>
            <a:r>
              <a:rPr b="1" lang="en-GB" sz="2000" strike="noStrike" u="none">
                <a:solidFill>
                  <a:schemeClr val="accent1"/>
                </a:solidFill>
                <a:effectLst/>
                <a:uFillTx/>
                <a:latin typeface="Arial"/>
              </a:rPr>
              <a:t> </a:t>
            </a:r>
            <a:r>
              <a:rPr b="0" lang="en-GB" sz="2000" strike="noStrike" u="none">
                <a:solidFill>
                  <a:schemeClr val="accent1"/>
                </a:solidFill>
                <a:effectLst/>
                <a:uFillTx/>
                <a:latin typeface="Arial"/>
              </a:rPr>
              <a:t>solutions</a:t>
            </a:r>
            <a:r>
              <a:rPr b="1" lang="en-GB" sz="2000" strike="noStrike" u="none">
                <a:solidFill>
                  <a:schemeClr val="accent1"/>
                </a:solidFill>
                <a:effectLst/>
                <a:uFillTx/>
                <a:latin typeface="Arial"/>
              </a:rPr>
              <a:t> </a:t>
            </a:r>
            <a:r>
              <a:rPr b="0" lang="en-GB" sz="2000" strike="noStrike" u="none">
                <a:solidFill>
                  <a:srgbClr val="000000"/>
                </a:solidFill>
                <a:effectLst/>
                <a:uFillTx/>
                <a:latin typeface="Arial"/>
              </a:rPr>
              <a:t>for people in </a:t>
            </a:r>
            <a:r>
              <a:rPr b="0" lang="en-GB" sz="2000" strike="noStrike" u="none">
                <a:solidFill>
                  <a:schemeClr val="accent1"/>
                </a:solidFill>
                <a:effectLst/>
                <a:uFillTx/>
                <a:latin typeface="Arial"/>
              </a:rPr>
              <a:t>all life stages</a:t>
            </a:r>
            <a:r>
              <a:rPr b="0" lang="en-GB"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pPr>
            <a:r>
              <a:rPr b="0" lang="en-GB" sz="2000" strike="noStrike" u="none">
                <a:solidFill>
                  <a:srgbClr val="000000"/>
                </a:solidFill>
                <a:effectLst/>
                <a:uFillTx/>
                <a:latin typeface="Arial"/>
              </a:rPr>
              <a:t>We offer nutrition to get the most out of life. Always.</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GB" sz="2000" strike="noStrike" u="none">
                <a:solidFill>
                  <a:srgbClr val="000000"/>
                </a:solidFill>
                <a:effectLst/>
                <a:uFillTx/>
                <a:latin typeface="Arial"/>
              </a:rPr>
              <a:t>We offer nutrition in 5 different market segments, 3 in Adult Nutrition, and Early Life Nutrition and Cell Nutrition – more to come later.</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9954" name="PlaceHolder 3"/>
          <p:cNvSpPr>
            <a:spLocks noGrp="1"/>
          </p:cNvSpPr>
          <p:nvPr>
            <p:ph type="sldNum" idx="700"/>
          </p:nvPr>
        </p:nvSpPr>
        <p:spPr>
          <a:xfrm>
            <a:off x="3884760" y="8685360"/>
            <a:ext cx="2971440" cy="458280"/>
          </a:xfrm>
          <a:prstGeom prst="rect">
            <a:avLst/>
          </a:prstGeom>
          <a:noFill/>
          <a:ln w="0">
            <a:noFill/>
          </a:ln>
        </p:spPr>
        <p:txBody>
          <a:bodyPr lIns="91440" rIns="91440" tIns="45720" bIns="45720" anchor="b">
            <a:noAutofit/>
          </a:bodyPr>
          <a:lstStyle>
            <a:lvl1pPr indent="0" algn="r" defTabSz="939240">
              <a:lnSpc>
                <a:spcPct val="100000"/>
              </a:lnSpc>
              <a:buNone/>
              <a:tabLst>
                <a:tab algn="l" pos="0"/>
              </a:tabLst>
              <a:defRPr b="0" lang="en-NL" sz="1200" strike="noStrike" u="none">
                <a:solidFill>
                  <a:srgbClr val="000000"/>
                </a:solidFill>
                <a:effectLst/>
                <a:uFillTx/>
                <a:latin typeface="Calibri"/>
                <a:ea typeface="+mn-ea"/>
              </a:defRPr>
            </a:lvl1pPr>
          </a:lstStyle>
          <a:p>
            <a:pPr indent="0" algn="r" defTabSz="939240">
              <a:lnSpc>
                <a:spcPct val="100000"/>
              </a:lnSpc>
              <a:buNone/>
              <a:tabLst>
                <a:tab algn="l" pos="0"/>
              </a:tabLst>
            </a:pPr>
            <a:fld id="{F5FA0F3E-9A64-4C33-B78B-A0C97838716F}" type="slidenum">
              <a:rPr b="0" lang="en-NL" sz="1200" strike="noStrike" u="none">
                <a:solidFill>
                  <a:srgbClr val="000000"/>
                </a:solidFill>
                <a:effectLst/>
                <a:uFillTx/>
                <a:latin typeface="Calibri"/>
                <a:ea typeface="+mn-ea"/>
              </a:rPr>
              <a:t>&lt;编号&gt;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8" name="PlaceHolder 1"/>
          <p:cNvSpPr>
            <a:spLocks noGrp="1"/>
          </p:cNvSpPr>
          <p:nvPr>
            <p:ph type="sldImg"/>
          </p:nvPr>
        </p:nvSpPr>
        <p:spPr>
          <a:xfrm>
            <a:off x="685800" y="1143000"/>
            <a:ext cx="5486040" cy="3085920"/>
          </a:xfrm>
          <a:prstGeom prst="rect">
            <a:avLst/>
          </a:prstGeom>
          <a:ln w="0">
            <a:noFill/>
          </a:ln>
        </p:spPr>
      </p:sp>
      <p:sp>
        <p:nvSpPr>
          <p:cNvPr id="99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9910" name="PlaceHolder 3"/>
          <p:cNvSpPr>
            <a:spLocks noGrp="1"/>
          </p:cNvSpPr>
          <p:nvPr>
            <p:ph type="sldNum" idx="68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rgbClr val="000000"/>
                </a:solidFill>
                <a:effectLst/>
                <a:uFillTx/>
                <a:latin typeface="Calibri"/>
                <a:ea typeface="+mn-ea"/>
              </a:defRPr>
            </a:lvl1pPr>
          </a:lstStyle>
          <a:p>
            <a:pPr indent="0" algn="r" defTabSz="914400">
              <a:lnSpc>
                <a:spcPct val="100000"/>
              </a:lnSpc>
              <a:buNone/>
              <a:tabLst>
                <a:tab algn="l" pos="0"/>
              </a:tabLst>
            </a:pPr>
            <a:fld id="{078FDE89-8CC0-4912-A588-234BD21F4B3C}" type="slidenum">
              <a:rPr b="0" lang="en-US" sz="1200" strike="noStrike" u="none">
                <a:solidFill>
                  <a:srgbClr val="000000"/>
                </a:solidFill>
                <a:effectLst/>
                <a:uFillTx/>
                <a:latin typeface="Calibri"/>
                <a:ea typeface="+mn-ea"/>
              </a:rPr>
              <a:t>&lt;编号&gt;</a:t>
            </a:fld>
            <a:endParaRPr b="0" lang="en-US"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5" name="PlaceHolder 1"/>
          <p:cNvSpPr>
            <a:spLocks noGrp="1"/>
          </p:cNvSpPr>
          <p:nvPr>
            <p:ph type="sldImg"/>
          </p:nvPr>
        </p:nvSpPr>
        <p:spPr>
          <a:xfrm>
            <a:off x="685800" y="1143000"/>
            <a:ext cx="5486040" cy="3085920"/>
          </a:xfrm>
          <a:prstGeom prst="rect">
            <a:avLst/>
          </a:prstGeom>
          <a:ln w="0">
            <a:noFill/>
          </a:ln>
        </p:spPr>
      </p:sp>
      <p:sp>
        <p:nvSpPr>
          <p:cNvPr id="995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685800">
              <a:lnSpc>
                <a:spcPct val="100000"/>
              </a:lnSpc>
              <a:buNone/>
              <a:tabLst>
                <a:tab algn="l" pos="0"/>
              </a:tabLst>
            </a:pPr>
            <a:r>
              <a:rPr b="0" lang="en-US" sz="2000" strike="noStrike" u="none">
                <a:solidFill>
                  <a:schemeClr val="accent4"/>
                </a:solidFill>
                <a:effectLst/>
                <a:uFillTx/>
                <a:latin typeface="Arial"/>
              </a:rPr>
              <a:t>Milk equivalents are 2021 figures, % calculated on total number of milk volume FC 2021</a:t>
            </a:r>
            <a:endParaRPr b="0" lang="en-US" sz="2000" strike="noStrike" u="none">
              <a:solidFill>
                <a:srgbClr val="000000"/>
              </a:solidFill>
              <a:effectLst/>
              <a:uFillTx/>
              <a:latin typeface="Arial"/>
            </a:endParaRPr>
          </a:p>
          <a:p>
            <a:pPr indent="0" defTabSz="685800">
              <a:lnSpc>
                <a:spcPct val="100000"/>
              </a:lnSpc>
              <a:buNone/>
              <a:tabLst>
                <a:tab algn="l" pos="0"/>
              </a:tabLst>
            </a:pPr>
            <a:endParaRPr b="0" lang="en-US" sz="2000" strike="noStrike" u="none">
              <a:solidFill>
                <a:srgbClr val="000000"/>
              </a:solidFill>
              <a:effectLst/>
              <a:uFillTx/>
              <a:latin typeface="Arial"/>
            </a:endParaRPr>
          </a:p>
          <a:p>
            <a:pPr indent="0" defTabSz="685800">
              <a:lnSpc>
                <a:spcPct val="100000"/>
              </a:lnSpc>
              <a:buNone/>
              <a:tabLst>
                <a:tab algn="l" pos="0"/>
              </a:tabLst>
            </a:pPr>
            <a:r>
              <a:rPr b="0" lang="en-US" sz="2000" strike="noStrike" u="none">
                <a:solidFill>
                  <a:schemeClr val="accent4"/>
                </a:solidFill>
                <a:effectLst/>
                <a:uFillTx/>
                <a:latin typeface="Arial"/>
              </a:rPr>
              <a:t>Note that the consumer impact numbers are calculated by taking the highest number of each end consumer/product group:</a:t>
            </a:r>
            <a:endParaRPr b="0" lang="en-US" sz="2000" strike="noStrike" u="none">
              <a:solidFill>
                <a:srgbClr val="000000"/>
              </a:solidFill>
              <a:effectLst/>
              <a:uFillTx/>
              <a:latin typeface="Arial"/>
            </a:endParaRPr>
          </a:p>
          <a:p>
            <a:pPr indent="0" defTabSz="685800">
              <a:lnSpc>
                <a:spcPct val="100000"/>
              </a:lnSpc>
              <a:buNone/>
              <a:tabLst>
                <a:tab algn="l" pos="0"/>
              </a:tabLst>
            </a:pPr>
            <a:r>
              <a:rPr b="0" lang="en-US" sz="2000" strike="noStrike" u="none">
                <a:solidFill>
                  <a:schemeClr val="accent4"/>
                </a:solidFill>
                <a:effectLst/>
                <a:uFillTx/>
                <a:latin typeface="Arial"/>
              </a:rPr>
              <a:t>So for babies it’s</a:t>
            </a:r>
            <a:br>
              <a:rPr sz="2000"/>
            </a:br>
            <a:r>
              <a:rPr b="1" lang="en-US" sz="2000" strike="noStrike" u="none">
                <a:solidFill>
                  <a:schemeClr val="accent4"/>
                </a:solidFill>
                <a:effectLst/>
                <a:uFillTx/>
                <a:latin typeface="Arial"/>
              </a:rPr>
              <a:t>30M babies with our GOS (Borculo)</a:t>
            </a:r>
            <a:endParaRPr b="0" lang="en-US" sz="2000" strike="noStrike" u="none">
              <a:solidFill>
                <a:srgbClr val="000000"/>
              </a:solidFill>
              <a:effectLst/>
              <a:uFillTx/>
              <a:latin typeface="Arial"/>
            </a:endParaRPr>
          </a:p>
          <a:p>
            <a:pPr indent="0" defTabSz="685800">
              <a:lnSpc>
                <a:spcPct val="100000"/>
              </a:lnSpc>
              <a:buNone/>
              <a:tabLst>
                <a:tab algn="l" pos="0"/>
              </a:tabLst>
            </a:pPr>
            <a:r>
              <a:rPr b="0" lang="en-US" sz="2000" strike="noStrike" u="none">
                <a:solidFill>
                  <a:schemeClr val="accent4"/>
                </a:solidFill>
                <a:effectLst/>
                <a:uFillTx/>
                <a:latin typeface="Arial"/>
              </a:rPr>
              <a:t>2M babies with our Lactose (Veghel)</a:t>
            </a:r>
            <a:endParaRPr b="0" lang="en-US" sz="2000" strike="noStrike" u="none">
              <a:solidFill>
                <a:srgbClr val="000000"/>
              </a:solidFill>
              <a:effectLst/>
              <a:uFillTx/>
              <a:latin typeface="Arial"/>
            </a:endParaRPr>
          </a:p>
          <a:p>
            <a:pPr indent="0" defTabSz="685800">
              <a:lnSpc>
                <a:spcPct val="100000"/>
              </a:lnSpc>
              <a:buNone/>
              <a:tabLst>
                <a:tab algn="l" pos="0"/>
              </a:tabLst>
            </a:pPr>
            <a:r>
              <a:rPr b="0" lang="en-US" sz="2000" strike="noStrike" u="none">
                <a:solidFill>
                  <a:schemeClr val="accent4"/>
                </a:solidFill>
                <a:effectLst/>
                <a:uFillTx/>
                <a:latin typeface="Arial"/>
              </a:rPr>
              <a:t>1M babies with our basepowders (Borculo)</a:t>
            </a:r>
            <a:endParaRPr b="0" lang="en-US" sz="2000" strike="noStrike" u="none">
              <a:solidFill>
                <a:srgbClr val="000000"/>
              </a:solidFill>
              <a:effectLst/>
              <a:uFillTx/>
              <a:latin typeface="Arial"/>
            </a:endParaRPr>
          </a:p>
          <a:p>
            <a:pPr indent="0" defTabSz="685800">
              <a:lnSpc>
                <a:spcPct val="100000"/>
              </a:lnSpc>
              <a:buNone/>
              <a:tabLst>
                <a:tab algn="l" pos="0"/>
              </a:tabLst>
            </a:pPr>
            <a:r>
              <a:rPr b="0" lang="en-US" sz="2000" strike="noStrike" u="none">
                <a:solidFill>
                  <a:schemeClr val="accent4"/>
                </a:solidFill>
                <a:effectLst/>
                <a:uFillTx/>
                <a:latin typeface="Arial"/>
              </a:rPr>
              <a:t>5M babies with our D90 (Bedum)</a:t>
            </a:r>
            <a:endParaRPr b="0" lang="en-US" sz="2000" strike="noStrike" u="none">
              <a:solidFill>
                <a:srgbClr val="000000"/>
              </a:solidFill>
              <a:effectLst/>
              <a:uFillTx/>
              <a:latin typeface="Arial"/>
            </a:endParaRPr>
          </a:p>
          <a:p>
            <a:pPr indent="0" defTabSz="685800">
              <a:lnSpc>
                <a:spcPct val="100000"/>
              </a:lnSpc>
              <a:buNone/>
              <a:tabLst>
                <a:tab algn="l" pos="0"/>
              </a:tabLst>
            </a:pPr>
            <a:r>
              <a:rPr b="0" lang="en-US" sz="2000" strike="noStrike" u="none">
                <a:solidFill>
                  <a:schemeClr val="accent4"/>
                </a:solidFill>
                <a:effectLst/>
                <a:uFillTx/>
                <a:latin typeface="Arial"/>
              </a:rPr>
              <a:t>3M babies with our H35 (Workum)</a:t>
            </a:r>
            <a:endParaRPr b="0" lang="en-US" sz="2000" strike="noStrike" u="none">
              <a:solidFill>
                <a:srgbClr val="000000"/>
              </a:solidFill>
              <a:effectLst/>
              <a:uFillTx/>
              <a:latin typeface="Arial"/>
            </a:endParaRPr>
          </a:p>
          <a:p>
            <a:pPr indent="0" defTabSz="685800">
              <a:lnSpc>
                <a:spcPct val="100000"/>
              </a:lnSpc>
              <a:buNone/>
              <a:tabLst>
                <a:tab algn="l" pos="0"/>
              </a:tabLst>
            </a:pPr>
            <a:r>
              <a:rPr b="0" lang="nl-NL" sz="2000" strike="noStrike" u="none">
                <a:solidFill>
                  <a:srgbClr val="000000"/>
                </a:solidFill>
                <a:effectLst/>
                <a:uFillTx/>
                <a:latin typeface="Arial"/>
              </a:rPr>
              <a:t>For athletes it is</a:t>
            </a:r>
            <a:endParaRPr b="0" lang="en-US" sz="2000" strike="noStrike" u="none">
              <a:solidFill>
                <a:srgbClr val="000000"/>
              </a:solidFill>
              <a:effectLst/>
              <a:uFillTx/>
              <a:latin typeface="Arial"/>
            </a:endParaRPr>
          </a:p>
          <a:p>
            <a:pPr indent="0" defTabSz="685800">
              <a:lnSpc>
                <a:spcPct val="100000"/>
              </a:lnSpc>
              <a:buNone/>
              <a:tabLst>
                <a:tab algn="l" pos="0"/>
              </a:tabLst>
            </a:pPr>
            <a:r>
              <a:rPr b="0" lang="nl-NL" sz="2000" strike="noStrike" u="none">
                <a:solidFill>
                  <a:srgbClr val="000000"/>
                </a:solidFill>
                <a:effectLst/>
                <a:uFillTx/>
                <a:latin typeface="Arial"/>
              </a:rPr>
              <a:t>25M athletes (Veghel)</a:t>
            </a:r>
            <a:endParaRPr b="0" lang="en-US" sz="2000" strike="noStrike" u="none">
              <a:solidFill>
                <a:srgbClr val="000000"/>
              </a:solidFill>
              <a:effectLst/>
              <a:uFillTx/>
              <a:latin typeface="Arial"/>
            </a:endParaRPr>
          </a:p>
          <a:p>
            <a:pPr indent="0" defTabSz="685800">
              <a:lnSpc>
                <a:spcPct val="100000"/>
              </a:lnSpc>
              <a:buNone/>
              <a:tabLst>
                <a:tab algn="l" pos="0"/>
              </a:tabLst>
            </a:pPr>
            <a:r>
              <a:rPr b="0" lang="nl-NL" sz="2000" strike="noStrike" u="none">
                <a:solidFill>
                  <a:srgbClr val="000000"/>
                </a:solidFill>
                <a:effectLst/>
                <a:uFillTx/>
                <a:latin typeface="Arial"/>
              </a:rPr>
              <a:t>0,3M athletes (WPI, Borculo)</a:t>
            </a:r>
            <a:endParaRPr b="0" lang="en-US" sz="2000" strike="noStrike" u="none">
              <a:solidFill>
                <a:srgbClr val="000000"/>
              </a:solidFill>
              <a:effectLst/>
              <a:uFillTx/>
              <a:latin typeface="Arial"/>
            </a:endParaRPr>
          </a:p>
        </p:txBody>
      </p:sp>
      <p:sp>
        <p:nvSpPr>
          <p:cNvPr id="9957" name="PlaceHolder 3"/>
          <p:cNvSpPr>
            <a:spLocks noGrp="1"/>
          </p:cNvSpPr>
          <p:nvPr>
            <p:ph type="sldNum" idx="701"/>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GB" sz="1200" strike="noStrike" u="none">
                <a:solidFill>
                  <a:srgbClr val="3f4043"/>
                </a:solidFill>
                <a:effectLst/>
                <a:uFillTx/>
                <a:latin typeface="Verdana"/>
                <a:ea typeface="+mn-ea"/>
              </a:defRPr>
            </a:lvl1pPr>
          </a:lstStyle>
          <a:p>
            <a:pPr indent="0" algn="r" defTabSz="457200">
              <a:lnSpc>
                <a:spcPct val="100000"/>
              </a:lnSpc>
              <a:buNone/>
              <a:tabLst>
                <a:tab algn="l" pos="0"/>
              </a:tabLst>
            </a:pPr>
            <a:fld id="{CAA5AD4B-057D-46AD-A9B2-B27A29423B98}" type="slidenum">
              <a:rPr b="0" lang="en-GB" sz="1200" strike="noStrike" u="none">
                <a:solidFill>
                  <a:srgbClr val="3f4043"/>
                </a:solidFill>
                <a:effectLst/>
                <a:uFillTx/>
                <a:latin typeface="Verdana"/>
                <a:ea typeface="+mn-ea"/>
              </a:rPr>
              <a:t>&lt;编号&gt;</a:t>
            </a:fld>
            <a:endParaRPr b="0" lang="en-US"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8" name="PlaceHolder 1"/>
          <p:cNvSpPr>
            <a:spLocks noGrp="1"/>
          </p:cNvSpPr>
          <p:nvPr>
            <p:ph type="sldImg"/>
          </p:nvPr>
        </p:nvSpPr>
        <p:spPr>
          <a:xfrm>
            <a:off x="685800" y="1143000"/>
            <a:ext cx="5486040" cy="3085920"/>
          </a:xfrm>
          <a:prstGeom prst="rect">
            <a:avLst/>
          </a:prstGeom>
          <a:ln w="0">
            <a:noFill/>
          </a:ln>
        </p:spPr>
      </p:sp>
      <p:sp>
        <p:nvSpPr>
          <p:cNvPr id="995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9960" name="PlaceHolder 3"/>
          <p:cNvSpPr>
            <a:spLocks noGrp="1"/>
          </p:cNvSpPr>
          <p:nvPr>
            <p:ph type="sldNum" idx="702"/>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200" strike="noStrike" u="none">
                <a:solidFill>
                  <a:srgbClr val="3f4043"/>
                </a:solidFill>
                <a:effectLst/>
                <a:uFillTx/>
                <a:latin typeface="Verdana"/>
                <a:ea typeface="+mn-ea"/>
              </a:defRPr>
            </a:lvl1pPr>
          </a:lstStyle>
          <a:p>
            <a:pPr indent="0" algn="r" defTabSz="457200">
              <a:lnSpc>
                <a:spcPct val="100000"/>
              </a:lnSpc>
              <a:buNone/>
              <a:tabLst>
                <a:tab algn="l" pos="0"/>
              </a:tabLst>
            </a:pPr>
            <a:fld id="{E0A3F0F5-0288-4E45-8CD7-EFB7C7F4FEE4}" type="slidenum">
              <a:rPr b="0" lang="en-US" sz="1200" strike="noStrike" u="none">
                <a:solidFill>
                  <a:srgbClr val="3f4043"/>
                </a:solidFill>
                <a:effectLst/>
                <a:uFillTx/>
                <a:latin typeface="Verdana"/>
                <a:ea typeface="+mn-ea"/>
              </a:rPr>
              <a:t>&lt;编号&gt;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11" name="PlaceHolder 1"/>
          <p:cNvSpPr>
            <a:spLocks noGrp="1"/>
          </p:cNvSpPr>
          <p:nvPr>
            <p:ph type="sldImg"/>
          </p:nvPr>
        </p:nvSpPr>
        <p:spPr>
          <a:xfrm>
            <a:off x="735120" y="563400"/>
            <a:ext cx="5632200" cy="3168360"/>
          </a:xfrm>
          <a:prstGeom prst="rect">
            <a:avLst/>
          </a:prstGeom>
          <a:ln w="0">
            <a:noFill/>
          </a:ln>
        </p:spPr>
      </p:sp>
      <p:sp>
        <p:nvSpPr>
          <p:cNvPr id="9912" name="PlaceHolder 2"/>
          <p:cNvSpPr>
            <a:spLocks noGrp="1"/>
          </p:cNvSpPr>
          <p:nvPr>
            <p:ph type="body"/>
          </p:nvPr>
        </p:nvSpPr>
        <p:spPr>
          <a:xfrm>
            <a:off x="735120" y="4518000"/>
            <a:ext cx="5632200" cy="168840"/>
          </a:xfrm>
          <a:prstGeom prst="rect">
            <a:avLst/>
          </a:prstGeom>
          <a:noFill/>
          <a:ln w="0">
            <a:noFill/>
          </a:ln>
        </p:spPr>
        <p:txBody>
          <a:bodyPr lIns="91440" rIns="91440" tIns="45720" bIns="45720" anchor="t">
            <a:noAutofit/>
          </a:bodyPr>
          <a:p>
            <a:pPr indent="0">
              <a:lnSpc>
                <a:spcPct val="100000"/>
              </a:lnSpc>
              <a:buNone/>
            </a:pPr>
            <a:r>
              <a:rPr b="1" lang="en-US" sz="1800" strike="noStrike" u="none">
                <a:solidFill>
                  <a:srgbClr val="3f4043"/>
                </a:solidFill>
                <a:effectLst/>
                <a:uFillTx/>
                <a:latin typeface="Verdana-Bold"/>
              </a:rPr>
              <a:t>Demographics changing with GenZ </a:t>
            </a:r>
            <a:r>
              <a:rPr b="0" lang="en-US" sz="1800" strike="noStrike" u="none">
                <a:solidFill>
                  <a:srgbClr val="3f4043"/>
                </a:solidFill>
                <a:effectLst/>
                <a:uFillTx/>
                <a:latin typeface="Verdana"/>
              </a:rPr>
              <a:t>becoming an increasing share of the</a:t>
            </a:r>
            <a:endParaRPr b="0" lang="en-US" sz="1800" strike="noStrike" u="none">
              <a:solidFill>
                <a:srgbClr val="000000"/>
              </a:solidFill>
              <a:effectLst/>
              <a:uFillTx/>
              <a:latin typeface="Arial"/>
            </a:endParaRPr>
          </a:p>
          <a:p>
            <a:pPr indent="0">
              <a:lnSpc>
                <a:spcPct val="100000"/>
              </a:lnSpc>
              <a:buNone/>
            </a:pPr>
            <a:r>
              <a:rPr b="0" lang="en-US" sz="1800" strike="noStrike" u="none">
                <a:solidFill>
                  <a:srgbClr val="3f4043"/>
                </a:solidFill>
                <a:effectLst/>
                <a:uFillTx/>
                <a:latin typeface="Verdana"/>
              </a:rPr>
              <a:t>consuming population and showing higher tendency towards H&amp;W trends - e.g.,</a:t>
            </a:r>
            <a:endParaRPr b="0" lang="en-US" sz="1800" strike="noStrike" u="none">
              <a:solidFill>
                <a:srgbClr val="000000"/>
              </a:solidFill>
              <a:effectLst/>
              <a:uFillTx/>
              <a:latin typeface="Arial"/>
            </a:endParaRPr>
          </a:p>
          <a:p>
            <a:pPr indent="0">
              <a:lnSpc>
                <a:spcPct val="100000"/>
              </a:lnSpc>
              <a:buNone/>
            </a:pPr>
            <a:r>
              <a:rPr b="0" lang="en-US" sz="1800" strike="noStrike" u="none">
                <a:solidFill>
                  <a:srgbClr val="3f4043"/>
                </a:solidFill>
                <a:effectLst/>
                <a:uFillTx/>
                <a:latin typeface="Verdana"/>
              </a:rPr>
              <a:t>35% of GenZ intent to buy products with high protein share vs 11% of Gen X</a:t>
            </a:r>
            <a:endParaRPr b="0" lang="en-US" sz="1800" strike="noStrike" u="none">
              <a:solidFill>
                <a:srgbClr val="000000"/>
              </a:solidFill>
              <a:effectLst/>
              <a:uFillTx/>
              <a:latin typeface="Arial"/>
            </a:endParaRPr>
          </a:p>
        </p:txBody>
      </p:sp>
      <p:sp>
        <p:nvSpPr>
          <p:cNvPr id="9913" name="PlaceHolder 3"/>
          <p:cNvSpPr>
            <a:spLocks noGrp="1"/>
          </p:cNvSpPr>
          <p:nvPr>
            <p:ph type="dt" idx="685"/>
          </p:nvPr>
        </p:nvSpPr>
        <p:spPr>
          <a:xfrm>
            <a:off x="3884760" y="0"/>
            <a:ext cx="2971440" cy="458280"/>
          </a:xfrm>
          <a:prstGeom prst="rect">
            <a:avLst/>
          </a:prstGeom>
          <a:noFill/>
          <a:ln w="0">
            <a:noFill/>
          </a:ln>
        </p:spPr>
        <p:txBody>
          <a:bodyPr lIns="91440" rIns="91440" tIns="45720" bIns="45720" anchor="t">
            <a:noAutofit/>
          </a:bodyPr>
          <a:lstStyle>
            <a:lvl1pPr indent="0" algn="r" defTabSz="914400">
              <a:lnSpc>
                <a:spcPct val="100000"/>
              </a:lnSpc>
              <a:buNone/>
              <a:tabLst>
                <a:tab algn="l" pos="0"/>
              </a:tabLst>
              <a:defRPr b="0" lang="en-US" sz="900" strike="noStrike" u="none">
                <a:solidFill>
                  <a:srgbClr val="000000"/>
                </a:solidFill>
                <a:effectLst/>
                <a:uFillTx/>
                <a:latin typeface="Arial"/>
                <a:ea typeface="+mn-ea"/>
              </a:defRPr>
            </a:lvl1pPr>
          </a:lstStyle>
          <a:p>
            <a:pPr indent="0" algn="r" defTabSz="914400">
              <a:lnSpc>
                <a:spcPct val="100000"/>
              </a:lnSpc>
              <a:buNone/>
              <a:tabLst>
                <a:tab algn="l" pos="0"/>
              </a:tabLst>
            </a:pPr>
            <a:fld id="{B7EB9641-34A4-427C-9F52-76910D63E68E}" type="datetime3">
              <a:rPr b="0" lang="en-US" sz="900" strike="noStrike" u="none">
                <a:solidFill>
                  <a:srgbClr val="000000"/>
                </a:solidFill>
                <a:effectLst/>
                <a:uFillTx/>
                <a:latin typeface="Arial"/>
                <a:ea typeface="+mn-ea"/>
              </a:rPr>
              <a:t>August 11, 2025</a:t>
            </a:fld>
            <a:endParaRPr b="0" lang="en-US" sz="900" strike="noStrike" u="none">
              <a:solidFill>
                <a:srgbClr val="000000"/>
              </a:solidFill>
              <a:effectLst/>
              <a:uFillTx/>
              <a:latin typeface="Times New Roman"/>
            </a:endParaRPr>
          </a:p>
        </p:txBody>
      </p:sp>
      <p:sp>
        <p:nvSpPr>
          <p:cNvPr id="9914" name="PlaceHolder 4"/>
          <p:cNvSpPr>
            <a:spLocks noGrp="1"/>
          </p:cNvSpPr>
          <p:nvPr>
            <p:ph type="sldNum" idx="68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900" strike="noStrike" u="none">
                <a:solidFill>
                  <a:srgbClr val="000000"/>
                </a:solidFill>
                <a:effectLst/>
                <a:uFillTx/>
                <a:latin typeface="Arial"/>
                <a:ea typeface="+mn-ea"/>
              </a:defRPr>
            </a:lvl1pPr>
          </a:lstStyle>
          <a:p>
            <a:pPr indent="0" algn="r" defTabSz="914400">
              <a:lnSpc>
                <a:spcPct val="100000"/>
              </a:lnSpc>
              <a:buNone/>
              <a:tabLst>
                <a:tab algn="l" pos="0"/>
              </a:tabLst>
            </a:pPr>
            <a:fld id="{A7367451-69D9-4CE6-A2ED-D9F7A0301E1C}" type="slidenum">
              <a:rPr b="0" lang="en-US" sz="900" strike="noStrike" u="none">
                <a:solidFill>
                  <a:srgbClr val="000000"/>
                </a:solidFill>
                <a:effectLst/>
                <a:uFillTx/>
                <a:latin typeface="Arial"/>
                <a:ea typeface="+mn-ea"/>
              </a:rPr>
              <a:t>&lt;编号&gt;</a:t>
            </a:fld>
            <a:endParaRPr b="0" lang="en-US" sz="9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15" name="PlaceHolder 1"/>
          <p:cNvSpPr>
            <a:spLocks noGrp="1"/>
          </p:cNvSpPr>
          <p:nvPr>
            <p:ph type="sldImg"/>
          </p:nvPr>
        </p:nvSpPr>
        <p:spPr>
          <a:xfrm>
            <a:off x="735120" y="563400"/>
            <a:ext cx="5632200" cy="3168360"/>
          </a:xfrm>
          <a:prstGeom prst="rect">
            <a:avLst/>
          </a:prstGeom>
          <a:ln w="0">
            <a:noFill/>
          </a:ln>
        </p:spPr>
      </p:sp>
      <p:sp>
        <p:nvSpPr>
          <p:cNvPr id="9916" name="PlaceHolder 2"/>
          <p:cNvSpPr>
            <a:spLocks noGrp="1"/>
          </p:cNvSpPr>
          <p:nvPr>
            <p:ph type="body"/>
          </p:nvPr>
        </p:nvSpPr>
        <p:spPr>
          <a:xfrm>
            <a:off x="735120" y="4518000"/>
            <a:ext cx="5632200" cy="1688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9917" name="PlaceHolder 3"/>
          <p:cNvSpPr>
            <a:spLocks noGrp="1"/>
          </p:cNvSpPr>
          <p:nvPr>
            <p:ph type="dt" idx="687"/>
          </p:nvPr>
        </p:nvSpPr>
        <p:spPr>
          <a:xfrm>
            <a:off x="3884760" y="0"/>
            <a:ext cx="2971440" cy="458280"/>
          </a:xfrm>
          <a:prstGeom prst="rect">
            <a:avLst/>
          </a:prstGeom>
          <a:noFill/>
          <a:ln w="0">
            <a:noFill/>
          </a:ln>
        </p:spPr>
        <p:txBody>
          <a:bodyPr lIns="91440" rIns="91440" tIns="45720" bIns="45720" anchor="t">
            <a:noAutofit/>
          </a:bodyPr>
          <a:lstStyle>
            <a:lvl1pPr indent="0" algn="r" defTabSz="914400">
              <a:lnSpc>
                <a:spcPct val="100000"/>
              </a:lnSpc>
              <a:buNone/>
              <a:tabLst>
                <a:tab algn="l" pos="0"/>
              </a:tabLst>
              <a:defRPr b="0" lang="en-US" sz="900" strike="noStrike" u="none">
                <a:solidFill>
                  <a:srgbClr val="000000"/>
                </a:solidFill>
                <a:effectLst/>
                <a:uFillTx/>
                <a:latin typeface="Arial"/>
                <a:ea typeface="+mn-ea"/>
              </a:defRPr>
            </a:lvl1pPr>
          </a:lstStyle>
          <a:p>
            <a:pPr indent="0" algn="r" defTabSz="914400">
              <a:lnSpc>
                <a:spcPct val="100000"/>
              </a:lnSpc>
              <a:buNone/>
              <a:tabLst>
                <a:tab algn="l" pos="0"/>
              </a:tabLst>
            </a:pPr>
            <a:fld id="{D002ABCB-4848-4093-AEB8-65FC0EA7D70F}" type="datetime3">
              <a:rPr b="0" lang="en-US" sz="900" strike="noStrike" u="none">
                <a:solidFill>
                  <a:srgbClr val="000000"/>
                </a:solidFill>
                <a:effectLst/>
                <a:uFillTx/>
                <a:latin typeface="Arial"/>
                <a:ea typeface="+mn-ea"/>
              </a:rPr>
              <a:t>August 11, 2025</a:t>
            </a:fld>
            <a:endParaRPr b="0" lang="en-US" sz="900" strike="noStrike" u="none">
              <a:solidFill>
                <a:srgbClr val="000000"/>
              </a:solidFill>
              <a:effectLst/>
              <a:uFillTx/>
              <a:latin typeface="Times New Roman"/>
            </a:endParaRPr>
          </a:p>
        </p:txBody>
      </p:sp>
      <p:sp>
        <p:nvSpPr>
          <p:cNvPr id="9918" name="PlaceHolder 4"/>
          <p:cNvSpPr>
            <a:spLocks noGrp="1"/>
          </p:cNvSpPr>
          <p:nvPr>
            <p:ph type="sldNum" idx="68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900" strike="noStrike" u="none">
                <a:solidFill>
                  <a:srgbClr val="000000"/>
                </a:solidFill>
                <a:effectLst/>
                <a:uFillTx/>
                <a:latin typeface="Arial"/>
                <a:ea typeface="+mn-ea"/>
              </a:defRPr>
            </a:lvl1pPr>
          </a:lstStyle>
          <a:p>
            <a:pPr indent="0" algn="r" defTabSz="914400">
              <a:lnSpc>
                <a:spcPct val="100000"/>
              </a:lnSpc>
              <a:buNone/>
              <a:tabLst>
                <a:tab algn="l" pos="0"/>
              </a:tabLst>
            </a:pPr>
            <a:fld id="{1BE5BD1C-5F88-47E1-A97A-1541337D4766}" type="slidenum">
              <a:rPr b="0" lang="en-US" sz="900" strike="noStrike" u="none">
                <a:solidFill>
                  <a:srgbClr val="000000"/>
                </a:solidFill>
                <a:effectLst/>
                <a:uFillTx/>
                <a:latin typeface="Arial"/>
                <a:ea typeface="+mn-ea"/>
              </a:rPr>
              <a:t>&lt;编号&gt;</a:t>
            </a:fld>
            <a:endParaRPr b="0" lang="en-US" sz="9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19" name="PlaceHolder 1"/>
          <p:cNvSpPr>
            <a:spLocks noGrp="1"/>
          </p:cNvSpPr>
          <p:nvPr>
            <p:ph type="sldImg"/>
          </p:nvPr>
        </p:nvSpPr>
        <p:spPr>
          <a:xfrm>
            <a:off x="685800" y="1143000"/>
            <a:ext cx="5486040" cy="3085920"/>
          </a:xfrm>
          <a:prstGeom prst="rect">
            <a:avLst/>
          </a:prstGeom>
          <a:ln w="0">
            <a:noFill/>
          </a:ln>
        </p:spPr>
      </p:sp>
      <p:sp>
        <p:nvSpPr>
          <p:cNvPr id="992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9921" name="PlaceHolder 3"/>
          <p:cNvSpPr>
            <a:spLocks noGrp="1"/>
          </p:cNvSpPr>
          <p:nvPr>
            <p:ph type="sldNum" idx="689"/>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GB" sz="1200" strike="noStrike" u="none">
                <a:solidFill>
                  <a:srgbClr val="3f4043"/>
                </a:solidFill>
                <a:effectLst/>
                <a:uFillTx/>
                <a:latin typeface="Verdana"/>
                <a:ea typeface="+mn-ea"/>
              </a:defRPr>
            </a:lvl1pPr>
          </a:lstStyle>
          <a:p>
            <a:pPr indent="0" algn="r" defTabSz="457200">
              <a:lnSpc>
                <a:spcPct val="100000"/>
              </a:lnSpc>
              <a:buNone/>
              <a:tabLst>
                <a:tab algn="l" pos="0"/>
              </a:tabLst>
            </a:pPr>
            <a:fld id="{C1C235C4-2470-4657-A337-0DCB1C515B19}" type="slidenum">
              <a:rPr b="0" lang="en-GB" sz="1200" strike="noStrike" u="none">
                <a:solidFill>
                  <a:srgbClr val="3f4043"/>
                </a:solidFill>
                <a:effectLst/>
                <a:uFillTx/>
                <a:latin typeface="Verdana"/>
                <a:ea typeface="+mn-ea"/>
              </a:rPr>
              <a:t>&lt;编号&gt;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0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2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2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2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2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3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3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3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4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4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4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4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4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4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4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5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5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5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5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5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5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6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6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6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6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6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6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6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6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7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7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7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7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7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7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7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7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8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8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8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8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8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8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8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8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8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9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9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9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9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9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9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9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9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9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0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0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0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0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0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0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0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0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0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0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1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2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2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2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2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2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2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2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3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3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3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3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3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1">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text and image widescreen ">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6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C5A49E58-F2EA-495D-AAB1-6B3F325D1106}" type="slidenum">
              <a:t>&lt;#&gt;</a:t>
            </a:fld>
          </a:p>
        </p:txBody>
      </p:sp>
      <p:sp>
        <p:nvSpPr>
          <p:cNvPr id="6" name="PlaceHolder 5"/>
          <p:cNvSpPr>
            <a:spLocks noGrp="1"/>
          </p:cNvSpPr>
          <p:nvPr>
            <p:ph type="dt" idx="25"/>
          </p:nvPr>
        </p:nvSpPr>
        <p:spPr/>
        <p:txBody>
          <a:bodyPr/>
          <a:p>
            <a:r>
              <a:rPr lang="zh-CN"/>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object, image left - 4">
    <p:spTree>
      <p:nvGrpSpPr>
        <p:cNvPr id="1" name=""/>
        <p:cNvGrpSpPr/>
        <p:nvPr/>
      </p:nvGrpSpPr>
      <p:grpSpPr>
        <a:xfrm>
          <a:off x="0" y="0"/>
          <a:ext cx="0" cy="0"/>
          <a:chOff x="0" y="0"/>
          <a:chExt cx="0" cy="0"/>
        </a:xfrm>
      </p:grpSpPr>
      <p:sp>
        <p:nvSpPr>
          <p:cNvPr id="119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19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66"/>
          </p:nvPr>
        </p:nvSpPr>
        <p:spPr/>
        <p:txBody>
          <a:bodyPr/>
          <a:p>
            <a:r>
              <a:t>Footer</a:t>
            </a:r>
          </a:p>
        </p:txBody>
      </p:sp>
      <p:sp>
        <p:nvSpPr>
          <p:cNvPr id="5" name="PlaceHolder 4"/>
          <p:cNvSpPr>
            <a:spLocks noGrp="1"/>
          </p:cNvSpPr>
          <p:nvPr>
            <p:ph type="sldNum" idx="167"/>
          </p:nvPr>
        </p:nvSpPr>
        <p:spPr/>
        <p:txBody>
          <a:bodyPr/>
          <a:p>
            <a:fld id="{7A737C2D-A985-4EC2-8DDF-458A7A795974}" type="slidenum">
              <a:t>&lt;#&gt;</a:t>
            </a:fld>
          </a:p>
        </p:txBody>
      </p:sp>
      <p:sp>
        <p:nvSpPr>
          <p:cNvPr id="6" name="PlaceHolder 5"/>
          <p:cNvSpPr>
            <a:spLocks noGrp="1"/>
          </p:cNvSpPr>
          <p:nvPr>
            <p:ph type="dt" idx="165"/>
          </p:nvPr>
        </p:nvSpPr>
        <p:spPr/>
        <p:txBody>
          <a:bodyPr/>
          <a:p>
            <a:r>
              <a:rPr lang="zh-C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
    <p:spTree>
      <p:nvGrpSpPr>
        <p:cNvPr id="1" name=""/>
        <p:cNvGrpSpPr/>
        <p:nvPr/>
      </p:nvGrpSpPr>
      <p:grpSpPr>
        <a:xfrm>
          <a:off x="0" y="0"/>
          <a:ext cx="0" cy="0"/>
          <a:chOff x="0" y="0"/>
          <a:chExt cx="0" cy="0"/>
        </a:xfrm>
      </p:grpSpPr>
      <p:sp>
        <p:nvSpPr>
          <p:cNvPr id="120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20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69"/>
          </p:nvPr>
        </p:nvSpPr>
        <p:spPr/>
        <p:txBody>
          <a:bodyPr/>
          <a:p>
            <a:r>
              <a:t>Footer</a:t>
            </a:r>
          </a:p>
        </p:txBody>
      </p:sp>
      <p:sp>
        <p:nvSpPr>
          <p:cNvPr id="5" name="PlaceHolder 4"/>
          <p:cNvSpPr>
            <a:spLocks noGrp="1"/>
          </p:cNvSpPr>
          <p:nvPr>
            <p:ph type="sldNum" idx="170"/>
          </p:nvPr>
        </p:nvSpPr>
        <p:spPr/>
        <p:txBody>
          <a:bodyPr/>
          <a:p>
            <a:fld id="{E99D1054-1522-4279-AE84-1912EE6003A4}" type="slidenum">
              <a:t>&lt;#&gt;</a:t>
            </a:fld>
          </a:p>
        </p:txBody>
      </p:sp>
      <p:sp>
        <p:nvSpPr>
          <p:cNvPr id="6" name="PlaceHolder 5"/>
          <p:cNvSpPr>
            <a:spLocks noGrp="1"/>
          </p:cNvSpPr>
          <p:nvPr>
            <p:ph type="dt" idx="168"/>
          </p:nvPr>
        </p:nvSpPr>
        <p:spPr/>
        <p:txBody>
          <a:bodyPr/>
          <a:p>
            <a:r>
              <a:rPr lang="zh-C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object, image right - 1">
    <p:spTree>
      <p:nvGrpSpPr>
        <p:cNvPr id="1" name=""/>
        <p:cNvGrpSpPr/>
        <p:nvPr/>
      </p:nvGrpSpPr>
      <p:grpSpPr>
        <a:xfrm>
          <a:off x="0" y="0"/>
          <a:ext cx="0" cy="0"/>
          <a:chOff x="0" y="0"/>
          <a:chExt cx="0" cy="0"/>
        </a:xfrm>
      </p:grpSpPr>
      <p:sp>
        <p:nvSpPr>
          <p:cNvPr id="121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21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72"/>
          </p:nvPr>
        </p:nvSpPr>
        <p:spPr/>
        <p:txBody>
          <a:bodyPr/>
          <a:p>
            <a:r>
              <a:t>Footer</a:t>
            </a:r>
          </a:p>
        </p:txBody>
      </p:sp>
      <p:sp>
        <p:nvSpPr>
          <p:cNvPr id="5" name="PlaceHolder 4"/>
          <p:cNvSpPr>
            <a:spLocks noGrp="1"/>
          </p:cNvSpPr>
          <p:nvPr>
            <p:ph type="sldNum" idx="173"/>
          </p:nvPr>
        </p:nvSpPr>
        <p:spPr/>
        <p:txBody>
          <a:bodyPr/>
          <a:p>
            <a:fld id="{81028F95-0210-41F4-8FAC-A4B4E55472AE}" type="slidenum">
              <a:t>&lt;#&gt;</a:t>
            </a:fld>
          </a:p>
        </p:txBody>
      </p:sp>
      <p:sp>
        <p:nvSpPr>
          <p:cNvPr id="6" name="PlaceHolder 5"/>
          <p:cNvSpPr>
            <a:spLocks noGrp="1"/>
          </p:cNvSpPr>
          <p:nvPr>
            <p:ph type="dt" idx="171"/>
          </p:nvPr>
        </p:nvSpPr>
        <p:spPr/>
        <p:txBody>
          <a:bodyPr/>
          <a:p>
            <a:r>
              <a:rPr lang="zh-C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 6">
    <p:spTree>
      <p:nvGrpSpPr>
        <p:cNvPr id="1" name=""/>
        <p:cNvGrpSpPr/>
        <p:nvPr/>
      </p:nvGrpSpPr>
      <p:grpSpPr>
        <a:xfrm>
          <a:off x="0" y="0"/>
          <a:ext cx="0" cy="0"/>
          <a:chOff x="0" y="0"/>
          <a:chExt cx="0" cy="0"/>
        </a:xfrm>
      </p:grpSpPr>
      <p:sp>
        <p:nvSpPr>
          <p:cNvPr id="122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22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object, image right - 2">
    <p:spTree>
      <p:nvGrpSpPr>
        <p:cNvPr id="1" name=""/>
        <p:cNvGrpSpPr/>
        <p:nvPr/>
      </p:nvGrpSpPr>
      <p:grpSpPr>
        <a:xfrm>
          <a:off x="0" y="0"/>
          <a:ext cx="0" cy="0"/>
          <a:chOff x="0" y="0"/>
          <a:chExt cx="0" cy="0"/>
        </a:xfrm>
      </p:grpSpPr>
      <p:sp>
        <p:nvSpPr>
          <p:cNvPr id="123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24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75"/>
          </p:nvPr>
        </p:nvSpPr>
        <p:spPr/>
        <p:txBody>
          <a:bodyPr/>
          <a:p>
            <a:r>
              <a:t>Footer</a:t>
            </a:r>
          </a:p>
        </p:txBody>
      </p:sp>
      <p:sp>
        <p:nvSpPr>
          <p:cNvPr id="5" name="PlaceHolder 4"/>
          <p:cNvSpPr>
            <a:spLocks noGrp="1"/>
          </p:cNvSpPr>
          <p:nvPr>
            <p:ph type="sldNum" idx="176"/>
          </p:nvPr>
        </p:nvSpPr>
        <p:spPr/>
        <p:txBody>
          <a:bodyPr/>
          <a:p>
            <a:fld id="{C0505048-4F71-4036-BD61-A2F736B11A66}" type="slidenum">
              <a:t>&lt;#&gt;</a:t>
            </a:fld>
          </a:p>
        </p:txBody>
      </p:sp>
      <p:sp>
        <p:nvSpPr>
          <p:cNvPr id="6" name="PlaceHolder 5"/>
          <p:cNvSpPr>
            <a:spLocks noGrp="1"/>
          </p:cNvSpPr>
          <p:nvPr>
            <p:ph type="dt" idx="174"/>
          </p:nvPr>
        </p:nvSpPr>
        <p:spPr/>
        <p:txBody>
          <a:bodyPr/>
          <a:p>
            <a:r>
              <a:rPr lang="zh-C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
    <p:spTree>
      <p:nvGrpSpPr>
        <p:cNvPr id="1" name=""/>
        <p:cNvGrpSpPr/>
        <p:nvPr/>
      </p:nvGrpSpPr>
      <p:grpSpPr>
        <a:xfrm>
          <a:off x="0" y="0"/>
          <a:ext cx="0" cy="0"/>
          <a:chOff x="0" y="0"/>
          <a:chExt cx="0" cy="0"/>
        </a:xfrm>
      </p:grpSpPr>
      <p:sp>
        <p:nvSpPr>
          <p:cNvPr id="125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25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78"/>
          </p:nvPr>
        </p:nvSpPr>
        <p:spPr/>
        <p:txBody>
          <a:bodyPr/>
          <a:p>
            <a:r>
              <a:t>Footer</a:t>
            </a:r>
          </a:p>
        </p:txBody>
      </p:sp>
      <p:sp>
        <p:nvSpPr>
          <p:cNvPr id="5" name="PlaceHolder 4"/>
          <p:cNvSpPr>
            <a:spLocks noGrp="1"/>
          </p:cNvSpPr>
          <p:nvPr>
            <p:ph type="sldNum" idx="179"/>
          </p:nvPr>
        </p:nvSpPr>
        <p:spPr/>
        <p:txBody>
          <a:bodyPr/>
          <a:p>
            <a:fld id="{D8DFF856-598F-4212-A93E-B3F7C8922EBE}" type="slidenum">
              <a:t>&lt;#&gt;</a:t>
            </a:fld>
          </a:p>
        </p:txBody>
      </p:sp>
      <p:sp>
        <p:nvSpPr>
          <p:cNvPr id="6" name="PlaceHolder 5"/>
          <p:cNvSpPr>
            <a:spLocks noGrp="1"/>
          </p:cNvSpPr>
          <p:nvPr>
            <p:ph type="dt" idx="177"/>
          </p:nvPr>
        </p:nvSpPr>
        <p:spPr/>
        <p:txBody>
          <a:bodyPr/>
          <a:p>
            <a:r>
              <a:rPr lang="zh-C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
    <p:spTree>
      <p:nvGrpSpPr>
        <p:cNvPr id="1" name=""/>
        <p:cNvGrpSpPr/>
        <p:nvPr/>
      </p:nvGrpSpPr>
      <p:grpSpPr>
        <a:xfrm>
          <a:off x="0" y="0"/>
          <a:ext cx="0" cy="0"/>
          <a:chOff x="0" y="0"/>
          <a:chExt cx="0" cy="0"/>
        </a:xfrm>
      </p:grpSpPr>
      <p:sp>
        <p:nvSpPr>
          <p:cNvPr id="126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26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81"/>
          </p:nvPr>
        </p:nvSpPr>
        <p:spPr/>
        <p:txBody>
          <a:bodyPr/>
          <a:p>
            <a:r>
              <a:t>Footer</a:t>
            </a:r>
          </a:p>
        </p:txBody>
      </p:sp>
      <p:sp>
        <p:nvSpPr>
          <p:cNvPr id="5" name="PlaceHolder 4"/>
          <p:cNvSpPr>
            <a:spLocks noGrp="1"/>
          </p:cNvSpPr>
          <p:nvPr>
            <p:ph type="sldNum" idx="182"/>
          </p:nvPr>
        </p:nvSpPr>
        <p:spPr/>
        <p:txBody>
          <a:bodyPr/>
          <a:p>
            <a:fld id="{ECD4801E-8514-4287-8574-64032DEAD320}" type="slidenum">
              <a:t>&lt;#&gt;</a:t>
            </a:fld>
          </a:p>
        </p:txBody>
      </p:sp>
      <p:sp>
        <p:nvSpPr>
          <p:cNvPr id="6" name="PlaceHolder 5"/>
          <p:cNvSpPr>
            <a:spLocks noGrp="1"/>
          </p:cNvSpPr>
          <p:nvPr>
            <p:ph type="dt" idx="180"/>
          </p:nvPr>
        </p:nvSpPr>
        <p:spPr/>
        <p:txBody>
          <a:bodyPr/>
          <a:p>
            <a:r>
              <a:rPr lang="zh-C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
    <p:spTree>
      <p:nvGrpSpPr>
        <p:cNvPr id="1" name=""/>
        <p:cNvGrpSpPr/>
        <p:nvPr/>
      </p:nvGrpSpPr>
      <p:grpSpPr>
        <a:xfrm>
          <a:off x="0" y="0"/>
          <a:ext cx="0" cy="0"/>
          <a:chOff x="0" y="0"/>
          <a:chExt cx="0" cy="0"/>
        </a:xfrm>
      </p:grpSpPr>
      <p:sp>
        <p:nvSpPr>
          <p:cNvPr id="127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27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84"/>
          </p:nvPr>
        </p:nvSpPr>
        <p:spPr/>
        <p:txBody>
          <a:bodyPr/>
          <a:p>
            <a:r>
              <a:t>Footer</a:t>
            </a:r>
          </a:p>
        </p:txBody>
      </p:sp>
      <p:sp>
        <p:nvSpPr>
          <p:cNvPr id="5" name="PlaceHolder 4"/>
          <p:cNvSpPr>
            <a:spLocks noGrp="1"/>
          </p:cNvSpPr>
          <p:nvPr>
            <p:ph type="sldNum" idx="185"/>
          </p:nvPr>
        </p:nvSpPr>
        <p:spPr/>
        <p:txBody>
          <a:bodyPr/>
          <a:p>
            <a:fld id="{F91680C1-88F6-4931-932B-D1E27BEF6CD2}" type="slidenum">
              <a:t>&lt;#&gt;</a:t>
            </a:fld>
          </a:p>
        </p:txBody>
      </p:sp>
      <p:sp>
        <p:nvSpPr>
          <p:cNvPr id="6" name="PlaceHolder 5"/>
          <p:cNvSpPr>
            <a:spLocks noGrp="1"/>
          </p:cNvSpPr>
          <p:nvPr>
            <p:ph type="dt" idx="183"/>
          </p:nvPr>
        </p:nvSpPr>
        <p:spPr/>
        <p:txBody>
          <a:bodyPr/>
          <a:p>
            <a:r>
              <a:rPr lang="zh-C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
    <p:spTree>
      <p:nvGrpSpPr>
        <p:cNvPr id="1" name=""/>
        <p:cNvGrpSpPr/>
        <p:nvPr/>
      </p:nvGrpSpPr>
      <p:grpSpPr>
        <a:xfrm>
          <a:off x="0" y="0"/>
          <a:ext cx="0" cy="0"/>
          <a:chOff x="0" y="0"/>
          <a:chExt cx="0" cy="0"/>
        </a:xfrm>
      </p:grpSpPr>
      <p:sp>
        <p:nvSpPr>
          <p:cNvPr id="12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2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87"/>
          </p:nvPr>
        </p:nvSpPr>
        <p:spPr/>
        <p:txBody>
          <a:bodyPr/>
          <a:p>
            <a:r>
              <a:t>Footer</a:t>
            </a:r>
          </a:p>
        </p:txBody>
      </p:sp>
      <p:sp>
        <p:nvSpPr>
          <p:cNvPr id="5" name="PlaceHolder 4"/>
          <p:cNvSpPr>
            <a:spLocks noGrp="1"/>
          </p:cNvSpPr>
          <p:nvPr>
            <p:ph type="sldNum" idx="188"/>
          </p:nvPr>
        </p:nvSpPr>
        <p:spPr/>
        <p:txBody>
          <a:bodyPr/>
          <a:p>
            <a:fld id="{F8E4129A-7721-4EEE-8377-07277F5DDA43}" type="slidenum">
              <a:t>&lt;#&gt;</a:t>
            </a:fld>
          </a:p>
        </p:txBody>
      </p:sp>
      <p:sp>
        <p:nvSpPr>
          <p:cNvPr id="6" name="PlaceHolder 5"/>
          <p:cNvSpPr>
            <a:spLocks noGrp="1"/>
          </p:cNvSpPr>
          <p:nvPr>
            <p:ph type="dt" idx="186"/>
          </p:nvPr>
        </p:nvSpPr>
        <p:spPr/>
        <p:txBody>
          <a:bodyPr/>
          <a:p>
            <a:r>
              <a:rPr lang="zh-C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
    <p:spTree>
      <p:nvGrpSpPr>
        <p:cNvPr id="1" name=""/>
        <p:cNvGrpSpPr/>
        <p:nvPr/>
      </p:nvGrpSpPr>
      <p:grpSpPr>
        <a:xfrm>
          <a:off x="0" y="0"/>
          <a:ext cx="0" cy="0"/>
          <a:chOff x="0" y="0"/>
          <a:chExt cx="0" cy="0"/>
        </a:xfrm>
      </p:grpSpPr>
      <p:sp>
        <p:nvSpPr>
          <p:cNvPr id="130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30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90"/>
          </p:nvPr>
        </p:nvSpPr>
        <p:spPr/>
        <p:txBody>
          <a:bodyPr/>
          <a:p>
            <a:r>
              <a:t>Footer</a:t>
            </a:r>
          </a:p>
        </p:txBody>
      </p:sp>
      <p:sp>
        <p:nvSpPr>
          <p:cNvPr id="5" name="PlaceHolder 4"/>
          <p:cNvSpPr>
            <a:spLocks noGrp="1"/>
          </p:cNvSpPr>
          <p:nvPr>
            <p:ph type="sldNum" idx="191"/>
          </p:nvPr>
        </p:nvSpPr>
        <p:spPr/>
        <p:txBody>
          <a:bodyPr/>
          <a:p>
            <a:fld id="{4F44B125-12B0-4DE4-94EF-99116CD7BCCF}" type="slidenum">
              <a:t>&lt;#&gt;</a:t>
            </a:fld>
          </a:p>
        </p:txBody>
      </p:sp>
      <p:sp>
        <p:nvSpPr>
          <p:cNvPr id="6" name="PlaceHolder 5"/>
          <p:cNvSpPr>
            <a:spLocks noGrp="1"/>
          </p:cNvSpPr>
          <p:nvPr>
            <p:ph type="dt" idx="189"/>
          </p:nvPr>
        </p:nvSpPr>
        <p:spPr/>
        <p:txBody>
          <a:bodyPr/>
          <a:p>
            <a:r>
              <a:rPr lang="zh-C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wave, image widescreen - 1">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7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ED1DEA4E-3653-46F0-912D-40A5C78F6388}" type="slidenum">
              <a:t>&lt;#&gt;</a:t>
            </a:fld>
          </a:p>
        </p:txBody>
      </p:sp>
      <p:sp>
        <p:nvSpPr>
          <p:cNvPr id="6" name="PlaceHolder 5"/>
          <p:cNvSpPr>
            <a:spLocks noGrp="1"/>
          </p:cNvSpPr>
          <p:nvPr>
            <p:ph type="dt" idx="28"/>
          </p:nvPr>
        </p:nvSpPr>
        <p:spPr/>
        <p:txBody>
          <a:bodyPr/>
          <a:p>
            <a:r>
              <a:rPr lang="zh-CN"/>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
    <p:spTree>
      <p:nvGrpSpPr>
        <p:cNvPr id="1" name=""/>
        <p:cNvGrpSpPr/>
        <p:nvPr/>
      </p:nvGrpSpPr>
      <p:grpSpPr>
        <a:xfrm>
          <a:off x="0" y="0"/>
          <a:ext cx="0" cy="0"/>
          <a:chOff x="0" y="0"/>
          <a:chExt cx="0" cy="0"/>
        </a:xfrm>
      </p:grpSpPr>
      <p:sp>
        <p:nvSpPr>
          <p:cNvPr id="132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32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93"/>
          </p:nvPr>
        </p:nvSpPr>
        <p:spPr/>
        <p:txBody>
          <a:bodyPr/>
          <a:p>
            <a:r>
              <a:t>Footer</a:t>
            </a:r>
          </a:p>
        </p:txBody>
      </p:sp>
      <p:sp>
        <p:nvSpPr>
          <p:cNvPr id="5" name="PlaceHolder 4"/>
          <p:cNvSpPr>
            <a:spLocks noGrp="1"/>
          </p:cNvSpPr>
          <p:nvPr>
            <p:ph type="sldNum" idx="194"/>
          </p:nvPr>
        </p:nvSpPr>
        <p:spPr/>
        <p:txBody>
          <a:bodyPr/>
          <a:p>
            <a:fld id="{604E89C5-A11F-4DF0-97E6-E57F9B9C9204}" type="slidenum">
              <a:t>&lt;#&gt;</a:t>
            </a:fld>
          </a:p>
        </p:txBody>
      </p:sp>
      <p:sp>
        <p:nvSpPr>
          <p:cNvPr id="6" name="PlaceHolder 5"/>
          <p:cNvSpPr>
            <a:spLocks noGrp="1"/>
          </p:cNvSpPr>
          <p:nvPr>
            <p:ph type="dt" idx="192"/>
          </p:nvPr>
        </p:nvSpPr>
        <p:spPr/>
        <p:txBody>
          <a:bodyPr/>
          <a:p>
            <a:r>
              <a:rPr lang="zh-C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
    <p:spTree>
      <p:nvGrpSpPr>
        <p:cNvPr id="1" name=""/>
        <p:cNvGrpSpPr/>
        <p:nvPr/>
      </p:nvGrpSpPr>
      <p:grpSpPr>
        <a:xfrm>
          <a:off x="0" y="0"/>
          <a:ext cx="0" cy="0"/>
          <a:chOff x="0" y="0"/>
          <a:chExt cx="0" cy="0"/>
        </a:xfrm>
      </p:grpSpPr>
      <p:sp>
        <p:nvSpPr>
          <p:cNvPr id="134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34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96"/>
          </p:nvPr>
        </p:nvSpPr>
        <p:spPr/>
        <p:txBody>
          <a:bodyPr/>
          <a:p>
            <a:r>
              <a:t>Footer</a:t>
            </a:r>
          </a:p>
        </p:txBody>
      </p:sp>
      <p:sp>
        <p:nvSpPr>
          <p:cNvPr id="5" name="PlaceHolder 4"/>
          <p:cNvSpPr>
            <a:spLocks noGrp="1"/>
          </p:cNvSpPr>
          <p:nvPr>
            <p:ph type="sldNum" idx="197"/>
          </p:nvPr>
        </p:nvSpPr>
        <p:spPr/>
        <p:txBody>
          <a:bodyPr/>
          <a:p>
            <a:fld id="{6B99616A-EC91-40DF-8BB9-8FD4055685C0}" type="slidenum">
              <a:t>&lt;#&gt;</a:t>
            </a:fld>
          </a:p>
        </p:txBody>
      </p:sp>
      <p:sp>
        <p:nvSpPr>
          <p:cNvPr id="6" name="PlaceHolder 5"/>
          <p:cNvSpPr>
            <a:spLocks noGrp="1"/>
          </p:cNvSpPr>
          <p:nvPr>
            <p:ph type="dt" idx="195"/>
          </p:nvPr>
        </p:nvSpPr>
        <p:spPr/>
        <p:txBody>
          <a:bodyPr/>
          <a:p>
            <a:r>
              <a:rPr lang="zh-C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
    <p:spTree>
      <p:nvGrpSpPr>
        <p:cNvPr id="1" name=""/>
        <p:cNvGrpSpPr/>
        <p:nvPr/>
      </p:nvGrpSpPr>
      <p:grpSpPr>
        <a:xfrm>
          <a:off x="0" y="0"/>
          <a:ext cx="0" cy="0"/>
          <a:chOff x="0" y="0"/>
          <a:chExt cx="0" cy="0"/>
        </a:xfrm>
      </p:grpSpPr>
      <p:sp>
        <p:nvSpPr>
          <p:cNvPr id="13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3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99"/>
          </p:nvPr>
        </p:nvSpPr>
        <p:spPr/>
        <p:txBody>
          <a:bodyPr/>
          <a:p>
            <a:r>
              <a:t>Footer</a:t>
            </a:r>
          </a:p>
        </p:txBody>
      </p:sp>
      <p:sp>
        <p:nvSpPr>
          <p:cNvPr id="5" name="PlaceHolder 4"/>
          <p:cNvSpPr>
            <a:spLocks noGrp="1"/>
          </p:cNvSpPr>
          <p:nvPr>
            <p:ph type="sldNum" idx="200"/>
          </p:nvPr>
        </p:nvSpPr>
        <p:spPr/>
        <p:txBody>
          <a:bodyPr/>
          <a:p>
            <a:fld id="{B328ACF1-826D-48E3-BEBC-E2079D6E9AF1}" type="slidenum">
              <a:t>&lt;#&gt;</a:t>
            </a:fld>
          </a:p>
        </p:txBody>
      </p:sp>
      <p:sp>
        <p:nvSpPr>
          <p:cNvPr id="6" name="PlaceHolder 5"/>
          <p:cNvSpPr>
            <a:spLocks noGrp="1"/>
          </p:cNvSpPr>
          <p:nvPr>
            <p:ph type="dt" idx="198"/>
          </p:nvPr>
        </p:nvSpPr>
        <p:spPr/>
        <p:txBody>
          <a:bodyPr/>
          <a:p>
            <a:r>
              <a:rPr lang="zh-C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
    <p:spTree>
      <p:nvGrpSpPr>
        <p:cNvPr id="1" name=""/>
        <p:cNvGrpSpPr/>
        <p:nvPr/>
      </p:nvGrpSpPr>
      <p:grpSpPr>
        <a:xfrm>
          <a:off x="0" y="0"/>
          <a:ext cx="0" cy="0"/>
          <a:chOff x="0" y="0"/>
          <a:chExt cx="0" cy="0"/>
        </a:xfrm>
      </p:grpSpPr>
      <p:sp>
        <p:nvSpPr>
          <p:cNvPr id="137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37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02"/>
          </p:nvPr>
        </p:nvSpPr>
        <p:spPr/>
        <p:txBody>
          <a:bodyPr/>
          <a:p>
            <a:r>
              <a:t>Footer</a:t>
            </a:r>
          </a:p>
        </p:txBody>
      </p:sp>
      <p:sp>
        <p:nvSpPr>
          <p:cNvPr id="5" name="PlaceHolder 4"/>
          <p:cNvSpPr>
            <a:spLocks noGrp="1"/>
          </p:cNvSpPr>
          <p:nvPr>
            <p:ph type="sldNum" idx="203"/>
          </p:nvPr>
        </p:nvSpPr>
        <p:spPr/>
        <p:txBody>
          <a:bodyPr/>
          <a:p>
            <a:fld id="{C591C84D-43DD-48E4-9879-90ACA01FA7D3}" type="slidenum">
              <a:t>&lt;#&gt;</a:t>
            </a:fld>
          </a:p>
        </p:txBody>
      </p:sp>
      <p:sp>
        <p:nvSpPr>
          <p:cNvPr id="6" name="PlaceHolder 5"/>
          <p:cNvSpPr>
            <a:spLocks noGrp="1"/>
          </p:cNvSpPr>
          <p:nvPr>
            <p:ph type="dt" idx="201"/>
          </p:nvPr>
        </p:nvSpPr>
        <p:spPr/>
        <p:txBody>
          <a:bodyPr/>
          <a:p>
            <a:r>
              <a:rPr lang="zh-C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 7">
    <p:spTree>
      <p:nvGrpSpPr>
        <p:cNvPr id="1" name=""/>
        <p:cNvGrpSpPr/>
        <p:nvPr/>
      </p:nvGrpSpPr>
      <p:grpSpPr>
        <a:xfrm>
          <a:off x="0" y="0"/>
          <a:ext cx="0" cy="0"/>
          <a:chOff x="0" y="0"/>
          <a:chExt cx="0" cy="0"/>
        </a:xfrm>
      </p:grpSpPr>
      <p:sp>
        <p:nvSpPr>
          <p:cNvPr id="138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38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
    <p:spTree>
      <p:nvGrpSpPr>
        <p:cNvPr id="1" name=""/>
        <p:cNvGrpSpPr/>
        <p:nvPr/>
      </p:nvGrpSpPr>
      <p:grpSpPr>
        <a:xfrm>
          <a:off x="0" y="0"/>
          <a:ext cx="0" cy="0"/>
          <a:chOff x="0" y="0"/>
          <a:chExt cx="0" cy="0"/>
        </a:xfrm>
      </p:grpSpPr>
      <p:sp>
        <p:nvSpPr>
          <p:cNvPr id="139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39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subtitle and object">
    <p:spTree>
      <p:nvGrpSpPr>
        <p:cNvPr id="1" name=""/>
        <p:cNvGrpSpPr/>
        <p:nvPr/>
      </p:nvGrpSpPr>
      <p:grpSpPr>
        <a:xfrm>
          <a:off x="0" y="0"/>
          <a:ext cx="0" cy="0"/>
          <a:chOff x="0" y="0"/>
          <a:chExt cx="0" cy="0"/>
        </a:xfrm>
      </p:grpSpPr>
      <p:sp>
        <p:nvSpPr>
          <p:cNvPr id="140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40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05"/>
          </p:nvPr>
        </p:nvSpPr>
        <p:spPr/>
        <p:txBody>
          <a:bodyPr/>
          <a:p>
            <a:r>
              <a:t>Footer</a:t>
            </a:r>
          </a:p>
        </p:txBody>
      </p:sp>
      <p:sp>
        <p:nvSpPr>
          <p:cNvPr id="5" name="PlaceHolder 4"/>
          <p:cNvSpPr>
            <a:spLocks noGrp="1"/>
          </p:cNvSpPr>
          <p:nvPr>
            <p:ph type="sldNum" idx="206"/>
          </p:nvPr>
        </p:nvSpPr>
        <p:spPr/>
        <p:txBody>
          <a:bodyPr/>
          <a:p>
            <a:fld id="{3E4292B9-E5B2-4029-9E77-328E2DEFC389}" type="slidenum">
              <a:t>&lt;#&gt;</a:t>
            </a:fld>
          </a:p>
        </p:txBody>
      </p:sp>
      <p:sp>
        <p:nvSpPr>
          <p:cNvPr id="6" name="PlaceHolder 5"/>
          <p:cNvSpPr>
            <a:spLocks noGrp="1"/>
          </p:cNvSpPr>
          <p:nvPr>
            <p:ph type="dt" idx="204"/>
          </p:nvPr>
        </p:nvSpPr>
        <p:spPr/>
        <p:txBody>
          <a:bodyPr/>
          <a:p>
            <a:r>
              <a:rPr lang="zh-C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subtitle, 2 objects">
    <p:spTree>
      <p:nvGrpSpPr>
        <p:cNvPr id="1" name=""/>
        <p:cNvGrpSpPr/>
        <p:nvPr/>
      </p:nvGrpSpPr>
      <p:grpSpPr>
        <a:xfrm>
          <a:off x="0" y="0"/>
          <a:ext cx="0" cy="0"/>
          <a:chOff x="0" y="0"/>
          <a:chExt cx="0" cy="0"/>
        </a:xfrm>
      </p:grpSpPr>
      <p:sp>
        <p:nvSpPr>
          <p:cNvPr id="141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41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08"/>
          </p:nvPr>
        </p:nvSpPr>
        <p:spPr/>
        <p:txBody>
          <a:bodyPr/>
          <a:p>
            <a:r>
              <a:t>Footer</a:t>
            </a:r>
          </a:p>
        </p:txBody>
      </p:sp>
      <p:sp>
        <p:nvSpPr>
          <p:cNvPr id="5" name="PlaceHolder 4"/>
          <p:cNvSpPr>
            <a:spLocks noGrp="1"/>
          </p:cNvSpPr>
          <p:nvPr>
            <p:ph type="sldNum" idx="209"/>
          </p:nvPr>
        </p:nvSpPr>
        <p:spPr/>
        <p:txBody>
          <a:bodyPr/>
          <a:p>
            <a:fld id="{035C1697-03ED-4005-B996-FCCEA8FAA876}" type="slidenum">
              <a:t>&lt;#&gt;</a:t>
            </a:fld>
          </a:p>
        </p:txBody>
      </p:sp>
      <p:sp>
        <p:nvSpPr>
          <p:cNvPr id="6" name="PlaceHolder 5"/>
          <p:cNvSpPr>
            <a:spLocks noGrp="1"/>
          </p:cNvSpPr>
          <p:nvPr>
            <p:ph type="dt" idx="207"/>
          </p:nvPr>
        </p:nvSpPr>
        <p:spPr/>
        <p:txBody>
          <a:bodyPr/>
          <a:p>
            <a:r>
              <a:rPr lang="zh-C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text and table">
    <p:spTree>
      <p:nvGrpSpPr>
        <p:cNvPr id="1" name=""/>
        <p:cNvGrpSpPr/>
        <p:nvPr/>
      </p:nvGrpSpPr>
      <p:grpSpPr>
        <a:xfrm>
          <a:off x="0" y="0"/>
          <a:ext cx="0" cy="0"/>
          <a:chOff x="0" y="0"/>
          <a:chExt cx="0" cy="0"/>
        </a:xfrm>
      </p:grpSpPr>
      <p:sp>
        <p:nvSpPr>
          <p:cNvPr id="142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42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11"/>
          </p:nvPr>
        </p:nvSpPr>
        <p:spPr/>
        <p:txBody>
          <a:bodyPr/>
          <a:p>
            <a:r>
              <a:t>Footer</a:t>
            </a:r>
          </a:p>
        </p:txBody>
      </p:sp>
      <p:sp>
        <p:nvSpPr>
          <p:cNvPr id="5" name="PlaceHolder 4"/>
          <p:cNvSpPr>
            <a:spLocks noGrp="1"/>
          </p:cNvSpPr>
          <p:nvPr>
            <p:ph type="sldNum" idx="212"/>
          </p:nvPr>
        </p:nvSpPr>
        <p:spPr/>
        <p:txBody>
          <a:bodyPr/>
          <a:p>
            <a:fld id="{2A10E22B-9CE5-47B4-8589-8EBE16E4DA4C}" type="slidenum">
              <a:t>&lt;#&gt;</a:t>
            </a:fld>
          </a:p>
        </p:txBody>
      </p:sp>
      <p:sp>
        <p:nvSpPr>
          <p:cNvPr id="6" name="PlaceHolder 5"/>
          <p:cNvSpPr>
            <a:spLocks noGrp="1"/>
          </p:cNvSpPr>
          <p:nvPr>
            <p:ph type="dt" idx="210"/>
          </p:nvPr>
        </p:nvSpPr>
        <p:spPr/>
        <p:txBody>
          <a:bodyPr/>
          <a:p>
            <a:r>
              <a:rPr lang="zh-C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and Table">
    <p:spTree>
      <p:nvGrpSpPr>
        <p:cNvPr id="1" name=""/>
        <p:cNvGrpSpPr/>
        <p:nvPr/>
      </p:nvGrpSpPr>
      <p:grpSpPr>
        <a:xfrm>
          <a:off x="0" y="0"/>
          <a:ext cx="0" cy="0"/>
          <a:chOff x="0" y="0"/>
          <a:chExt cx="0" cy="0"/>
        </a:xfrm>
      </p:grpSpPr>
      <p:sp>
        <p:nvSpPr>
          <p:cNvPr id="143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43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14"/>
          </p:nvPr>
        </p:nvSpPr>
        <p:spPr/>
        <p:txBody>
          <a:bodyPr/>
          <a:p>
            <a:r>
              <a:t>Footer</a:t>
            </a:r>
          </a:p>
        </p:txBody>
      </p:sp>
      <p:sp>
        <p:nvSpPr>
          <p:cNvPr id="5" name="PlaceHolder 4"/>
          <p:cNvSpPr>
            <a:spLocks noGrp="1"/>
          </p:cNvSpPr>
          <p:nvPr>
            <p:ph type="sldNum" idx="215"/>
          </p:nvPr>
        </p:nvSpPr>
        <p:spPr/>
        <p:txBody>
          <a:bodyPr/>
          <a:p>
            <a:fld id="{C2BECD59-CDAA-4FB8-882B-3DBA59B1D9E2}" type="slidenum">
              <a:t>&lt;#&gt;</a:t>
            </a:fld>
          </a:p>
        </p:txBody>
      </p:sp>
      <p:sp>
        <p:nvSpPr>
          <p:cNvPr id="6" name="PlaceHolder 5"/>
          <p:cNvSpPr>
            <a:spLocks noGrp="1"/>
          </p:cNvSpPr>
          <p:nvPr>
            <p:ph type="dt" idx="213"/>
          </p:nvPr>
        </p:nvSpPr>
        <p:spPr/>
        <p:txBody>
          <a:bodyPr/>
          <a:p>
            <a:r>
              <a:rPr lang="zh-C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2">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8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Text">
    <p:spTree>
      <p:nvGrpSpPr>
        <p:cNvPr id="1" name=""/>
        <p:cNvGrpSpPr/>
        <p:nvPr/>
      </p:nvGrpSpPr>
      <p:grpSpPr>
        <a:xfrm>
          <a:off x="0" y="0"/>
          <a:ext cx="0" cy="0"/>
          <a:chOff x="0" y="0"/>
          <a:chExt cx="0" cy="0"/>
        </a:xfrm>
      </p:grpSpPr>
      <p:sp>
        <p:nvSpPr>
          <p:cNvPr id="144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44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17"/>
          </p:nvPr>
        </p:nvSpPr>
        <p:spPr/>
        <p:txBody>
          <a:bodyPr/>
          <a:p>
            <a:r>
              <a:t>Footer</a:t>
            </a:r>
          </a:p>
        </p:txBody>
      </p:sp>
      <p:sp>
        <p:nvSpPr>
          <p:cNvPr id="5" name="PlaceHolder 4"/>
          <p:cNvSpPr>
            <a:spLocks noGrp="1"/>
          </p:cNvSpPr>
          <p:nvPr>
            <p:ph type="sldNum" idx="218"/>
          </p:nvPr>
        </p:nvSpPr>
        <p:spPr/>
        <p:txBody>
          <a:bodyPr/>
          <a:p>
            <a:fld id="{E6FD5C8F-7282-46B1-9949-6DF810826C42}" type="slidenum">
              <a:t>&lt;#&gt;</a:t>
            </a:fld>
          </a:p>
        </p:txBody>
      </p:sp>
      <p:sp>
        <p:nvSpPr>
          <p:cNvPr id="6" name="PlaceHolder 5"/>
          <p:cNvSpPr>
            <a:spLocks noGrp="1"/>
          </p:cNvSpPr>
          <p:nvPr>
            <p:ph type="dt" idx="216"/>
          </p:nvPr>
        </p:nvSpPr>
        <p:spPr/>
        <p:txBody>
          <a:bodyPr/>
          <a:p>
            <a:r>
              <a:rPr lang="zh-C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slide - photo right 1">
    <p:spTree>
      <p:nvGrpSpPr>
        <p:cNvPr id="1" name=""/>
        <p:cNvGrpSpPr/>
        <p:nvPr/>
      </p:nvGrpSpPr>
      <p:grpSpPr>
        <a:xfrm>
          <a:off x="0" y="0"/>
          <a:ext cx="0" cy="0"/>
          <a:chOff x="0" y="0"/>
          <a:chExt cx="0" cy="0"/>
        </a:xfrm>
      </p:grpSpPr>
      <p:sp>
        <p:nvSpPr>
          <p:cNvPr id="2" name="PlaceHolder 1"/>
          <p:cNvSpPr>
            <a:spLocks noGrp="1"/>
          </p:cNvSpPr>
          <p:nvPr>
            <p:ph type="ftr" idx="219"/>
          </p:nvPr>
        </p:nvSpPr>
        <p:spPr/>
        <p:txBody>
          <a:bodyPr/>
          <a:p>
            <a:r>
              <a:t>Footer</a:t>
            </a:r>
          </a:p>
        </p:txBody>
      </p:sp>
      <p:sp>
        <p:nvSpPr>
          <p:cNvPr id="3" name="PlaceHolder 2"/>
          <p:cNvSpPr>
            <a:spLocks noGrp="1"/>
          </p:cNvSpPr>
          <p:nvPr>
            <p:ph type="sldNum" idx="220"/>
          </p:nvPr>
        </p:nvSpPr>
        <p:spPr/>
        <p:txBody>
          <a:bodyPr/>
          <a:p>
            <a:fld id="{E52A2E08-76D8-4EFA-B1BE-B6244A0B7A46}" type="slidenum">
              <a:t>&lt;#&gt;</a:t>
            </a:fld>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ent slide - photo right 1">
    <p:spTree>
      <p:nvGrpSpPr>
        <p:cNvPr id="1" name=""/>
        <p:cNvGrpSpPr/>
        <p:nvPr/>
      </p:nvGrpSpPr>
      <p:grpSpPr>
        <a:xfrm>
          <a:off x="0" y="0"/>
          <a:ext cx="0" cy="0"/>
          <a:chOff x="0" y="0"/>
          <a:chExt cx="0" cy="0"/>
        </a:xfrm>
      </p:grpSpPr>
      <p:sp>
        <p:nvSpPr>
          <p:cNvPr id="145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45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19"/>
          </p:nvPr>
        </p:nvSpPr>
        <p:spPr/>
        <p:txBody>
          <a:bodyPr/>
          <a:p>
            <a:r>
              <a:t>Footer</a:t>
            </a:r>
          </a:p>
        </p:txBody>
      </p:sp>
      <p:sp>
        <p:nvSpPr>
          <p:cNvPr id="5" name="PlaceHolder 4"/>
          <p:cNvSpPr>
            <a:spLocks noGrp="1"/>
          </p:cNvSpPr>
          <p:nvPr>
            <p:ph type="sldNum" idx="220"/>
          </p:nvPr>
        </p:nvSpPr>
        <p:spPr/>
        <p:txBody>
          <a:bodyPr/>
          <a:p>
            <a:fld id="{A576B34C-BBD6-4923-9CF7-6035D40004FF}" type="slidenum">
              <a:t>&lt;#&gt;</a:t>
            </a:fld>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slide - logo upper left">
    <p:spTree>
      <p:nvGrpSpPr>
        <p:cNvPr id="1" name=""/>
        <p:cNvGrpSpPr/>
        <p:nvPr/>
      </p:nvGrpSpPr>
      <p:grpSpPr>
        <a:xfrm>
          <a:off x="0" y="0"/>
          <a:ext cx="0" cy="0"/>
          <a:chOff x="0" y="0"/>
          <a:chExt cx="0" cy="0"/>
        </a:xfrm>
      </p:grpSpPr>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ent slide - logo upper left">
    <p:spTree>
      <p:nvGrpSpPr>
        <p:cNvPr id="1" name=""/>
        <p:cNvGrpSpPr/>
        <p:nvPr/>
      </p:nvGrpSpPr>
      <p:grpSpPr>
        <a:xfrm>
          <a:off x="0" y="0"/>
          <a:ext cx="0" cy="0"/>
          <a:chOff x="0" y="0"/>
          <a:chExt cx="0" cy="0"/>
        </a:xfrm>
      </p:grpSpPr>
      <p:sp>
        <p:nvSpPr>
          <p:cNvPr id="146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46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EarlyLife - 1 ">
    <p:spTree>
      <p:nvGrpSpPr>
        <p:cNvPr id="1" name=""/>
        <p:cNvGrpSpPr/>
        <p:nvPr/>
      </p:nvGrpSpPr>
      <p:grpSpPr>
        <a:xfrm>
          <a:off x="0" y="0"/>
          <a:ext cx="0" cy="0"/>
          <a:chOff x="0" y="0"/>
          <a:chExt cx="0" cy="0"/>
        </a:xfrm>
      </p:grpSpPr>
      <p:sp>
        <p:nvSpPr>
          <p:cNvPr id="147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47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p:spTree>
      <p:nvGrpSpPr>
        <p:cNvPr id="1" name=""/>
        <p:cNvGrpSpPr/>
        <p:nvPr/>
      </p:nvGrpSpPr>
      <p:grpSpPr>
        <a:xfrm>
          <a:off x="0" y="0"/>
          <a:ext cx="0" cy="0"/>
          <a:chOff x="0" y="0"/>
          <a:chExt cx="0" cy="0"/>
        </a:xfrm>
      </p:grpSpPr>
      <p:sp>
        <p:nvSpPr>
          <p:cNvPr id="153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5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2">
    <p:spTree>
      <p:nvGrpSpPr>
        <p:cNvPr id="1" name=""/>
        <p:cNvGrpSpPr/>
        <p:nvPr/>
      </p:nvGrpSpPr>
      <p:grpSpPr>
        <a:xfrm>
          <a:off x="0" y="0"/>
          <a:ext cx="0" cy="0"/>
          <a:chOff x="0" y="0"/>
          <a:chExt cx="0" cy="0"/>
        </a:xfrm>
      </p:grpSpPr>
      <p:sp>
        <p:nvSpPr>
          <p:cNvPr id="159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59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2/3">
    <p:spTree>
      <p:nvGrpSpPr>
        <p:cNvPr id="1" name=""/>
        <p:cNvGrpSpPr/>
        <p:nvPr/>
      </p:nvGrpSpPr>
      <p:grpSpPr>
        <a:xfrm>
          <a:off x="0" y="0"/>
          <a:ext cx="0" cy="0"/>
          <a:chOff x="0" y="0"/>
          <a:chExt cx="0" cy="0"/>
        </a:xfrm>
      </p:grpSpPr>
      <p:sp>
        <p:nvSpPr>
          <p:cNvPr id="164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65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4 ">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wave, image widescreen - 2">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9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3/4 ">
    <p:spTree>
      <p:nvGrpSpPr>
        <p:cNvPr id="1" name=""/>
        <p:cNvGrpSpPr/>
        <p:nvPr/>
      </p:nvGrpSpPr>
      <p:grpSpPr>
        <a:xfrm>
          <a:off x="0" y="0"/>
          <a:ext cx="0" cy="0"/>
          <a:chOff x="0" y="0"/>
          <a:chExt cx="0" cy="0"/>
        </a:xfrm>
      </p:grpSpPr>
      <p:sp>
        <p:nvSpPr>
          <p:cNvPr id="170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70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3-line">
    <p:spTree>
      <p:nvGrpSpPr>
        <p:cNvPr id="1" name=""/>
        <p:cNvGrpSpPr/>
        <p:nvPr/>
      </p:nvGrpSpPr>
      <p:grpSpPr>
        <a:xfrm>
          <a:off x="0" y="0"/>
          <a:ext cx="0" cy="0"/>
          <a:chOff x="0" y="0"/>
          <a:chExt cx="0" cy="0"/>
        </a:xfrm>
      </p:grpSpPr>
      <p:sp>
        <p:nvSpPr>
          <p:cNvPr id="176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76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ustom">
    <p:spTree>
      <p:nvGrpSpPr>
        <p:cNvPr id="1" name=""/>
        <p:cNvGrpSpPr/>
        <p:nvPr/>
      </p:nvGrpSpPr>
      <p:grpSpPr>
        <a:xfrm>
          <a:off x="0" y="0"/>
          <a:ext cx="0" cy="0"/>
          <a:chOff x="0" y="0"/>
          <a:chExt cx="0" cy="0"/>
        </a:xfrm>
      </p:grpSpPr>
      <p:sp>
        <p:nvSpPr>
          <p:cNvPr id="182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82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End">
    <p:spTree>
      <p:nvGrpSpPr>
        <p:cNvPr id="1" name=""/>
        <p:cNvGrpSpPr/>
        <p:nvPr/>
      </p:nvGrpSpPr>
      <p:grpSpPr>
        <a:xfrm>
          <a:off x="0" y="0"/>
          <a:ext cx="0" cy="0"/>
          <a:chOff x="0" y="0"/>
          <a:chExt cx="0" cy="0"/>
        </a:xfrm>
      </p:grpSpPr>
      <p:sp>
        <p:nvSpPr>
          <p:cNvPr id="187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87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5">
    <p:spTree>
      <p:nvGrpSpPr>
        <p:cNvPr id="1" name=""/>
        <p:cNvGrpSpPr/>
        <p:nvPr/>
      </p:nvGrpSpPr>
      <p:grpSpPr>
        <a:xfrm>
          <a:off x="0" y="0"/>
          <a:ext cx="0" cy="0"/>
          <a:chOff x="0" y="0"/>
          <a:chExt cx="0" cy="0"/>
        </a:xfrm>
      </p:grpSpPr>
      <p:sp>
        <p:nvSpPr>
          <p:cNvPr id="193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93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6">
    <p:spTree>
      <p:nvGrpSpPr>
        <p:cNvPr id="1" name=""/>
        <p:cNvGrpSpPr/>
        <p:nvPr/>
      </p:nvGrpSpPr>
      <p:grpSpPr>
        <a:xfrm>
          <a:off x="0" y="0"/>
          <a:ext cx="0" cy="0"/>
          <a:chOff x="0" y="0"/>
          <a:chExt cx="0" cy="0"/>
        </a:xfrm>
      </p:grpSpPr>
      <p:sp>
        <p:nvSpPr>
          <p:cNvPr id="2" name="PlaceHolder 1"/>
          <p:cNvSpPr>
            <a:spLocks noGrp="1"/>
          </p:cNvSpPr>
          <p:nvPr>
            <p:ph type="ftr" idx="222"/>
          </p:nvPr>
        </p:nvSpPr>
        <p:spPr/>
        <p:txBody>
          <a:bodyPr/>
          <a:p>
            <a:r>
              <a:t>Footer</a:t>
            </a:r>
          </a:p>
        </p:txBody>
      </p:sp>
      <p:sp>
        <p:nvSpPr>
          <p:cNvPr id="3" name="PlaceHolder 2"/>
          <p:cNvSpPr>
            <a:spLocks noGrp="1"/>
          </p:cNvSpPr>
          <p:nvPr>
            <p:ph type="sldNum" idx="223"/>
          </p:nvPr>
        </p:nvSpPr>
        <p:spPr/>
        <p:txBody>
          <a:bodyPr/>
          <a:p>
            <a:fld id="{2464789C-8AE1-46DB-B0B2-821F2C8100E0}" type="slidenum">
              <a:t>&lt;#&gt;</a:t>
            </a:fld>
          </a:p>
        </p:txBody>
      </p:sp>
      <p:sp>
        <p:nvSpPr>
          <p:cNvPr id="4" name="PlaceHolder 3"/>
          <p:cNvSpPr>
            <a:spLocks noGrp="1"/>
          </p:cNvSpPr>
          <p:nvPr>
            <p:ph type="dt" idx="221"/>
          </p:nvPr>
        </p:nvSpPr>
        <p:spPr/>
        <p:txBody>
          <a:bodyPr/>
          <a:p>
            <a:r>
              <a:rPr lang="zh-CN"/>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6">
    <p:spTree>
      <p:nvGrpSpPr>
        <p:cNvPr id="1" name=""/>
        <p:cNvGrpSpPr/>
        <p:nvPr/>
      </p:nvGrpSpPr>
      <p:grpSpPr>
        <a:xfrm>
          <a:off x="0" y="0"/>
          <a:ext cx="0" cy="0"/>
          <a:chOff x="0" y="0"/>
          <a:chExt cx="0" cy="0"/>
        </a:xfrm>
      </p:grpSpPr>
      <p:sp>
        <p:nvSpPr>
          <p:cNvPr id="198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98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22"/>
          </p:nvPr>
        </p:nvSpPr>
        <p:spPr/>
        <p:txBody>
          <a:bodyPr/>
          <a:p>
            <a:r>
              <a:t>Footer</a:t>
            </a:r>
          </a:p>
        </p:txBody>
      </p:sp>
      <p:sp>
        <p:nvSpPr>
          <p:cNvPr id="5" name="PlaceHolder 4"/>
          <p:cNvSpPr>
            <a:spLocks noGrp="1"/>
          </p:cNvSpPr>
          <p:nvPr>
            <p:ph type="sldNum" idx="223"/>
          </p:nvPr>
        </p:nvSpPr>
        <p:spPr/>
        <p:txBody>
          <a:bodyPr/>
          <a:p>
            <a:fld id="{1CF31186-3862-4AA2-97EB-1895808DBACD}" type="slidenum">
              <a:t>&lt;#&gt;</a:t>
            </a:fld>
          </a:p>
        </p:txBody>
      </p:sp>
      <p:sp>
        <p:nvSpPr>
          <p:cNvPr id="6" name="PlaceHolder 5"/>
          <p:cNvSpPr>
            <a:spLocks noGrp="1"/>
          </p:cNvSpPr>
          <p:nvPr>
            <p:ph type="dt" idx="221"/>
          </p:nvPr>
        </p:nvSpPr>
        <p:spPr/>
        <p:txBody>
          <a:bodyPr/>
          <a:p>
            <a:r>
              <a:rPr lang="zh-CN"/>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7">
    <p:spTree>
      <p:nvGrpSpPr>
        <p:cNvPr id="1" name=""/>
        <p:cNvGrpSpPr/>
        <p:nvPr/>
      </p:nvGrpSpPr>
      <p:grpSpPr>
        <a:xfrm>
          <a:off x="0" y="0"/>
          <a:ext cx="0" cy="0"/>
          <a:chOff x="0" y="0"/>
          <a:chExt cx="0" cy="0"/>
        </a:xfrm>
      </p:grpSpPr>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7">
    <p:spTree>
      <p:nvGrpSpPr>
        <p:cNvPr id="1" name=""/>
        <p:cNvGrpSpPr/>
        <p:nvPr/>
      </p:nvGrpSpPr>
      <p:grpSpPr>
        <a:xfrm>
          <a:off x="0" y="0"/>
          <a:ext cx="0" cy="0"/>
          <a:chOff x="0" y="0"/>
          <a:chExt cx="0" cy="0"/>
        </a:xfrm>
      </p:grpSpPr>
      <p:sp>
        <p:nvSpPr>
          <p:cNvPr id="204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04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8">
    <p:spTree>
      <p:nvGrpSpPr>
        <p:cNvPr id="1" name=""/>
        <p:cNvGrpSpPr/>
        <p:nvPr/>
      </p:nvGrpSpPr>
      <p:grpSpPr>
        <a:xfrm>
          <a:off x="0" y="0"/>
          <a:ext cx="0" cy="0"/>
          <a:chOff x="0" y="0"/>
          <a:chExt cx="0" cy="0"/>
        </a:xfrm>
      </p:grpSpPr>
      <p:sp>
        <p:nvSpPr>
          <p:cNvPr id="209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09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225"/>
          </p:nvPr>
        </p:nvSpPr>
        <p:spPr/>
        <p:txBody>
          <a:bodyPr/>
          <a:p>
            <a:fld id="{2DA06BFD-FC38-48B7-8F1B-0484DAC0CB81}" type="slidenum">
              <a:t>&lt;#&gt;</a:t>
            </a:fld>
          </a:p>
        </p:txBody>
      </p:sp>
      <p:sp>
        <p:nvSpPr>
          <p:cNvPr id="5" name="PlaceHolder 4"/>
          <p:cNvSpPr>
            <a:spLocks noGrp="1"/>
          </p:cNvSpPr>
          <p:nvPr>
            <p:ph type="dt" idx="224"/>
          </p:nvPr>
        </p:nvSpPr>
        <p:spPr/>
        <p:txBody>
          <a:bodyPr/>
          <a:p>
            <a:r>
              <a:rPr lang="zh-C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objec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1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37B5A22B-2C09-4443-BAD7-66F9EAC74713}" type="slidenum">
              <a:t>&lt;#&gt;</a:t>
            </a:fld>
          </a:p>
        </p:txBody>
      </p:sp>
      <p:sp>
        <p:nvSpPr>
          <p:cNvPr id="6" name="PlaceHolder 5"/>
          <p:cNvSpPr>
            <a:spLocks noGrp="1"/>
          </p:cNvSpPr>
          <p:nvPr>
            <p:ph type="dt" idx="31"/>
          </p:nvPr>
        </p:nvSpPr>
        <p:spPr/>
        <p:txBody>
          <a:bodyPr/>
          <a:p>
            <a:r>
              <a:rPr lang="zh-CN"/>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p:spTree>
      <p:nvGrpSpPr>
        <p:cNvPr id="1" name=""/>
        <p:cNvGrpSpPr/>
        <p:nvPr/>
      </p:nvGrpSpPr>
      <p:grpSpPr>
        <a:xfrm>
          <a:off x="0" y="0"/>
          <a:ext cx="0" cy="0"/>
          <a:chOff x="0" y="0"/>
          <a:chExt cx="0" cy="0"/>
        </a:xfrm>
      </p:grpSpPr>
      <p:sp>
        <p:nvSpPr>
          <p:cNvPr id="215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15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2-line + Subtitle">
    <p:spTree>
      <p:nvGrpSpPr>
        <p:cNvPr id="1" name=""/>
        <p:cNvGrpSpPr/>
        <p:nvPr/>
      </p:nvGrpSpPr>
      <p:grpSpPr>
        <a:xfrm>
          <a:off x="0" y="0"/>
          <a:ext cx="0" cy="0"/>
          <a:chOff x="0" y="0"/>
          <a:chExt cx="0" cy="0"/>
        </a:xfrm>
      </p:grpSpPr>
      <p:sp>
        <p:nvSpPr>
          <p:cNvPr id="220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20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op Left">
    <p:spTree>
      <p:nvGrpSpPr>
        <p:cNvPr id="1" name=""/>
        <p:cNvGrpSpPr/>
        <p:nvPr/>
      </p:nvGrpSpPr>
      <p:grpSpPr>
        <a:xfrm>
          <a:off x="0" y="0"/>
          <a:ext cx="0" cy="0"/>
          <a:chOff x="0" y="0"/>
          <a:chExt cx="0" cy="0"/>
        </a:xfrm>
      </p:grpSpPr>
      <p:sp>
        <p:nvSpPr>
          <p:cNvPr id="226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26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Mid Left">
    <p:spTree>
      <p:nvGrpSpPr>
        <p:cNvPr id="1" name=""/>
        <p:cNvGrpSpPr/>
        <p:nvPr/>
      </p:nvGrpSpPr>
      <p:grpSpPr>
        <a:xfrm>
          <a:off x="0" y="0"/>
          <a:ext cx="0" cy="0"/>
          <a:chOff x="0" y="0"/>
          <a:chExt cx="0" cy="0"/>
        </a:xfrm>
      </p:grpSpPr>
      <p:sp>
        <p:nvSpPr>
          <p:cNvPr id="232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32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ection">
    <p:spTree>
      <p:nvGrpSpPr>
        <p:cNvPr id="1" name=""/>
        <p:cNvGrpSpPr/>
        <p:nvPr/>
      </p:nvGrpSpPr>
      <p:grpSpPr>
        <a:xfrm>
          <a:off x="0" y="0"/>
          <a:ext cx="0" cy="0"/>
          <a:chOff x="0" y="0"/>
          <a:chExt cx="0" cy="0"/>
        </a:xfrm>
      </p:grpSpPr>
      <p:sp>
        <p:nvSpPr>
          <p:cNvPr id="237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37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Quote">
    <p:spTree>
      <p:nvGrpSpPr>
        <p:cNvPr id="1" name=""/>
        <p:cNvGrpSpPr/>
        <p:nvPr/>
      </p:nvGrpSpPr>
      <p:grpSpPr>
        <a:xfrm>
          <a:off x="0" y="0"/>
          <a:ext cx="0" cy="0"/>
          <a:chOff x="0" y="0"/>
          <a:chExt cx="0" cy="0"/>
        </a:xfrm>
      </p:grpSpPr>
      <p:sp>
        <p:nvSpPr>
          <p:cNvPr id="243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43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4">
    <p:spTree>
      <p:nvGrpSpPr>
        <p:cNvPr id="1" name=""/>
        <p:cNvGrpSpPr/>
        <p:nvPr/>
      </p:nvGrpSpPr>
      <p:grpSpPr>
        <a:xfrm>
          <a:off x="0" y="0"/>
          <a:ext cx="0" cy="0"/>
          <a:chOff x="0" y="0"/>
          <a:chExt cx="0" cy="0"/>
        </a:xfrm>
      </p:grpSpPr>
      <p:sp>
        <p:nvSpPr>
          <p:cNvPr id="249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49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3">
    <p:spTree>
      <p:nvGrpSpPr>
        <p:cNvPr id="1" name=""/>
        <p:cNvGrpSpPr/>
        <p:nvPr/>
      </p:nvGrpSpPr>
      <p:grpSpPr>
        <a:xfrm>
          <a:off x="0" y="0"/>
          <a:ext cx="0" cy="0"/>
          <a:chOff x="0" y="0"/>
          <a:chExt cx="0" cy="0"/>
        </a:xfrm>
      </p:grpSpPr>
      <p:sp>
        <p:nvSpPr>
          <p:cNvPr id="255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55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3">
    <p:spTree>
      <p:nvGrpSpPr>
        <p:cNvPr id="1" name=""/>
        <p:cNvGrpSpPr/>
        <p:nvPr/>
      </p:nvGrpSpPr>
      <p:grpSpPr>
        <a:xfrm>
          <a:off x="0" y="0"/>
          <a:ext cx="0" cy="0"/>
          <a:chOff x="0" y="0"/>
          <a:chExt cx="0" cy="0"/>
        </a:xfrm>
      </p:grpSpPr>
      <p:sp>
        <p:nvSpPr>
          <p:cNvPr id="256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56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9">
    <p:spTree>
      <p:nvGrpSpPr>
        <p:cNvPr id="1" name=""/>
        <p:cNvGrpSpPr/>
        <p:nvPr/>
      </p:nvGrpSpPr>
      <p:grpSpPr>
        <a:xfrm>
          <a:off x="0" y="0"/>
          <a:ext cx="0" cy="0"/>
          <a:chOff x="0" y="0"/>
          <a:chExt cx="0" cy="0"/>
        </a:xfrm>
      </p:grpSpPr>
      <p:sp>
        <p:nvSpPr>
          <p:cNvPr id="257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57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27"/>
          </p:nvPr>
        </p:nvSpPr>
        <p:spPr/>
        <p:txBody>
          <a:bodyPr/>
          <a:p>
            <a:r>
              <a:t>Footer</a:t>
            </a:r>
          </a:p>
        </p:txBody>
      </p:sp>
      <p:sp>
        <p:nvSpPr>
          <p:cNvPr id="5" name="PlaceHolder 4"/>
          <p:cNvSpPr>
            <a:spLocks noGrp="1"/>
          </p:cNvSpPr>
          <p:nvPr>
            <p:ph type="sldNum" idx="228"/>
          </p:nvPr>
        </p:nvSpPr>
        <p:spPr/>
        <p:txBody>
          <a:bodyPr/>
          <a:p>
            <a:fld id="{3592F825-82D6-42BB-94FF-8654A8A9C4DF}" type="slidenum">
              <a:t>&lt;#&gt;</a:t>
            </a:fld>
          </a:p>
        </p:txBody>
      </p:sp>
      <p:sp>
        <p:nvSpPr>
          <p:cNvPr id="6" name="PlaceHolder 5"/>
          <p:cNvSpPr>
            <a:spLocks noGrp="1"/>
          </p:cNvSpPr>
          <p:nvPr>
            <p:ph type="dt" idx="226"/>
          </p:nvPr>
        </p:nvSpPr>
        <p:spPr/>
        <p:txBody>
          <a:bodyPr/>
          <a:p>
            <a:r>
              <a:rPr lang="zh-C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ubtitle and objec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2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2B6FEF18-8500-424A-A899-D6DEE49F25E1}" type="slidenum">
              <a:t>&lt;#&gt;</a:t>
            </a:fld>
          </a:p>
        </p:txBody>
      </p:sp>
      <p:sp>
        <p:nvSpPr>
          <p:cNvPr id="6" name="PlaceHolder 5"/>
          <p:cNvSpPr>
            <a:spLocks noGrp="1"/>
          </p:cNvSpPr>
          <p:nvPr>
            <p:ph type="dt" idx="34"/>
          </p:nvPr>
        </p:nvSpPr>
        <p:spPr/>
        <p:txBody>
          <a:bodyPr/>
          <a:p>
            <a:r>
              <a:rPr lang="zh-CN"/>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0">
    <p:spTree>
      <p:nvGrpSpPr>
        <p:cNvPr id="1" name=""/>
        <p:cNvGrpSpPr/>
        <p:nvPr/>
      </p:nvGrpSpPr>
      <p:grpSpPr>
        <a:xfrm>
          <a:off x="0" y="0"/>
          <a:ext cx="0" cy="0"/>
          <a:chOff x="0" y="0"/>
          <a:chExt cx="0" cy="0"/>
        </a:xfrm>
      </p:grpSpPr>
      <p:sp>
        <p:nvSpPr>
          <p:cNvPr id="258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58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30"/>
          </p:nvPr>
        </p:nvSpPr>
        <p:spPr/>
        <p:txBody>
          <a:bodyPr/>
          <a:p>
            <a:r>
              <a:t>Footer</a:t>
            </a:r>
          </a:p>
        </p:txBody>
      </p:sp>
      <p:sp>
        <p:nvSpPr>
          <p:cNvPr id="5" name="PlaceHolder 4"/>
          <p:cNvSpPr>
            <a:spLocks noGrp="1"/>
          </p:cNvSpPr>
          <p:nvPr>
            <p:ph type="sldNum" idx="231"/>
          </p:nvPr>
        </p:nvSpPr>
        <p:spPr/>
        <p:txBody>
          <a:bodyPr/>
          <a:p>
            <a:fld id="{BA2CCCF1-44A7-461C-8FDE-D62242ACC1BE}" type="slidenum">
              <a:t>&lt;#&gt;</a:t>
            </a:fld>
          </a:p>
        </p:txBody>
      </p:sp>
      <p:sp>
        <p:nvSpPr>
          <p:cNvPr id="6" name="PlaceHolder 5"/>
          <p:cNvSpPr>
            <a:spLocks noGrp="1"/>
          </p:cNvSpPr>
          <p:nvPr>
            <p:ph type="dt" idx="229"/>
          </p:nvPr>
        </p:nvSpPr>
        <p:spPr/>
        <p:txBody>
          <a:bodyPr/>
          <a:p>
            <a:r>
              <a:rPr lang="zh-CN"/>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1">
    <p:spTree>
      <p:nvGrpSpPr>
        <p:cNvPr id="1" name=""/>
        <p:cNvGrpSpPr/>
        <p:nvPr/>
      </p:nvGrpSpPr>
      <p:grpSpPr>
        <a:xfrm>
          <a:off x="0" y="0"/>
          <a:ext cx="0" cy="0"/>
          <a:chOff x="0" y="0"/>
          <a:chExt cx="0" cy="0"/>
        </a:xfrm>
      </p:grpSpPr>
      <p:sp>
        <p:nvSpPr>
          <p:cNvPr id="260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0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33"/>
          </p:nvPr>
        </p:nvSpPr>
        <p:spPr/>
        <p:txBody>
          <a:bodyPr/>
          <a:p>
            <a:r>
              <a:t>Footer</a:t>
            </a:r>
          </a:p>
        </p:txBody>
      </p:sp>
      <p:sp>
        <p:nvSpPr>
          <p:cNvPr id="5" name="PlaceHolder 4"/>
          <p:cNvSpPr>
            <a:spLocks noGrp="1"/>
          </p:cNvSpPr>
          <p:nvPr>
            <p:ph type="sldNum" idx="234"/>
          </p:nvPr>
        </p:nvSpPr>
        <p:spPr/>
        <p:txBody>
          <a:bodyPr/>
          <a:p>
            <a:fld id="{47612524-9419-4370-B408-F0F4D4FAC44B}" type="slidenum">
              <a:t>&lt;#&gt;</a:t>
            </a:fld>
          </a:p>
        </p:txBody>
      </p:sp>
      <p:sp>
        <p:nvSpPr>
          <p:cNvPr id="6" name="PlaceHolder 5"/>
          <p:cNvSpPr>
            <a:spLocks noGrp="1"/>
          </p:cNvSpPr>
          <p:nvPr>
            <p:ph type="dt" idx="232"/>
          </p:nvPr>
        </p:nvSpPr>
        <p:spPr/>
        <p:txBody>
          <a:bodyPr/>
          <a:p>
            <a:r>
              <a:rPr lang="zh-CN"/>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el und Text">
    <p:spTree>
      <p:nvGrpSpPr>
        <p:cNvPr id="1" name=""/>
        <p:cNvGrpSpPr/>
        <p:nvPr/>
      </p:nvGrpSpPr>
      <p:grpSpPr>
        <a:xfrm>
          <a:off x="0" y="0"/>
          <a:ext cx="0" cy="0"/>
          <a:chOff x="0" y="0"/>
          <a:chExt cx="0" cy="0"/>
        </a:xfrm>
      </p:grpSpPr>
      <p:sp>
        <p:nvSpPr>
          <p:cNvPr id="261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1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Only">
    <p:spTree>
      <p:nvGrpSpPr>
        <p:cNvPr id="1" name=""/>
        <p:cNvGrpSpPr/>
        <p:nvPr/>
      </p:nvGrpSpPr>
      <p:grpSpPr>
        <a:xfrm>
          <a:off x="0" y="0"/>
          <a:ext cx="0" cy="0"/>
          <a:chOff x="0" y="0"/>
          <a:chExt cx="0" cy="0"/>
        </a:xfrm>
      </p:grpSpPr>
      <p:sp>
        <p:nvSpPr>
          <p:cNvPr id="261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2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235"/>
          </p:nvPr>
        </p:nvSpPr>
        <p:spPr/>
        <p:txBody>
          <a:bodyPr/>
          <a:p>
            <a:fld id="{54A91747-3A5E-4338-808C-A8D7D858D836}" type="slidenum">
              <a:t>&lt;#&gt;</a:t>
            </a:fld>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and object">
    <p:spTree>
      <p:nvGrpSpPr>
        <p:cNvPr id="1" name=""/>
        <p:cNvGrpSpPr/>
        <p:nvPr/>
      </p:nvGrpSpPr>
      <p:grpSpPr>
        <a:xfrm>
          <a:off x="0" y="0"/>
          <a:ext cx="0" cy="0"/>
          <a:chOff x="0" y="0"/>
          <a:chExt cx="0" cy="0"/>
        </a:xfrm>
      </p:grpSpPr>
      <p:sp>
        <p:nvSpPr>
          <p:cNvPr id="263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3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236"/>
          </p:nvPr>
        </p:nvSpPr>
        <p:spPr/>
        <p:txBody>
          <a:bodyPr/>
          <a:p>
            <a:fld id="{4A42A9B5-5887-46A6-8464-2015F65D352C}" type="slidenum">
              <a:t>&lt;#&gt;</a:t>
            </a:fld>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right">
    <p:spTree>
      <p:nvGrpSpPr>
        <p:cNvPr id="1" name=""/>
        <p:cNvGrpSpPr/>
        <p:nvPr/>
      </p:nvGrpSpPr>
      <p:grpSpPr>
        <a:xfrm>
          <a:off x="0" y="0"/>
          <a:ext cx="0" cy="0"/>
          <a:chOff x="0" y="0"/>
          <a:chExt cx="0" cy="0"/>
        </a:xfrm>
      </p:grpSpPr>
      <p:sp>
        <p:nvSpPr>
          <p:cNvPr id="264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4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38"/>
          </p:nvPr>
        </p:nvSpPr>
        <p:spPr/>
        <p:txBody>
          <a:bodyPr/>
          <a:p>
            <a:r>
              <a:t>Footer</a:t>
            </a:r>
          </a:p>
        </p:txBody>
      </p:sp>
      <p:sp>
        <p:nvSpPr>
          <p:cNvPr id="5" name="PlaceHolder 4"/>
          <p:cNvSpPr>
            <a:spLocks noGrp="1"/>
          </p:cNvSpPr>
          <p:nvPr>
            <p:ph type="sldNum" idx="239"/>
          </p:nvPr>
        </p:nvSpPr>
        <p:spPr/>
        <p:txBody>
          <a:bodyPr/>
          <a:p>
            <a:fld id="{4ED28EF7-3AA5-44D8-B0F0-8BFA59AB722F}" type="slidenum">
              <a:t>&lt;#&gt;</a:t>
            </a:fld>
          </a:p>
        </p:txBody>
      </p:sp>
      <p:sp>
        <p:nvSpPr>
          <p:cNvPr id="6" name="PlaceHolder 5"/>
          <p:cNvSpPr>
            <a:spLocks noGrp="1"/>
          </p:cNvSpPr>
          <p:nvPr>
            <p:ph type="dt" idx="237"/>
          </p:nvPr>
        </p:nvSpPr>
        <p:spPr/>
        <p:txBody>
          <a:bodyPr/>
          <a:p>
            <a:r>
              <a:rPr lang="zh-CN"/>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8_Title Only">
    <p:spTree>
      <p:nvGrpSpPr>
        <p:cNvPr id="1" name=""/>
        <p:cNvGrpSpPr/>
        <p:nvPr/>
      </p:nvGrpSpPr>
      <p:grpSpPr>
        <a:xfrm>
          <a:off x="0" y="0"/>
          <a:ext cx="0" cy="0"/>
          <a:chOff x="0" y="0"/>
          <a:chExt cx="0" cy="0"/>
        </a:xfrm>
      </p:grpSpPr>
      <p:sp>
        <p:nvSpPr>
          <p:cNvPr id="264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5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2">
    <p:spTree>
      <p:nvGrpSpPr>
        <p:cNvPr id="1" name=""/>
        <p:cNvGrpSpPr/>
        <p:nvPr/>
      </p:nvGrpSpPr>
      <p:grpSpPr>
        <a:xfrm>
          <a:off x="0" y="0"/>
          <a:ext cx="0" cy="0"/>
          <a:chOff x="0" y="0"/>
          <a:chExt cx="0" cy="0"/>
        </a:xfrm>
      </p:grpSpPr>
      <p:sp>
        <p:nvSpPr>
          <p:cNvPr id="266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6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41"/>
          </p:nvPr>
        </p:nvSpPr>
        <p:spPr/>
        <p:txBody>
          <a:bodyPr/>
          <a:p>
            <a:r>
              <a:t>Footer</a:t>
            </a:r>
          </a:p>
        </p:txBody>
      </p:sp>
      <p:sp>
        <p:nvSpPr>
          <p:cNvPr id="5" name="PlaceHolder 4"/>
          <p:cNvSpPr>
            <a:spLocks noGrp="1"/>
          </p:cNvSpPr>
          <p:nvPr>
            <p:ph type="sldNum" idx="242"/>
          </p:nvPr>
        </p:nvSpPr>
        <p:spPr/>
        <p:txBody>
          <a:bodyPr/>
          <a:p>
            <a:fld id="{FD0A2EAF-4526-45BE-B986-5B1C7DDF62C8}" type="slidenum">
              <a:t>&lt;#&gt;</a:t>
            </a:fld>
          </a:p>
        </p:txBody>
      </p:sp>
      <p:sp>
        <p:nvSpPr>
          <p:cNvPr id="6" name="PlaceHolder 5"/>
          <p:cNvSpPr>
            <a:spLocks noGrp="1"/>
          </p:cNvSpPr>
          <p:nvPr>
            <p:ph type="dt" idx="240"/>
          </p:nvPr>
        </p:nvSpPr>
        <p:spPr/>
        <p:txBody>
          <a:bodyPr/>
          <a:p>
            <a:r>
              <a:rPr lang="zh-CN"/>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3">
    <p:spTree>
      <p:nvGrpSpPr>
        <p:cNvPr id="1" name=""/>
        <p:cNvGrpSpPr/>
        <p:nvPr/>
      </p:nvGrpSpPr>
      <p:grpSpPr>
        <a:xfrm>
          <a:off x="0" y="0"/>
          <a:ext cx="0" cy="0"/>
          <a:chOff x="0" y="0"/>
          <a:chExt cx="0" cy="0"/>
        </a:xfrm>
      </p:grpSpPr>
      <p:sp>
        <p:nvSpPr>
          <p:cNvPr id="267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7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44"/>
          </p:nvPr>
        </p:nvSpPr>
        <p:spPr/>
        <p:txBody>
          <a:bodyPr/>
          <a:p>
            <a:r>
              <a:t>Footer</a:t>
            </a:r>
          </a:p>
        </p:txBody>
      </p:sp>
      <p:sp>
        <p:nvSpPr>
          <p:cNvPr id="5" name="PlaceHolder 4"/>
          <p:cNvSpPr>
            <a:spLocks noGrp="1"/>
          </p:cNvSpPr>
          <p:nvPr>
            <p:ph type="sldNum" idx="245"/>
          </p:nvPr>
        </p:nvSpPr>
        <p:spPr/>
        <p:txBody>
          <a:bodyPr/>
          <a:p>
            <a:fld id="{116360A4-3D96-4FBC-AF2E-899E6655361A}" type="slidenum">
              <a:t>&lt;#&gt;</a:t>
            </a:fld>
          </a:p>
        </p:txBody>
      </p:sp>
      <p:sp>
        <p:nvSpPr>
          <p:cNvPr id="6" name="PlaceHolder 5"/>
          <p:cNvSpPr>
            <a:spLocks noGrp="1"/>
          </p:cNvSpPr>
          <p:nvPr>
            <p:ph type="dt" idx="243"/>
          </p:nvPr>
        </p:nvSpPr>
        <p:spPr/>
        <p:txBody>
          <a:bodyPr/>
          <a:p>
            <a:r>
              <a:rPr lang="zh-CN"/>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Production">
    <p:spTree>
      <p:nvGrpSpPr>
        <p:cNvPr id="1" name=""/>
        <p:cNvGrpSpPr/>
        <p:nvPr/>
      </p:nvGrpSpPr>
      <p:grpSpPr>
        <a:xfrm>
          <a:off x="0" y="0"/>
          <a:ext cx="0" cy="0"/>
          <a:chOff x="0" y="0"/>
          <a:chExt cx="0" cy="0"/>
        </a:xfrm>
      </p:grpSpPr>
      <p:sp>
        <p:nvSpPr>
          <p:cNvPr id="268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8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2 objects">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3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2E266B90-08A9-407F-880D-6D37F46B8D8A}" type="slidenum">
              <a:t>&lt;#&gt;</a:t>
            </a:fld>
          </a:p>
        </p:txBody>
      </p:sp>
      <p:sp>
        <p:nvSpPr>
          <p:cNvPr id="6" name="PlaceHolder 5"/>
          <p:cNvSpPr>
            <a:spLocks noGrp="1"/>
          </p:cNvSpPr>
          <p:nvPr>
            <p:ph type="dt" idx="37"/>
          </p:nvPr>
        </p:nvSpPr>
        <p:spPr/>
        <p:txBody>
          <a:bodyPr/>
          <a:p>
            <a:r>
              <a:rPr lang="zh-CN"/>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2_Title Only">
    <p:spTree>
      <p:nvGrpSpPr>
        <p:cNvPr id="1" name=""/>
        <p:cNvGrpSpPr/>
        <p:nvPr/>
      </p:nvGrpSpPr>
      <p:grpSpPr>
        <a:xfrm>
          <a:off x="0" y="0"/>
          <a:ext cx="0" cy="0"/>
          <a:chOff x="0" y="0"/>
          <a:chExt cx="0" cy="0"/>
        </a:xfrm>
      </p:grpSpPr>
      <p:sp>
        <p:nvSpPr>
          <p:cNvPr id="269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9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4">
    <p:spTree>
      <p:nvGrpSpPr>
        <p:cNvPr id="1" name=""/>
        <p:cNvGrpSpPr/>
        <p:nvPr/>
      </p:nvGrpSpPr>
      <p:grpSpPr>
        <a:xfrm>
          <a:off x="0" y="0"/>
          <a:ext cx="0" cy="0"/>
          <a:chOff x="0" y="0"/>
          <a:chExt cx="0" cy="0"/>
        </a:xfrm>
      </p:grpSpPr>
      <p:sp>
        <p:nvSpPr>
          <p:cNvPr id="270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0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5">
    <p:spTree>
      <p:nvGrpSpPr>
        <p:cNvPr id="1" name=""/>
        <p:cNvGrpSpPr/>
        <p:nvPr/>
      </p:nvGrpSpPr>
      <p:grpSpPr>
        <a:xfrm>
          <a:off x="0" y="0"/>
          <a:ext cx="0" cy="0"/>
          <a:chOff x="0" y="0"/>
          <a:chExt cx="0" cy="0"/>
        </a:xfrm>
      </p:grpSpPr>
      <p:sp>
        <p:nvSpPr>
          <p:cNvPr id="271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1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47"/>
          </p:nvPr>
        </p:nvSpPr>
        <p:spPr/>
        <p:txBody>
          <a:bodyPr/>
          <a:p>
            <a:r>
              <a:t>Footer</a:t>
            </a:r>
          </a:p>
        </p:txBody>
      </p:sp>
      <p:sp>
        <p:nvSpPr>
          <p:cNvPr id="5" name="PlaceHolder 4"/>
          <p:cNvSpPr>
            <a:spLocks noGrp="1"/>
          </p:cNvSpPr>
          <p:nvPr>
            <p:ph type="sldNum" idx="248"/>
          </p:nvPr>
        </p:nvSpPr>
        <p:spPr/>
        <p:txBody>
          <a:bodyPr/>
          <a:p>
            <a:fld id="{EFA7131B-6956-49AA-B478-D162A228DD26}" type="slidenum">
              <a:t>&lt;#&gt;</a:t>
            </a:fld>
          </a:p>
        </p:txBody>
      </p:sp>
      <p:sp>
        <p:nvSpPr>
          <p:cNvPr id="6" name="PlaceHolder 5"/>
          <p:cNvSpPr>
            <a:spLocks noGrp="1"/>
          </p:cNvSpPr>
          <p:nvPr>
            <p:ph type="dt" idx="246"/>
          </p:nvPr>
        </p:nvSpPr>
        <p:spPr/>
        <p:txBody>
          <a:bodyPr/>
          <a:p>
            <a:r>
              <a:rPr lang="zh-CN"/>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slide - photo left 1">
    <p:spTree>
      <p:nvGrpSpPr>
        <p:cNvPr id="1" name=""/>
        <p:cNvGrpSpPr/>
        <p:nvPr/>
      </p:nvGrpSpPr>
      <p:grpSpPr>
        <a:xfrm>
          <a:off x="0" y="0"/>
          <a:ext cx="0" cy="0"/>
          <a:chOff x="0" y="0"/>
          <a:chExt cx="0" cy="0"/>
        </a:xfrm>
      </p:grpSpPr>
      <p:sp>
        <p:nvSpPr>
          <p:cNvPr id="2" name="PlaceHolder 1"/>
          <p:cNvSpPr>
            <a:spLocks noGrp="1"/>
          </p:cNvSpPr>
          <p:nvPr>
            <p:ph type="ftr" idx="249"/>
          </p:nvPr>
        </p:nvSpPr>
        <p:spPr/>
        <p:txBody>
          <a:bodyPr/>
          <a:p>
            <a:r>
              <a:t>Footer</a:t>
            </a:r>
          </a:p>
        </p:txBody>
      </p:sp>
      <p:sp>
        <p:nvSpPr>
          <p:cNvPr id="3" name="PlaceHolder 2"/>
          <p:cNvSpPr>
            <a:spLocks noGrp="1"/>
          </p:cNvSpPr>
          <p:nvPr>
            <p:ph type="sldNum" idx="250"/>
          </p:nvPr>
        </p:nvSpPr>
        <p:spPr/>
        <p:txBody>
          <a:bodyPr/>
          <a:p>
            <a:fld id="{92B192DE-0724-4266-A163-10BB1E087D10}" type="slidenum">
              <a:t>&lt;#&gt;</a:t>
            </a:fld>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ent slide - photo left 1">
    <p:spTree>
      <p:nvGrpSpPr>
        <p:cNvPr id="1" name=""/>
        <p:cNvGrpSpPr/>
        <p:nvPr/>
      </p:nvGrpSpPr>
      <p:grpSpPr>
        <a:xfrm>
          <a:off x="0" y="0"/>
          <a:ext cx="0" cy="0"/>
          <a:chOff x="0" y="0"/>
          <a:chExt cx="0" cy="0"/>
        </a:xfrm>
      </p:grpSpPr>
      <p:sp>
        <p:nvSpPr>
          <p:cNvPr id="272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2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49"/>
          </p:nvPr>
        </p:nvSpPr>
        <p:spPr/>
        <p:txBody>
          <a:bodyPr/>
          <a:p>
            <a:r>
              <a:t>Footer</a:t>
            </a:r>
          </a:p>
        </p:txBody>
      </p:sp>
      <p:sp>
        <p:nvSpPr>
          <p:cNvPr id="5" name="PlaceHolder 4"/>
          <p:cNvSpPr>
            <a:spLocks noGrp="1"/>
          </p:cNvSpPr>
          <p:nvPr>
            <p:ph type="sldNum" idx="250"/>
          </p:nvPr>
        </p:nvSpPr>
        <p:spPr/>
        <p:txBody>
          <a:bodyPr/>
          <a:p>
            <a:fld id="{F1C278B8-79E6-4064-95C3-303E0E66DBF3}" type="slidenum">
              <a:t>&lt;#&gt;</a:t>
            </a:fld>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36">
    <p:spTree>
      <p:nvGrpSpPr>
        <p:cNvPr id="1" name=""/>
        <p:cNvGrpSpPr/>
        <p:nvPr/>
      </p:nvGrpSpPr>
      <p:grpSpPr>
        <a:xfrm>
          <a:off x="0" y="0"/>
          <a:ext cx="0" cy="0"/>
          <a:chOff x="0" y="0"/>
          <a:chExt cx="0" cy="0"/>
        </a:xfrm>
      </p:grpSpPr>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6">
    <p:spTree>
      <p:nvGrpSpPr>
        <p:cNvPr id="1" name=""/>
        <p:cNvGrpSpPr/>
        <p:nvPr/>
      </p:nvGrpSpPr>
      <p:grpSpPr>
        <a:xfrm>
          <a:off x="0" y="0"/>
          <a:ext cx="0" cy="0"/>
          <a:chOff x="0" y="0"/>
          <a:chExt cx="0" cy="0"/>
        </a:xfrm>
      </p:grpSpPr>
      <p:sp>
        <p:nvSpPr>
          <p:cNvPr id="273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3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7">
    <p:spTree>
      <p:nvGrpSpPr>
        <p:cNvPr id="1" name=""/>
        <p:cNvGrpSpPr/>
        <p:nvPr/>
      </p:nvGrpSpPr>
      <p:grpSpPr>
        <a:xfrm>
          <a:off x="0" y="0"/>
          <a:ext cx="0" cy="0"/>
          <a:chOff x="0" y="0"/>
          <a:chExt cx="0" cy="0"/>
        </a:xfrm>
      </p:grpSpPr>
      <p:sp>
        <p:nvSpPr>
          <p:cNvPr id="274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4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52"/>
          </p:nvPr>
        </p:nvSpPr>
        <p:spPr/>
        <p:txBody>
          <a:bodyPr/>
          <a:p>
            <a:r>
              <a:t>Footer</a:t>
            </a:r>
          </a:p>
        </p:txBody>
      </p:sp>
      <p:sp>
        <p:nvSpPr>
          <p:cNvPr id="5" name="PlaceHolder 4"/>
          <p:cNvSpPr>
            <a:spLocks noGrp="1"/>
          </p:cNvSpPr>
          <p:nvPr>
            <p:ph type="sldNum" idx="253"/>
          </p:nvPr>
        </p:nvSpPr>
        <p:spPr/>
        <p:txBody>
          <a:bodyPr/>
          <a:p>
            <a:fld id="{01C5E5D4-A118-471F-B704-B2BC85234B08}" type="slidenum">
              <a:t>&lt;#&gt;</a:t>
            </a:fld>
          </a:p>
        </p:txBody>
      </p:sp>
      <p:sp>
        <p:nvSpPr>
          <p:cNvPr id="6" name="PlaceHolder 5"/>
          <p:cNvSpPr>
            <a:spLocks noGrp="1"/>
          </p:cNvSpPr>
          <p:nvPr>
            <p:ph type="dt" idx="251"/>
          </p:nvPr>
        </p:nvSpPr>
        <p:spPr/>
        <p:txBody>
          <a:bodyPr/>
          <a:p>
            <a:r>
              <a:rPr lang="zh-CN"/>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Collaboration image">
    <p:spTree>
      <p:nvGrpSpPr>
        <p:cNvPr id="1" name=""/>
        <p:cNvGrpSpPr/>
        <p:nvPr/>
      </p:nvGrpSpPr>
      <p:grpSpPr>
        <a:xfrm>
          <a:off x="0" y="0"/>
          <a:ext cx="0" cy="0"/>
          <a:chOff x="0" y="0"/>
          <a:chExt cx="0" cy="0"/>
        </a:xfrm>
      </p:grpSpPr>
      <p:sp>
        <p:nvSpPr>
          <p:cNvPr id="27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55"/>
          </p:nvPr>
        </p:nvSpPr>
        <p:spPr/>
        <p:txBody>
          <a:bodyPr/>
          <a:p>
            <a:r>
              <a:t>Footer</a:t>
            </a:r>
          </a:p>
        </p:txBody>
      </p:sp>
      <p:sp>
        <p:nvSpPr>
          <p:cNvPr id="5" name="PlaceHolder 4"/>
          <p:cNvSpPr>
            <a:spLocks noGrp="1"/>
          </p:cNvSpPr>
          <p:nvPr>
            <p:ph type="sldNum" idx="256"/>
          </p:nvPr>
        </p:nvSpPr>
        <p:spPr/>
        <p:txBody>
          <a:bodyPr/>
          <a:p>
            <a:fld id="{61B79DC6-3606-4A6F-8DBA-A590B125746E}" type="slidenum">
              <a:t>&lt;#&gt;</a:t>
            </a:fld>
          </a:p>
        </p:txBody>
      </p:sp>
      <p:sp>
        <p:nvSpPr>
          <p:cNvPr id="6" name="PlaceHolder 5"/>
          <p:cNvSpPr>
            <a:spLocks noGrp="1"/>
          </p:cNvSpPr>
          <p:nvPr>
            <p:ph type="dt" idx="254"/>
          </p:nvPr>
        </p:nvSpPr>
        <p:spPr/>
        <p:txBody>
          <a:bodyPr/>
          <a:p>
            <a:r>
              <a:rPr lang="zh-CN"/>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Production image">
    <p:spTree>
      <p:nvGrpSpPr>
        <p:cNvPr id="1" name=""/>
        <p:cNvGrpSpPr/>
        <p:nvPr/>
      </p:nvGrpSpPr>
      <p:grpSpPr>
        <a:xfrm>
          <a:off x="0" y="0"/>
          <a:ext cx="0" cy="0"/>
          <a:chOff x="0" y="0"/>
          <a:chExt cx="0" cy="0"/>
        </a:xfrm>
      </p:grpSpPr>
      <p:sp>
        <p:nvSpPr>
          <p:cNvPr id="277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7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58"/>
          </p:nvPr>
        </p:nvSpPr>
        <p:spPr/>
        <p:txBody>
          <a:bodyPr/>
          <a:p>
            <a:r>
              <a:t>Footer</a:t>
            </a:r>
          </a:p>
        </p:txBody>
      </p:sp>
      <p:sp>
        <p:nvSpPr>
          <p:cNvPr id="5" name="PlaceHolder 4"/>
          <p:cNvSpPr>
            <a:spLocks noGrp="1"/>
          </p:cNvSpPr>
          <p:nvPr>
            <p:ph type="sldNum" idx="259"/>
          </p:nvPr>
        </p:nvSpPr>
        <p:spPr/>
        <p:txBody>
          <a:bodyPr/>
          <a:p>
            <a:fld id="{DC54DB27-FBBC-4041-B444-B8396C823383}" type="slidenum">
              <a:t>&lt;#&gt;</a:t>
            </a:fld>
          </a:p>
        </p:txBody>
      </p:sp>
      <p:sp>
        <p:nvSpPr>
          <p:cNvPr id="6" name="PlaceHolder 5"/>
          <p:cNvSpPr>
            <a:spLocks noGrp="1"/>
          </p:cNvSpPr>
          <p:nvPr>
            <p:ph type="dt" idx="257"/>
          </p:nvPr>
        </p:nvSpPr>
        <p:spPr/>
        <p:txBody>
          <a:bodyPr/>
          <a:p>
            <a:r>
              <a:rPr lang="zh-C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ubtitle, 2 objects">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5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37467261-18A5-4350-B3B8-5F9EE37F41A0}" type="slidenum">
              <a:t>&lt;#&gt;</a:t>
            </a:fld>
          </a:p>
        </p:txBody>
      </p:sp>
      <p:sp>
        <p:nvSpPr>
          <p:cNvPr id="6" name="PlaceHolder 5"/>
          <p:cNvSpPr>
            <a:spLocks noGrp="1"/>
          </p:cNvSpPr>
          <p:nvPr>
            <p:ph type="dt" idx="40"/>
          </p:nvPr>
        </p:nvSpPr>
        <p:spPr/>
        <p:txBody>
          <a:bodyPr/>
          <a:p>
            <a:r>
              <a:rPr lang="zh-CN"/>
              <a:t/>
            </a: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8">
    <p:spTree>
      <p:nvGrpSpPr>
        <p:cNvPr id="1" name=""/>
        <p:cNvGrpSpPr/>
        <p:nvPr/>
      </p:nvGrpSpPr>
      <p:grpSpPr>
        <a:xfrm>
          <a:off x="0" y="0"/>
          <a:ext cx="0" cy="0"/>
          <a:chOff x="0" y="0"/>
          <a:chExt cx="0" cy="0"/>
        </a:xfrm>
      </p:grpSpPr>
      <p:sp>
        <p:nvSpPr>
          <p:cNvPr id="278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8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61"/>
          </p:nvPr>
        </p:nvSpPr>
        <p:spPr/>
        <p:txBody>
          <a:bodyPr/>
          <a:p>
            <a:r>
              <a:t>Footer</a:t>
            </a:r>
          </a:p>
        </p:txBody>
      </p:sp>
      <p:sp>
        <p:nvSpPr>
          <p:cNvPr id="5" name="PlaceHolder 4"/>
          <p:cNvSpPr>
            <a:spLocks noGrp="1"/>
          </p:cNvSpPr>
          <p:nvPr>
            <p:ph type="sldNum" idx="262"/>
          </p:nvPr>
        </p:nvSpPr>
        <p:spPr/>
        <p:txBody>
          <a:bodyPr/>
          <a:p>
            <a:fld id="{894A5335-38BB-4C27-80AC-2AFDAA7E0B6B}" type="slidenum">
              <a:t>&lt;#&gt;</a:t>
            </a:fld>
          </a:p>
        </p:txBody>
      </p:sp>
      <p:sp>
        <p:nvSpPr>
          <p:cNvPr id="6" name="PlaceHolder 5"/>
          <p:cNvSpPr>
            <a:spLocks noGrp="1"/>
          </p:cNvSpPr>
          <p:nvPr>
            <p:ph type="dt" idx="260"/>
          </p:nvPr>
        </p:nvSpPr>
        <p:spPr/>
        <p:txBody>
          <a:bodyPr/>
          <a:p>
            <a:r>
              <a:rPr lang="zh-CN"/>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9">
    <p:spTree>
      <p:nvGrpSpPr>
        <p:cNvPr id="1" name=""/>
        <p:cNvGrpSpPr/>
        <p:nvPr/>
      </p:nvGrpSpPr>
      <p:grpSpPr>
        <a:xfrm>
          <a:off x="0" y="0"/>
          <a:ext cx="0" cy="0"/>
          <a:chOff x="0" y="0"/>
          <a:chExt cx="0" cy="0"/>
        </a:xfrm>
      </p:grpSpPr>
      <p:sp>
        <p:nvSpPr>
          <p:cNvPr id="279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9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64"/>
          </p:nvPr>
        </p:nvSpPr>
        <p:spPr/>
        <p:txBody>
          <a:bodyPr/>
          <a:p>
            <a:r>
              <a:t>Footer</a:t>
            </a:r>
          </a:p>
        </p:txBody>
      </p:sp>
      <p:sp>
        <p:nvSpPr>
          <p:cNvPr id="5" name="PlaceHolder 4"/>
          <p:cNvSpPr>
            <a:spLocks noGrp="1"/>
          </p:cNvSpPr>
          <p:nvPr>
            <p:ph type="sldNum" idx="265"/>
          </p:nvPr>
        </p:nvSpPr>
        <p:spPr/>
        <p:txBody>
          <a:bodyPr/>
          <a:p>
            <a:fld id="{F8EE6CA1-2A25-4B71-B4E7-747279B4050C}" type="slidenum">
              <a:t>&lt;#&gt;</a:t>
            </a:fld>
          </a:p>
        </p:txBody>
      </p:sp>
      <p:sp>
        <p:nvSpPr>
          <p:cNvPr id="6" name="PlaceHolder 5"/>
          <p:cNvSpPr>
            <a:spLocks noGrp="1"/>
          </p:cNvSpPr>
          <p:nvPr>
            <p:ph type="dt" idx="263"/>
          </p:nvPr>
        </p:nvSpPr>
        <p:spPr/>
        <p:txBody>
          <a:bodyPr/>
          <a:p>
            <a:r>
              <a:rPr lang="zh-CN"/>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0">
    <p:spTree>
      <p:nvGrpSpPr>
        <p:cNvPr id="1" name=""/>
        <p:cNvGrpSpPr/>
        <p:nvPr/>
      </p:nvGrpSpPr>
      <p:grpSpPr>
        <a:xfrm>
          <a:off x="0" y="0"/>
          <a:ext cx="0" cy="0"/>
          <a:chOff x="0" y="0"/>
          <a:chExt cx="0" cy="0"/>
        </a:xfrm>
      </p:grpSpPr>
      <p:sp>
        <p:nvSpPr>
          <p:cNvPr id="280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80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67"/>
          </p:nvPr>
        </p:nvSpPr>
        <p:spPr/>
        <p:txBody>
          <a:bodyPr/>
          <a:p>
            <a:r>
              <a:t>Footer</a:t>
            </a:r>
          </a:p>
        </p:txBody>
      </p:sp>
      <p:sp>
        <p:nvSpPr>
          <p:cNvPr id="5" name="PlaceHolder 4"/>
          <p:cNvSpPr>
            <a:spLocks noGrp="1"/>
          </p:cNvSpPr>
          <p:nvPr>
            <p:ph type="sldNum" idx="268"/>
          </p:nvPr>
        </p:nvSpPr>
        <p:spPr/>
        <p:txBody>
          <a:bodyPr/>
          <a:p>
            <a:fld id="{8CD5ADAD-8203-4877-96CD-BA7CD0D3ED78}" type="slidenum">
              <a:t>&lt;#&gt;</a:t>
            </a:fld>
          </a:p>
        </p:txBody>
      </p:sp>
      <p:sp>
        <p:nvSpPr>
          <p:cNvPr id="6" name="PlaceHolder 5"/>
          <p:cNvSpPr>
            <a:spLocks noGrp="1"/>
          </p:cNvSpPr>
          <p:nvPr>
            <p:ph type="dt" idx="266"/>
          </p:nvPr>
        </p:nvSpPr>
        <p:spPr/>
        <p:txBody>
          <a:bodyPr/>
          <a:p>
            <a:r>
              <a:rPr lang="zh-CN"/>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1">
    <p:spTree>
      <p:nvGrpSpPr>
        <p:cNvPr id="1" name=""/>
        <p:cNvGrpSpPr/>
        <p:nvPr/>
      </p:nvGrpSpPr>
      <p:grpSpPr>
        <a:xfrm>
          <a:off x="0" y="0"/>
          <a:ext cx="0" cy="0"/>
          <a:chOff x="0" y="0"/>
          <a:chExt cx="0" cy="0"/>
        </a:xfrm>
      </p:grpSpPr>
      <p:sp>
        <p:nvSpPr>
          <p:cNvPr id="281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82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70"/>
          </p:nvPr>
        </p:nvSpPr>
        <p:spPr/>
        <p:txBody>
          <a:bodyPr/>
          <a:p>
            <a:r>
              <a:t>Footer</a:t>
            </a:r>
          </a:p>
        </p:txBody>
      </p:sp>
      <p:sp>
        <p:nvSpPr>
          <p:cNvPr id="5" name="PlaceHolder 4"/>
          <p:cNvSpPr>
            <a:spLocks noGrp="1"/>
          </p:cNvSpPr>
          <p:nvPr>
            <p:ph type="sldNum" idx="271"/>
          </p:nvPr>
        </p:nvSpPr>
        <p:spPr/>
        <p:txBody>
          <a:bodyPr/>
          <a:p>
            <a:fld id="{F1FF1FA8-EE27-4404-A309-12D5EA3A1374}" type="slidenum">
              <a:t>&lt;#&gt;</a:t>
            </a:fld>
          </a:p>
        </p:txBody>
      </p:sp>
      <p:sp>
        <p:nvSpPr>
          <p:cNvPr id="6" name="PlaceHolder 5"/>
          <p:cNvSpPr>
            <a:spLocks noGrp="1"/>
          </p:cNvSpPr>
          <p:nvPr>
            <p:ph type="dt" idx="269"/>
          </p:nvPr>
        </p:nvSpPr>
        <p:spPr/>
        <p:txBody>
          <a:bodyPr/>
          <a:p>
            <a:r>
              <a:rPr lang="zh-CN"/>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2">
    <p:spTree>
      <p:nvGrpSpPr>
        <p:cNvPr id="1" name=""/>
        <p:cNvGrpSpPr/>
        <p:nvPr/>
      </p:nvGrpSpPr>
      <p:grpSpPr>
        <a:xfrm>
          <a:off x="0" y="0"/>
          <a:ext cx="0" cy="0"/>
          <a:chOff x="0" y="0"/>
          <a:chExt cx="0" cy="0"/>
        </a:xfrm>
      </p:grpSpPr>
      <p:sp>
        <p:nvSpPr>
          <p:cNvPr id="283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83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73"/>
          </p:nvPr>
        </p:nvSpPr>
        <p:spPr/>
        <p:txBody>
          <a:bodyPr/>
          <a:p>
            <a:r>
              <a:t>Footer</a:t>
            </a:r>
          </a:p>
        </p:txBody>
      </p:sp>
      <p:sp>
        <p:nvSpPr>
          <p:cNvPr id="5" name="PlaceHolder 4"/>
          <p:cNvSpPr>
            <a:spLocks noGrp="1"/>
          </p:cNvSpPr>
          <p:nvPr>
            <p:ph type="sldNum" idx="274"/>
          </p:nvPr>
        </p:nvSpPr>
        <p:spPr/>
        <p:txBody>
          <a:bodyPr/>
          <a:p>
            <a:fld id="{E8A5DF75-BF70-4BC0-B851-4FE0AACE47CE}" type="slidenum">
              <a:t>&lt;#&gt;</a:t>
            </a:fld>
          </a:p>
        </p:txBody>
      </p:sp>
      <p:sp>
        <p:nvSpPr>
          <p:cNvPr id="6" name="PlaceHolder 5"/>
          <p:cNvSpPr>
            <a:spLocks noGrp="1"/>
          </p:cNvSpPr>
          <p:nvPr>
            <p:ph type="dt" idx="272"/>
          </p:nvPr>
        </p:nvSpPr>
        <p:spPr/>
        <p:txBody>
          <a:bodyPr/>
          <a:p>
            <a:r>
              <a:rPr lang="zh-CN"/>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Title">
    <p:spTree>
      <p:nvGrpSpPr>
        <p:cNvPr id="1" name=""/>
        <p:cNvGrpSpPr/>
        <p:nvPr/>
      </p:nvGrpSpPr>
      <p:grpSpPr>
        <a:xfrm>
          <a:off x="0" y="0"/>
          <a:ext cx="0" cy="0"/>
          <a:chOff x="0" y="0"/>
          <a:chExt cx="0" cy="0"/>
        </a:xfrm>
      </p:grpSpPr>
      <p:sp>
        <p:nvSpPr>
          <p:cNvPr id="297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97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1/2">
    <p:spTree>
      <p:nvGrpSpPr>
        <p:cNvPr id="1" name=""/>
        <p:cNvGrpSpPr/>
        <p:nvPr/>
      </p:nvGrpSpPr>
      <p:grpSpPr>
        <a:xfrm>
          <a:off x="0" y="0"/>
          <a:ext cx="0" cy="0"/>
          <a:chOff x="0" y="0"/>
          <a:chExt cx="0" cy="0"/>
        </a:xfrm>
      </p:grpSpPr>
      <p:sp>
        <p:nvSpPr>
          <p:cNvPr id="311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11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2/3">
    <p:spTree>
      <p:nvGrpSpPr>
        <p:cNvPr id="1" name=""/>
        <p:cNvGrpSpPr/>
        <p:nvPr/>
      </p:nvGrpSpPr>
      <p:grpSpPr>
        <a:xfrm>
          <a:off x="0" y="0"/>
          <a:ext cx="0" cy="0"/>
          <a:chOff x="0" y="0"/>
          <a:chExt cx="0" cy="0"/>
        </a:xfrm>
      </p:grpSpPr>
      <p:sp>
        <p:nvSpPr>
          <p:cNvPr id="32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2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3/4">
    <p:spTree>
      <p:nvGrpSpPr>
        <p:cNvPr id="1" name=""/>
        <p:cNvGrpSpPr/>
        <p:nvPr/>
      </p:nvGrpSpPr>
      <p:grpSpPr>
        <a:xfrm>
          <a:off x="0" y="0"/>
          <a:ext cx="0" cy="0"/>
          <a:chOff x="0" y="0"/>
          <a:chExt cx="0" cy="0"/>
        </a:xfrm>
      </p:grpSpPr>
      <p:sp>
        <p:nvSpPr>
          <p:cNvPr id="340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40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Reverse Contrast 1/2">
    <p:spTree>
      <p:nvGrpSpPr>
        <p:cNvPr id="1" name=""/>
        <p:cNvGrpSpPr/>
        <p:nvPr/>
      </p:nvGrpSpPr>
      <p:grpSpPr>
        <a:xfrm>
          <a:off x="0" y="0"/>
          <a:ext cx="0" cy="0"/>
          <a:chOff x="0" y="0"/>
          <a:chExt cx="0" cy="0"/>
        </a:xfrm>
      </p:grpSpPr>
      <p:sp>
        <p:nvSpPr>
          <p:cNvPr id="354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54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text and table">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014A9498-4F9C-443E-BC04-69991020EC77}" type="slidenum">
              <a:t>&lt;#&gt;</a:t>
            </a:fld>
          </a:p>
        </p:txBody>
      </p:sp>
      <p:sp>
        <p:nvSpPr>
          <p:cNvPr id="6" name="PlaceHolder 5"/>
          <p:cNvSpPr>
            <a:spLocks noGrp="1"/>
          </p:cNvSpPr>
          <p:nvPr>
            <p:ph type="dt" idx="43"/>
          </p:nvPr>
        </p:nvSpPr>
        <p:spPr/>
        <p:txBody>
          <a:bodyPr/>
          <a:p>
            <a:r>
              <a:rPr lang="zh-CN"/>
              <a:t/>
            </a: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Reverse Contrast 2/3">
    <p:spTree>
      <p:nvGrpSpPr>
        <p:cNvPr id="1" name=""/>
        <p:cNvGrpSpPr/>
        <p:nvPr/>
      </p:nvGrpSpPr>
      <p:grpSpPr>
        <a:xfrm>
          <a:off x="0" y="0"/>
          <a:ext cx="0" cy="0"/>
          <a:chOff x="0" y="0"/>
          <a:chExt cx="0" cy="0"/>
        </a:xfrm>
      </p:grpSpPr>
      <p:sp>
        <p:nvSpPr>
          <p:cNvPr id="368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68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Reverse Contrast 3/4">
    <p:spTree>
      <p:nvGrpSpPr>
        <p:cNvPr id="1" name=""/>
        <p:cNvGrpSpPr/>
        <p:nvPr/>
      </p:nvGrpSpPr>
      <p:grpSpPr>
        <a:xfrm>
          <a:off x="0" y="0"/>
          <a:ext cx="0" cy="0"/>
          <a:chOff x="0" y="0"/>
          <a:chExt cx="0" cy="0"/>
        </a:xfrm>
      </p:grpSpPr>
      <p:sp>
        <p:nvSpPr>
          <p:cNvPr id="383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83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3-line">
    <p:spTree>
      <p:nvGrpSpPr>
        <p:cNvPr id="1" name=""/>
        <p:cNvGrpSpPr/>
        <p:nvPr/>
      </p:nvGrpSpPr>
      <p:grpSpPr>
        <a:xfrm>
          <a:off x="0" y="0"/>
          <a:ext cx="0" cy="0"/>
          <a:chOff x="0" y="0"/>
          <a:chExt cx="0" cy="0"/>
        </a:xfrm>
      </p:grpSpPr>
      <p:sp>
        <p:nvSpPr>
          <p:cNvPr id="397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97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Custom">
    <p:spTree>
      <p:nvGrpSpPr>
        <p:cNvPr id="1" name=""/>
        <p:cNvGrpSpPr/>
        <p:nvPr/>
      </p:nvGrpSpPr>
      <p:grpSpPr>
        <a:xfrm>
          <a:off x="0" y="0"/>
          <a:ext cx="0" cy="0"/>
          <a:chOff x="0" y="0"/>
          <a:chExt cx="0" cy="0"/>
        </a:xfrm>
      </p:grpSpPr>
      <p:sp>
        <p:nvSpPr>
          <p:cNvPr id="411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11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End">
    <p:spTree>
      <p:nvGrpSpPr>
        <p:cNvPr id="1" name=""/>
        <p:cNvGrpSpPr/>
        <p:nvPr/>
      </p:nvGrpSpPr>
      <p:grpSpPr>
        <a:xfrm>
          <a:off x="0" y="0"/>
          <a:ext cx="0" cy="0"/>
          <a:chOff x="0" y="0"/>
          <a:chExt cx="0" cy="0"/>
        </a:xfrm>
      </p:grpSpPr>
      <p:sp>
        <p:nvSpPr>
          <p:cNvPr id="425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25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Default">
    <p:spTree>
      <p:nvGrpSpPr>
        <p:cNvPr id="1" name=""/>
        <p:cNvGrpSpPr/>
        <p:nvPr/>
      </p:nvGrpSpPr>
      <p:grpSpPr>
        <a:xfrm>
          <a:off x="0" y="0"/>
          <a:ext cx="0" cy="0"/>
          <a:chOff x="0" y="0"/>
          <a:chExt cx="0" cy="0"/>
        </a:xfrm>
      </p:grpSpPr>
      <p:sp>
        <p:nvSpPr>
          <p:cNvPr id="439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39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2-line + Subtitle">
    <p:spTree>
      <p:nvGrpSpPr>
        <p:cNvPr id="1" name=""/>
        <p:cNvGrpSpPr/>
        <p:nvPr/>
      </p:nvGrpSpPr>
      <p:grpSpPr>
        <a:xfrm>
          <a:off x="0" y="0"/>
          <a:ext cx="0" cy="0"/>
          <a:chOff x="0" y="0"/>
          <a:chExt cx="0" cy="0"/>
        </a:xfrm>
      </p:grpSpPr>
      <p:sp>
        <p:nvSpPr>
          <p:cNvPr id="453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53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Top Left">
    <p:spTree>
      <p:nvGrpSpPr>
        <p:cNvPr id="1" name=""/>
        <p:cNvGrpSpPr/>
        <p:nvPr/>
      </p:nvGrpSpPr>
      <p:grpSpPr>
        <a:xfrm>
          <a:off x="0" y="0"/>
          <a:ext cx="0" cy="0"/>
          <a:chOff x="0" y="0"/>
          <a:chExt cx="0" cy="0"/>
        </a:xfrm>
      </p:grpSpPr>
      <p:sp>
        <p:nvSpPr>
          <p:cNvPr id="467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67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Mid Left">
    <p:spTree>
      <p:nvGrpSpPr>
        <p:cNvPr id="1" name=""/>
        <p:cNvGrpSpPr/>
        <p:nvPr/>
      </p:nvGrpSpPr>
      <p:grpSpPr>
        <a:xfrm>
          <a:off x="0" y="0"/>
          <a:ext cx="0" cy="0"/>
          <a:chOff x="0" y="0"/>
          <a:chExt cx="0" cy="0"/>
        </a:xfrm>
      </p:grpSpPr>
      <p:sp>
        <p:nvSpPr>
          <p:cNvPr id="481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81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Section">
    <p:spTree>
      <p:nvGrpSpPr>
        <p:cNvPr id="1" name=""/>
        <p:cNvGrpSpPr/>
        <p:nvPr/>
      </p:nvGrpSpPr>
      <p:grpSpPr>
        <a:xfrm>
          <a:off x="0" y="0"/>
          <a:ext cx="0" cy="0"/>
          <a:chOff x="0" y="0"/>
          <a:chExt cx="0" cy="0"/>
        </a:xfrm>
      </p:grpSpPr>
      <p:sp>
        <p:nvSpPr>
          <p:cNvPr id="495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96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Table">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7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8"/>
          </p:nvPr>
        </p:nvSpPr>
        <p:spPr/>
        <p:txBody>
          <a:bodyPr/>
          <a:p>
            <a:fld id="{05E09941-5D57-41F2-8DFC-81C9938BE5E3}" type="slidenum">
              <a:t>&lt;#&gt;</a:t>
            </a:fld>
          </a:p>
        </p:txBody>
      </p:sp>
      <p:sp>
        <p:nvSpPr>
          <p:cNvPr id="6" name="PlaceHolder 5"/>
          <p:cNvSpPr>
            <a:spLocks noGrp="1"/>
          </p:cNvSpPr>
          <p:nvPr>
            <p:ph type="dt" idx="46"/>
          </p:nvPr>
        </p:nvSpPr>
        <p:spPr/>
        <p:txBody>
          <a:bodyPr/>
          <a:p>
            <a:r>
              <a:rPr lang="zh-CN"/>
              <a:t/>
            </a: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Quote">
    <p:spTree>
      <p:nvGrpSpPr>
        <p:cNvPr id="1" name=""/>
        <p:cNvGrpSpPr/>
        <p:nvPr/>
      </p:nvGrpSpPr>
      <p:grpSpPr>
        <a:xfrm>
          <a:off x="0" y="0"/>
          <a:ext cx="0" cy="0"/>
          <a:chOff x="0" y="0"/>
          <a:chExt cx="0" cy="0"/>
        </a:xfrm>
      </p:grpSpPr>
      <p:sp>
        <p:nvSpPr>
          <p:cNvPr id="510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10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1/4">
    <p:spTree>
      <p:nvGrpSpPr>
        <p:cNvPr id="1" name=""/>
        <p:cNvGrpSpPr/>
        <p:nvPr/>
      </p:nvGrpSpPr>
      <p:grpSpPr>
        <a:xfrm>
          <a:off x="0" y="0"/>
          <a:ext cx="0" cy="0"/>
          <a:chOff x="0" y="0"/>
          <a:chExt cx="0" cy="0"/>
        </a:xfrm>
      </p:grpSpPr>
      <p:sp>
        <p:nvSpPr>
          <p:cNvPr id="524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24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rast 1/3">
    <p:spTree>
      <p:nvGrpSpPr>
        <p:cNvPr id="1" name=""/>
        <p:cNvGrpSpPr/>
        <p:nvPr/>
      </p:nvGrpSpPr>
      <p:grpSpPr>
        <a:xfrm>
          <a:off x="0" y="0"/>
          <a:ext cx="0" cy="0"/>
          <a:chOff x="0" y="0"/>
          <a:chExt cx="0" cy="0"/>
        </a:xfrm>
      </p:grpSpPr>
      <p:sp>
        <p:nvSpPr>
          <p:cNvPr id="538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38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3">
    <p:spTree>
      <p:nvGrpSpPr>
        <p:cNvPr id="1" name=""/>
        <p:cNvGrpSpPr/>
        <p:nvPr/>
      </p:nvGrpSpPr>
      <p:grpSpPr>
        <a:xfrm>
          <a:off x="0" y="0"/>
          <a:ext cx="0" cy="0"/>
          <a:chOff x="0" y="0"/>
          <a:chExt cx="0" cy="0"/>
        </a:xfrm>
      </p:grpSpPr>
      <p:sp>
        <p:nvSpPr>
          <p:cNvPr id="539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39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4">
    <p:spTree>
      <p:nvGrpSpPr>
        <p:cNvPr id="1" name=""/>
        <p:cNvGrpSpPr/>
        <p:nvPr/>
      </p:nvGrpSpPr>
      <p:grpSpPr>
        <a:xfrm>
          <a:off x="0" y="0"/>
          <a:ext cx="0" cy="0"/>
          <a:chOff x="0" y="0"/>
          <a:chExt cx="0" cy="0"/>
        </a:xfrm>
      </p:grpSpPr>
      <p:sp>
        <p:nvSpPr>
          <p:cNvPr id="541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1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5">
    <p:spTree>
      <p:nvGrpSpPr>
        <p:cNvPr id="1" name=""/>
        <p:cNvGrpSpPr/>
        <p:nvPr/>
      </p:nvGrpSpPr>
      <p:grpSpPr>
        <a:xfrm>
          <a:off x="0" y="0"/>
          <a:ext cx="0" cy="0"/>
          <a:chOff x="0" y="0"/>
          <a:chExt cx="0" cy="0"/>
        </a:xfrm>
      </p:grpSpPr>
      <p:sp>
        <p:nvSpPr>
          <p:cNvPr id="542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2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6">
    <p:spTree>
      <p:nvGrpSpPr>
        <p:cNvPr id="1" name=""/>
        <p:cNvGrpSpPr/>
        <p:nvPr/>
      </p:nvGrpSpPr>
      <p:grpSpPr>
        <a:xfrm>
          <a:off x="0" y="0"/>
          <a:ext cx="0" cy="0"/>
          <a:chOff x="0" y="0"/>
          <a:chExt cx="0" cy="0"/>
        </a:xfrm>
      </p:grpSpPr>
      <p:sp>
        <p:nvSpPr>
          <p:cNvPr id="543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3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7">
    <p:spTree>
      <p:nvGrpSpPr>
        <p:cNvPr id="1" name=""/>
        <p:cNvGrpSpPr/>
        <p:nvPr/>
      </p:nvGrpSpPr>
      <p:grpSpPr>
        <a:xfrm>
          <a:off x="0" y="0"/>
          <a:ext cx="0" cy="0"/>
          <a:chOff x="0" y="0"/>
          <a:chExt cx="0" cy="0"/>
        </a:xfrm>
      </p:grpSpPr>
      <p:sp>
        <p:nvSpPr>
          <p:cNvPr id="544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4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8">
    <p:spTree>
      <p:nvGrpSpPr>
        <p:cNvPr id="1" name=""/>
        <p:cNvGrpSpPr/>
        <p:nvPr/>
      </p:nvGrpSpPr>
      <p:grpSpPr>
        <a:xfrm>
          <a:off x="0" y="0"/>
          <a:ext cx="0" cy="0"/>
          <a:chOff x="0" y="0"/>
          <a:chExt cx="0" cy="0"/>
        </a:xfrm>
      </p:grpSpPr>
      <p:sp>
        <p:nvSpPr>
          <p:cNvPr id="54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9">
    <p:spTree>
      <p:nvGrpSpPr>
        <p:cNvPr id="1" name=""/>
        <p:cNvGrpSpPr/>
        <p:nvPr/>
      </p:nvGrpSpPr>
      <p:grpSpPr>
        <a:xfrm>
          <a:off x="0" y="0"/>
          <a:ext cx="0" cy="0"/>
          <a:chOff x="0" y="0"/>
          <a:chExt cx="0" cy="0"/>
        </a:xfrm>
      </p:grpSpPr>
      <p:sp>
        <p:nvSpPr>
          <p:cNvPr id="547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7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right - 2">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30D9040-53AB-4D2B-B58A-D30173866073}" type="slidenum">
              <a:t>&lt;#&gt;</a:t>
            </a:fld>
          </a:p>
        </p:txBody>
      </p:sp>
      <p:sp>
        <p:nvSpPr>
          <p:cNvPr id="6" name="PlaceHolder 5"/>
          <p:cNvSpPr>
            <a:spLocks noGrp="1"/>
          </p:cNvSpPr>
          <p:nvPr>
            <p:ph type="dt" idx="1"/>
          </p:nvPr>
        </p:nvSpPr>
        <p:spPr/>
        <p:txBody>
          <a:bodyPr/>
          <a:p>
            <a:r>
              <a:rPr lang="zh-C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nly">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28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0"/>
          </p:nvPr>
        </p:nvSpPr>
        <p:spPr/>
        <p:txBody>
          <a:bodyPr/>
          <a:p>
            <a:r>
              <a:t>Footer</a:t>
            </a:r>
          </a:p>
        </p:txBody>
      </p:sp>
      <p:sp>
        <p:nvSpPr>
          <p:cNvPr id="5" name="PlaceHolder 4"/>
          <p:cNvSpPr>
            <a:spLocks noGrp="1"/>
          </p:cNvSpPr>
          <p:nvPr>
            <p:ph type="sldNum" idx="51"/>
          </p:nvPr>
        </p:nvSpPr>
        <p:spPr/>
        <p:txBody>
          <a:bodyPr/>
          <a:p>
            <a:fld id="{C4518094-7E41-4987-BEE3-82EEFD1E880E}" type="slidenum">
              <a:t>&lt;#&gt;</a:t>
            </a:fld>
          </a:p>
        </p:txBody>
      </p:sp>
      <p:sp>
        <p:nvSpPr>
          <p:cNvPr id="6" name="PlaceHolder 5"/>
          <p:cNvSpPr>
            <a:spLocks noGrp="1"/>
          </p:cNvSpPr>
          <p:nvPr>
            <p:ph type="dt" idx="49"/>
          </p:nvPr>
        </p:nvSpPr>
        <p:spPr/>
        <p:txBody>
          <a:bodyPr/>
          <a:p>
            <a:r>
              <a:rPr lang="zh-CN"/>
              <a:t/>
            </a: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0">
    <p:spTree>
      <p:nvGrpSpPr>
        <p:cNvPr id="1" name=""/>
        <p:cNvGrpSpPr/>
        <p:nvPr/>
      </p:nvGrpSpPr>
      <p:grpSpPr>
        <a:xfrm>
          <a:off x="0" y="0"/>
          <a:ext cx="0" cy="0"/>
          <a:chOff x="0" y="0"/>
          <a:chExt cx="0" cy="0"/>
        </a:xfrm>
      </p:grpSpPr>
      <p:sp>
        <p:nvSpPr>
          <p:cNvPr id="548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8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1">
    <p:spTree>
      <p:nvGrpSpPr>
        <p:cNvPr id="1" name=""/>
        <p:cNvGrpSpPr/>
        <p:nvPr/>
      </p:nvGrpSpPr>
      <p:grpSpPr>
        <a:xfrm>
          <a:off x="0" y="0"/>
          <a:ext cx="0" cy="0"/>
          <a:chOff x="0" y="0"/>
          <a:chExt cx="0" cy="0"/>
        </a:xfrm>
      </p:grpSpPr>
      <p:sp>
        <p:nvSpPr>
          <p:cNvPr id="549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9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2">
    <p:spTree>
      <p:nvGrpSpPr>
        <p:cNvPr id="1" name=""/>
        <p:cNvGrpSpPr/>
        <p:nvPr/>
      </p:nvGrpSpPr>
      <p:grpSpPr>
        <a:xfrm>
          <a:off x="0" y="0"/>
          <a:ext cx="0" cy="0"/>
          <a:chOff x="0" y="0"/>
          <a:chExt cx="0" cy="0"/>
        </a:xfrm>
      </p:grpSpPr>
      <p:sp>
        <p:nvSpPr>
          <p:cNvPr id="550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0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3">
    <p:spTree>
      <p:nvGrpSpPr>
        <p:cNvPr id="1" name=""/>
        <p:cNvGrpSpPr/>
        <p:nvPr/>
      </p:nvGrpSpPr>
      <p:grpSpPr>
        <a:xfrm>
          <a:off x="0" y="0"/>
          <a:ext cx="0" cy="0"/>
          <a:chOff x="0" y="0"/>
          <a:chExt cx="0" cy="0"/>
        </a:xfrm>
      </p:grpSpPr>
      <p:sp>
        <p:nvSpPr>
          <p:cNvPr id="551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1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4">
    <p:spTree>
      <p:nvGrpSpPr>
        <p:cNvPr id="1" name=""/>
        <p:cNvGrpSpPr/>
        <p:nvPr/>
      </p:nvGrpSpPr>
      <p:grpSpPr>
        <a:xfrm>
          <a:off x="0" y="0"/>
          <a:ext cx="0" cy="0"/>
          <a:chOff x="0" y="0"/>
          <a:chExt cx="0" cy="0"/>
        </a:xfrm>
      </p:grpSpPr>
      <p:sp>
        <p:nvSpPr>
          <p:cNvPr id="553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3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5">
    <p:spTree>
      <p:nvGrpSpPr>
        <p:cNvPr id="1" name=""/>
        <p:cNvGrpSpPr/>
        <p:nvPr/>
      </p:nvGrpSpPr>
      <p:grpSpPr>
        <a:xfrm>
          <a:off x="0" y="0"/>
          <a:ext cx="0" cy="0"/>
          <a:chOff x="0" y="0"/>
          <a:chExt cx="0" cy="0"/>
        </a:xfrm>
      </p:grpSpPr>
      <p:sp>
        <p:nvSpPr>
          <p:cNvPr id="554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4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6">
    <p:spTree>
      <p:nvGrpSpPr>
        <p:cNvPr id="1" name=""/>
        <p:cNvGrpSpPr/>
        <p:nvPr/>
      </p:nvGrpSpPr>
      <p:grpSpPr>
        <a:xfrm>
          <a:off x="0" y="0"/>
          <a:ext cx="0" cy="0"/>
          <a:chOff x="0" y="0"/>
          <a:chExt cx="0" cy="0"/>
        </a:xfrm>
      </p:grpSpPr>
      <p:sp>
        <p:nvSpPr>
          <p:cNvPr id="555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5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7">
    <p:spTree>
      <p:nvGrpSpPr>
        <p:cNvPr id="1" name=""/>
        <p:cNvGrpSpPr/>
        <p:nvPr/>
      </p:nvGrpSpPr>
      <p:grpSpPr>
        <a:xfrm>
          <a:off x="0" y="0"/>
          <a:ext cx="0" cy="0"/>
          <a:chOff x="0" y="0"/>
          <a:chExt cx="0" cy="0"/>
        </a:xfrm>
      </p:grpSpPr>
      <p:sp>
        <p:nvSpPr>
          <p:cNvPr id="556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6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8">
    <p:spTree>
      <p:nvGrpSpPr>
        <p:cNvPr id="1" name=""/>
        <p:cNvGrpSpPr/>
        <p:nvPr/>
      </p:nvGrpSpPr>
      <p:grpSpPr>
        <a:xfrm>
          <a:off x="0" y="0"/>
          <a:ext cx="0" cy="0"/>
          <a:chOff x="0" y="0"/>
          <a:chExt cx="0" cy="0"/>
        </a:xfrm>
      </p:grpSpPr>
      <p:sp>
        <p:nvSpPr>
          <p:cNvPr id="557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7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9">
    <p:spTree>
      <p:nvGrpSpPr>
        <p:cNvPr id="1" name=""/>
        <p:cNvGrpSpPr/>
        <p:nvPr/>
      </p:nvGrpSpPr>
      <p:grpSpPr>
        <a:xfrm>
          <a:off x="0" y="0"/>
          <a:ext cx="0" cy="0"/>
          <a:chOff x="0" y="0"/>
          <a:chExt cx="0" cy="0"/>
        </a:xfrm>
      </p:grpSpPr>
      <p:sp>
        <p:nvSpPr>
          <p:cNvPr id="558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8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and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0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2"/>
          </p:nvPr>
        </p:nvSpPr>
        <p:spPr/>
        <p:txBody>
          <a:bodyPr/>
          <a:p>
            <a:fld id="{8D36C689-2886-46A0-9A6E-D43C0DC89DCC}" type="slidenum">
              <a:t>&lt;#&gt;</a:t>
            </a:fld>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0">
    <p:spTree>
      <p:nvGrpSpPr>
        <p:cNvPr id="1" name=""/>
        <p:cNvGrpSpPr/>
        <p:nvPr/>
      </p:nvGrpSpPr>
      <p:grpSpPr>
        <a:xfrm>
          <a:off x="0" y="0"/>
          <a:ext cx="0" cy="0"/>
          <a:chOff x="0" y="0"/>
          <a:chExt cx="0" cy="0"/>
        </a:xfrm>
      </p:grpSpPr>
      <p:sp>
        <p:nvSpPr>
          <p:cNvPr id="559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9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1">
    <p:spTree>
      <p:nvGrpSpPr>
        <p:cNvPr id="1" name=""/>
        <p:cNvGrpSpPr/>
        <p:nvPr/>
      </p:nvGrpSpPr>
      <p:grpSpPr>
        <a:xfrm>
          <a:off x="0" y="0"/>
          <a:ext cx="0" cy="0"/>
          <a:chOff x="0" y="0"/>
          <a:chExt cx="0" cy="0"/>
        </a:xfrm>
      </p:grpSpPr>
      <p:sp>
        <p:nvSpPr>
          <p:cNvPr id="559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0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2">
    <p:spTree>
      <p:nvGrpSpPr>
        <p:cNvPr id="1" name=""/>
        <p:cNvGrpSpPr/>
        <p:nvPr/>
      </p:nvGrpSpPr>
      <p:grpSpPr>
        <a:xfrm>
          <a:off x="0" y="0"/>
          <a:ext cx="0" cy="0"/>
          <a:chOff x="0" y="0"/>
          <a:chExt cx="0" cy="0"/>
        </a:xfrm>
      </p:grpSpPr>
      <p:sp>
        <p:nvSpPr>
          <p:cNvPr id="560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0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3">
    <p:spTree>
      <p:nvGrpSpPr>
        <p:cNvPr id="1" name=""/>
        <p:cNvGrpSpPr/>
        <p:nvPr/>
      </p:nvGrpSpPr>
      <p:grpSpPr>
        <a:xfrm>
          <a:off x="0" y="0"/>
          <a:ext cx="0" cy="0"/>
          <a:chOff x="0" y="0"/>
          <a:chExt cx="0" cy="0"/>
        </a:xfrm>
      </p:grpSpPr>
      <p:sp>
        <p:nvSpPr>
          <p:cNvPr id="561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1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4">
    <p:spTree>
      <p:nvGrpSpPr>
        <p:cNvPr id="1" name=""/>
        <p:cNvGrpSpPr/>
        <p:nvPr/>
      </p:nvGrpSpPr>
      <p:grpSpPr>
        <a:xfrm>
          <a:off x="0" y="0"/>
          <a:ext cx="0" cy="0"/>
          <a:chOff x="0" y="0"/>
          <a:chExt cx="0" cy="0"/>
        </a:xfrm>
      </p:grpSpPr>
      <p:sp>
        <p:nvSpPr>
          <p:cNvPr id="562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2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5">
    <p:spTree>
      <p:nvGrpSpPr>
        <p:cNvPr id="1" name=""/>
        <p:cNvGrpSpPr/>
        <p:nvPr/>
      </p:nvGrpSpPr>
      <p:grpSpPr>
        <a:xfrm>
          <a:off x="0" y="0"/>
          <a:ext cx="0" cy="0"/>
          <a:chOff x="0" y="0"/>
          <a:chExt cx="0" cy="0"/>
        </a:xfrm>
      </p:grpSpPr>
      <p:sp>
        <p:nvSpPr>
          <p:cNvPr id="563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3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6">
    <p:spTree>
      <p:nvGrpSpPr>
        <p:cNvPr id="1" name=""/>
        <p:cNvGrpSpPr/>
        <p:nvPr/>
      </p:nvGrpSpPr>
      <p:grpSpPr>
        <a:xfrm>
          <a:off x="0" y="0"/>
          <a:ext cx="0" cy="0"/>
          <a:chOff x="0" y="0"/>
          <a:chExt cx="0" cy="0"/>
        </a:xfrm>
      </p:grpSpPr>
      <p:sp>
        <p:nvSpPr>
          <p:cNvPr id="563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4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7">
    <p:spTree>
      <p:nvGrpSpPr>
        <p:cNvPr id="1" name=""/>
        <p:cNvGrpSpPr/>
        <p:nvPr/>
      </p:nvGrpSpPr>
      <p:grpSpPr>
        <a:xfrm>
          <a:off x="0" y="0"/>
          <a:ext cx="0" cy="0"/>
          <a:chOff x="0" y="0"/>
          <a:chExt cx="0" cy="0"/>
        </a:xfrm>
      </p:grpSpPr>
      <p:sp>
        <p:nvSpPr>
          <p:cNvPr id="564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4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8">
    <p:spTree>
      <p:nvGrpSpPr>
        <p:cNvPr id="1" name=""/>
        <p:cNvGrpSpPr/>
        <p:nvPr/>
      </p:nvGrpSpPr>
      <p:grpSpPr>
        <a:xfrm>
          <a:off x="0" y="0"/>
          <a:ext cx="0" cy="0"/>
          <a:chOff x="0" y="0"/>
          <a:chExt cx="0" cy="0"/>
        </a:xfrm>
      </p:grpSpPr>
      <p:sp>
        <p:nvSpPr>
          <p:cNvPr id="565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5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9">
    <p:spTree>
      <p:nvGrpSpPr>
        <p:cNvPr id="1" name=""/>
        <p:cNvGrpSpPr/>
        <p:nvPr/>
      </p:nvGrpSpPr>
      <p:grpSpPr>
        <a:xfrm>
          <a:off x="0" y="0"/>
          <a:ext cx="0" cy="0"/>
          <a:chOff x="0" y="0"/>
          <a:chExt cx="0" cy="0"/>
        </a:xfrm>
      </p:grpSpPr>
      <p:sp>
        <p:nvSpPr>
          <p:cNvPr id="566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6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har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1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
          </p:nvPr>
        </p:nvSpPr>
        <p:spPr/>
        <p:txBody>
          <a:bodyPr/>
          <a:p>
            <a:fld id="{CF9D32C2-3EF4-4F52-932C-99C7EB6BF54A}" type="slidenum">
              <a:t>&lt;#&gt;</a:t>
            </a:fld>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0">
    <p:spTree>
      <p:nvGrpSpPr>
        <p:cNvPr id="1" name=""/>
        <p:cNvGrpSpPr/>
        <p:nvPr/>
      </p:nvGrpSpPr>
      <p:grpSpPr>
        <a:xfrm>
          <a:off x="0" y="0"/>
          <a:ext cx="0" cy="0"/>
          <a:chOff x="0" y="0"/>
          <a:chExt cx="0" cy="0"/>
        </a:xfrm>
      </p:grpSpPr>
      <p:sp>
        <p:nvSpPr>
          <p:cNvPr id="566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6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1">
    <p:spTree>
      <p:nvGrpSpPr>
        <p:cNvPr id="1" name=""/>
        <p:cNvGrpSpPr/>
        <p:nvPr/>
      </p:nvGrpSpPr>
      <p:grpSpPr>
        <a:xfrm>
          <a:off x="0" y="0"/>
          <a:ext cx="0" cy="0"/>
          <a:chOff x="0" y="0"/>
          <a:chExt cx="0" cy="0"/>
        </a:xfrm>
      </p:grpSpPr>
      <p:sp>
        <p:nvSpPr>
          <p:cNvPr id="567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7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76"/>
          </p:nvPr>
        </p:nvSpPr>
        <p:spPr/>
        <p:txBody>
          <a:bodyPr/>
          <a:p>
            <a:r>
              <a:t>Footer</a:t>
            </a:r>
          </a:p>
        </p:txBody>
      </p:sp>
      <p:sp>
        <p:nvSpPr>
          <p:cNvPr id="5" name="PlaceHolder 4"/>
          <p:cNvSpPr>
            <a:spLocks noGrp="1"/>
          </p:cNvSpPr>
          <p:nvPr>
            <p:ph type="sldNum" idx="277"/>
          </p:nvPr>
        </p:nvSpPr>
        <p:spPr/>
        <p:txBody>
          <a:bodyPr/>
          <a:p>
            <a:fld id="{B1CE2E86-4E53-4B3A-A2A0-51244C8DD0AD}" type="slidenum">
              <a:t>&lt;#&gt;</a:t>
            </a:fld>
          </a:p>
        </p:txBody>
      </p:sp>
      <p:sp>
        <p:nvSpPr>
          <p:cNvPr id="6" name="PlaceHolder 5"/>
          <p:cNvSpPr>
            <a:spLocks noGrp="1"/>
          </p:cNvSpPr>
          <p:nvPr>
            <p:ph type="dt" idx="275"/>
          </p:nvPr>
        </p:nvSpPr>
        <p:spPr/>
        <p:txBody>
          <a:bodyPr/>
          <a:p>
            <a:r>
              <a:rPr lang="zh-CN"/>
              <a:t/>
            </a: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2">
    <p:spTree>
      <p:nvGrpSpPr>
        <p:cNvPr id="1" name=""/>
        <p:cNvGrpSpPr/>
        <p:nvPr/>
      </p:nvGrpSpPr>
      <p:grpSpPr>
        <a:xfrm>
          <a:off x="0" y="0"/>
          <a:ext cx="0" cy="0"/>
          <a:chOff x="0" y="0"/>
          <a:chExt cx="0" cy="0"/>
        </a:xfrm>
      </p:grpSpPr>
      <p:sp>
        <p:nvSpPr>
          <p:cNvPr id="56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6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79"/>
          </p:nvPr>
        </p:nvSpPr>
        <p:spPr/>
        <p:txBody>
          <a:bodyPr/>
          <a:p>
            <a:r>
              <a:t>Footer</a:t>
            </a:r>
          </a:p>
        </p:txBody>
      </p:sp>
      <p:sp>
        <p:nvSpPr>
          <p:cNvPr id="5" name="PlaceHolder 4"/>
          <p:cNvSpPr>
            <a:spLocks noGrp="1"/>
          </p:cNvSpPr>
          <p:nvPr>
            <p:ph type="sldNum" idx="280"/>
          </p:nvPr>
        </p:nvSpPr>
        <p:spPr/>
        <p:txBody>
          <a:bodyPr/>
          <a:p>
            <a:fld id="{8A7EBD72-8C9A-425B-8268-A6F63A37DC5F}" type="slidenum">
              <a:t>&lt;#&gt;</a:t>
            </a:fld>
          </a:p>
        </p:txBody>
      </p:sp>
      <p:sp>
        <p:nvSpPr>
          <p:cNvPr id="6" name="PlaceHolder 5"/>
          <p:cNvSpPr>
            <a:spLocks noGrp="1"/>
          </p:cNvSpPr>
          <p:nvPr>
            <p:ph type="dt" idx="278"/>
          </p:nvPr>
        </p:nvSpPr>
        <p:spPr/>
        <p:txBody>
          <a:bodyPr/>
          <a:p>
            <a:r>
              <a:rPr lang="zh-CN"/>
              <a:t/>
            </a: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3">
    <p:spTree>
      <p:nvGrpSpPr>
        <p:cNvPr id="1" name=""/>
        <p:cNvGrpSpPr/>
        <p:nvPr/>
      </p:nvGrpSpPr>
      <p:grpSpPr>
        <a:xfrm>
          <a:off x="0" y="0"/>
          <a:ext cx="0" cy="0"/>
          <a:chOff x="0" y="0"/>
          <a:chExt cx="0" cy="0"/>
        </a:xfrm>
      </p:grpSpPr>
      <p:sp>
        <p:nvSpPr>
          <p:cNvPr id="570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0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82"/>
          </p:nvPr>
        </p:nvSpPr>
        <p:spPr/>
        <p:txBody>
          <a:bodyPr/>
          <a:p>
            <a:r>
              <a:t>Footer</a:t>
            </a:r>
          </a:p>
        </p:txBody>
      </p:sp>
      <p:sp>
        <p:nvSpPr>
          <p:cNvPr id="5" name="PlaceHolder 4"/>
          <p:cNvSpPr>
            <a:spLocks noGrp="1"/>
          </p:cNvSpPr>
          <p:nvPr>
            <p:ph type="sldNum" idx="283"/>
          </p:nvPr>
        </p:nvSpPr>
        <p:spPr/>
        <p:txBody>
          <a:bodyPr/>
          <a:p>
            <a:fld id="{7AAA1E98-5945-446A-80E7-1998148036E6}" type="slidenum">
              <a:t>&lt;#&gt;</a:t>
            </a:fld>
          </a:p>
        </p:txBody>
      </p:sp>
      <p:sp>
        <p:nvSpPr>
          <p:cNvPr id="6" name="PlaceHolder 5"/>
          <p:cNvSpPr>
            <a:spLocks noGrp="1"/>
          </p:cNvSpPr>
          <p:nvPr>
            <p:ph type="dt" idx="281"/>
          </p:nvPr>
        </p:nvSpPr>
        <p:spPr/>
        <p:txBody>
          <a:bodyPr/>
          <a:p>
            <a:r>
              <a:rPr lang="zh-CN"/>
              <a:t/>
            </a: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4">
    <p:spTree>
      <p:nvGrpSpPr>
        <p:cNvPr id="1" name=""/>
        <p:cNvGrpSpPr/>
        <p:nvPr/>
      </p:nvGrpSpPr>
      <p:grpSpPr>
        <a:xfrm>
          <a:off x="0" y="0"/>
          <a:ext cx="0" cy="0"/>
          <a:chOff x="0" y="0"/>
          <a:chExt cx="0" cy="0"/>
        </a:xfrm>
      </p:grpSpPr>
      <p:sp>
        <p:nvSpPr>
          <p:cNvPr id="571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1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85"/>
          </p:nvPr>
        </p:nvSpPr>
        <p:spPr/>
        <p:txBody>
          <a:bodyPr/>
          <a:p>
            <a:r>
              <a:t>Footer</a:t>
            </a:r>
          </a:p>
        </p:txBody>
      </p:sp>
      <p:sp>
        <p:nvSpPr>
          <p:cNvPr id="5" name="PlaceHolder 4"/>
          <p:cNvSpPr>
            <a:spLocks noGrp="1"/>
          </p:cNvSpPr>
          <p:nvPr>
            <p:ph type="sldNum" idx="286"/>
          </p:nvPr>
        </p:nvSpPr>
        <p:spPr/>
        <p:txBody>
          <a:bodyPr/>
          <a:p>
            <a:fld id="{9946793D-D0C5-42EF-8108-63A4C5727B44}" type="slidenum">
              <a:t>&lt;#&gt;</a:t>
            </a:fld>
          </a:p>
        </p:txBody>
      </p:sp>
      <p:sp>
        <p:nvSpPr>
          <p:cNvPr id="6" name="PlaceHolder 5"/>
          <p:cNvSpPr>
            <a:spLocks noGrp="1"/>
          </p:cNvSpPr>
          <p:nvPr>
            <p:ph type="dt" idx="284"/>
          </p:nvPr>
        </p:nvSpPr>
        <p:spPr/>
        <p:txBody>
          <a:bodyPr/>
          <a:p>
            <a:r>
              <a:rPr lang="zh-CN"/>
              <a:t/>
            </a: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5">
    <p:spTree>
      <p:nvGrpSpPr>
        <p:cNvPr id="1" name=""/>
        <p:cNvGrpSpPr/>
        <p:nvPr/>
      </p:nvGrpSpPr>
      <p:grpSpPr>
        <a:xfrm>
          <a:off x="0" y="0"/>
          <a:ext cx="0" cy="0"/>
          <a:chOff x="0" y="0"/>
          <a:chExt cx="0" cy="0"/>
        </a:xfrm>
      </p:grpSpPr>
      <p:sp>
        <p:nvSpPr>
          <p:cNvPr id="572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2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88"/>
          </p:nvPr>
        </p:nvSpPr>
        <p:spPr/>
        <p:txBody>
          <a:bodyPr/>
          <a:p>
            <a:r>
              <a:t>Footer</a:t>
            </a:r>
          </a:p>
        </p:txBody>
      </p:sp>
      <p:sp>
        <p:nvSpPr>
          <p:cNvPr id="5" name="PlaceHolder 4"/>
          <p:cNvSpPr>
            <a:spLocks noGrp="1"/>
          </p:cNvSpPr>
          <p:nvPr>
            <p:ph type="sldNum" idx="289"/>
          </p:nvPr>
        </p:nvSpPr>
        <p:spPr/>
        <p:txBody>
          <a:bodyPr/>
          <a:p>
            <a:fld id="{C9944EED-8601-4F9F-B702-DACBABB25C63}" type="slidenum">
              <a:t>&lt;#&gt;</a:t>
            </a:fld>
          </a:p>
        </p:txBody>
      </p:sp>
      <p:sp>
        <p:nvSpPr>
          <p:cNvPr id="6" name="PlaceHolder 5"/>
          <p:cNvSpPr>
            <a:spLocks noGrp="1"/>
          </p:cNvSpPr>
          <p:nvPr>
            <p:ph type="dt" idx="287"/>
          </p:nvPr>
        </p:nvSpPr>
        <p:spPr/>
        <p:txBody>
          <a:bodyPr/>
          <a:p>
            <a:r>
              <a:rPr lang="zh-CN"/>
              <a:t/>
            </a: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6">
    <p:spTree>
      <p:nvGrpSpPr>
        <p:cNvPr id="1" name=""/>
        <p:cNvGrpSpPr/>
        <p:nvPr/>
      </p:nvGrpSpPr>
      <p:grpSpPr>
        <a:xfrm>
          <a:off x="0" y="0"/>
          <a:ext cx="0" cy="0"/>
          <a:chOff x="0" y="0"/>
          <a:chExt cx="0" cy="0"/>
        </a:xfrm>
      </p:grpSpPr>
      <p:sp>
        <p:nvSpPr>
          <p:cNvPr id="573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3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7">
    <p:spTree>
      <p:nvGrpSpPr>
        <p:cNvPr id="1" name=""/>
        <p:cNvGrpSpPr/>
        <p:nvPr/>
      </p:nvGrpSpPr>
      <p:grpSpPr>
        <a:xfrm>
          <a:off x="0" y="0"/>
          <a:ext cx="0" cy="0"/>
          <a:chOff x="0" y="0"/>
          <a:chExt cx="0" cy="0"/>
        </a:xfrm>
      </p:grpSpPr>
      <p:sp>
        <p:nvSpPr>
          <p:cNvPr id="574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4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91"/>
          </p:nvPr>
        </p:nvSpPr>
        <p:spPr/>
        <p:txBody>
          <a:bodyPr/>
          <a:p>
            <a:r>
              <a:t>Footer</a:t>
            </a:r>
          </a:p>
        </p:txBody>
      </p:sp>
      <p:sp>
        <p:nvSpPr>
          <p:cNvPr id="5" name="PlaceHolder 4"/>
          <p:cNvSpPr>
            <a:spLocks noGrp="1"/>
          </p:cNvSpPr>
          <p:nvPr>
            <p:ph type="sldNum" idx="292"/>
          </p:nvPr>
        </p:nvSpPr>
        <p:spPr/>
        <p:txBody>
          <a:bodyPr/>
          <a:p>
            <a:fld id="{8C175C2D-1DBF-4DB5-A87F-C13AD02ED8ED}" type="slidenum">
              <a:t>&lt;#&gt;</a:t>
            </a:fld>
          </a:p>
        </p:txBody>
      </p:sp>
      <p:sp>
        <p:nvSpPr>
          <p:cNvPr id="6" name="PlaceHolder 5"/>
          <p:cNvSpPr>
            <a:spLocks noGrp="1"/>
          </p:cNvSpPr>
          <p:nvPr>
            <p:ph type="dt" idx="290"/>
          </p:nvPr>
        </p:nvSpPr>
        <p:spPr/>
        <p:txBody>
          <a:bodyPr/>
          <a:p>
            <a:r>
              <a:rPr lang="zh-CN"/>
              <a:t/>
            </a: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8">
    <p:spTree>
      <p:nvGrpSpPr>
        <p:cNvPr id="1" name=""/>
        <p:cNvGrpSpPr/>
        <p:nvPr/>
      </p:nvGrpSpPr>
      <p:grpSpPr>
        <a:xfrm>
          <a:off x="0" y="0"/>
          <a:ext cx="0" cy="0"/>
          <a:chOff x="0" y="0"/>
          <a:chExt cx="0" cy="0"/>
        </a:xfrm>
      </p:grpSpPr>
      <p:sp>
        <p:nvSpPr>
          <p:cNvPr id="575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5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94"/>
          </p:nvPr>
        </p:nvSpPr>
        <p:spPr/>
        <p:txBody>
          <a:bodyPr/>
          <a:p>
            <a:r>
              <a:t>Footer</a:t>
            </a:r>
          </a:p>
        </p:txBody>
      </p:sp>
      <p:sp>
        <p:nvSpPr>
          <p:cNvPr id="5" name="PlaceHolder 4"/>
          <p:cNvSpPr>
            <a:spLocks noGrp="1"/>
          </p:cNvSpPr>
          <p:nvPr>
            <p:ph type="sldNum" idx="295"/>
          </p:nvPr>
        </p:nvSpPr>
        <p:spPr/>
        <p:txBody>
          <a:bodyPr/>
          <a:p>
            <a:fld id="{CC6667BE-1162-4E60-9EC2-68FA922DD010}" type="slidenum">
              <a:t>&lt;#&gt;</a:t>
            </a:fld>
          </a:p>
        </p:txBody>
      </p:sp>
      <p:sp>
        <p:nvSpPr>
          <p:cNvPr id="6" name="PlaceHolder 5"/>
          <p:cNvSpPr>
            <a:spLocks noGrp="1"/>
          </p:cNvSpPr>
          <p:nvPr>
            <p:ph type="dt" idx="293"/>
          </p:nvPr>
        </p:nvSpPr>
        <p:spPr/>
        <p:txBody>
          <a:bodyPr/>
          <a:p>
            <a:r>
              <a:rPr lang="zh-CN"/>
              <a:t/>
            </a: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9">
    <p:spTree>
      <p:nvGrpSpPr>
        <p:cNvPr id="1" name=""/>
        <p:cNvGrpSpPr/>
        <p:nvPr/>
      </p:nvGrpSpPr>
      <p:grpSpPr>
        <a:xfrm>
          <a:off x="0" y="0"/>
          <a:ext cx="0" cy="0"/>
          <a:chOff x="0" y="0"/>
          <a:chExt cx="0" cy="0"/>
        </a:xfrm>
      </p:grpSpPr>
      <p:sp>
        <p:nvSpPr>
          <p:cNvPr id="576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6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97"/>
          </p:nvPr>
        </p:nvSpPr>
        <p:spPr/>
        <p:txBody>
          <a:bodyPr/>
          <a:p>
            <a:r>
              <a:t>Footer</a:t>
            </a:r>
          </a:p>
        </p:txBody>
      </p:sp>
      <p:sp>
        <p:nvSpPr>
          <p:cNvPr id="5" name="PlaceHolder 4"/>
          <p:cNvSpPr>
            <a:spLocks noGrp="1"/>
          </p:cNvSpPr>
          <p:nvPr>
            <p:ph type="sldNum" idx="298"/>
          </p:nvPr>
        </p:nvSpPr>
        <p:spPr/>
        <p:txBody>
          <a:bodyPr/>
          <a:p>
            <a:fld id="{9C3FCBBD-D314-4B37-BB50-93334AD33B0A}" type="slidenum">
              <a:t>&lt;#&gt;</a:t>
            </a:fld>
          </a:p>
        </p:txBody>
      </p:sp>
      <p:sp>
        <p:nvSpPr>
          <p:cNvPr id="6" name="PlaceHolder 5"/>
          <p:cNvSpPr>
            <a:spLocks noGrp="1"/>
          </p:cNvSpPr>
          <p:nvPr>
            <p:ph type="dt" idx="296"/>
          </p:nvPr>
        </p:nvSpPr>
        <p:spPr/>
        <p:txBody>
          <a:bodyPr/>
          <a:p>
            <a:r>
              <a:rPr lang="zh-C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3">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2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0">
    <p:spTree>
      <p:nvGrpSpPr>
        <p:cNvPr id="1" name=""/>
        <p:cNvGrpSpPr/>
        <p:nvPr/>
      </p:nvGrpSpPr>
      <p:grpSpPr>
        <a:xfrm>
          <a:off x="0" y="0"/>
          <a:ext cx="0" cy="0"/>
          <a:chOff x="0" y="0"/>
          <a:chExt cx="0" cy="0"/>
        </a:xfrm>
      </p:grpSpPr>
      <p:sp>
        <p:nvSpPr>
          <p:cNvPr id="577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7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00"/>
          </p:nvPr>
        </p:nvSpPr>
        <p:spPr/>
        <p:txBody>
          <a:bodyPr/>
          <a:p>
            <a:r>
              <a:t>Footer</a:t>
            </a:r>
          </a:p>
        </p:txBody>
      </p:sp>
      <p:sp>
        <p:nvSpPr>
          <p:cNvPr id="5" name="PlaceHolder 4"/>
          <p:cNvSpPr>
            <a:spLocks noGrp="1"/>
          </p:cNvSpPr>
          <p:nvPr>
            <p:ph type="sldNum" idx="301"/>
          </p:nvPr>
        </p:nvSpPr>
        <p:spPr/>
        <p:txBody>
          <a:bodyPr/>
          <a:p>
            <a:fld id="{435B196F-F912-459E-B6A7-BC20A0010DF2}" type="slidenum">
              <a:t>&lt;#&gt;</a:t>
            </a:fld>
          </a:p>
        </p:txBody>
      </p:sp>
      <p:sp>
        <p:nvSpPr>
          <p:cNvPr id="6" name="PlaceHolder 5"/>
          <p:cNvSpPr>
            <a:spLocks noGrp="1"/>
          </p:cNvSpPr>
          <p:nvPr>
            <p:ph type="dt" idx="299"/>
          </p:nvPr>
        </p:nvSpPr>
        <p:spPr/>
        <p:txBody>
          <a:bodyPr/>
          <a:p>
            <a:r>
              <a:rPr lang="zh-CN"/>
              <a:t/>
            </a: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1">
    <p:spTree>
      <p:nvGrpSpPr>
        <p:cNvPr id="1" name=""/>
        <p:cNvGrpSpPr/>
        <p:nvPr/>
      </p:nvGrpSpPr>
      <p:grpSpPr>
        <a:xfrm>
          <a:off x="0" y="0"/>
          <a:ext cx="0" cy="0"/>
          <a:chOff x="0" y="0"/>
          <a:chExt cx="0" cy="0"/>
        </a:xfrm>
      </p:grpSpPr>
      <p:sp>
        <p:nvSpPr>
          <p:cNvPr id="57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03"/>
          </p:nvPr>
        </p:nvSpPr>
        <p:spPr/>
        <p:txBody>
          <a:bodyPr/>
          <a:p>
            <a:r>
              <a:t>Footer</a:t>
            </a:r>
          </a:p>
        </p:txBody>
      </p:sp>
      <p:sp>
        <p:nvSpPr>
          <p:cNvPr id="5" name="PlaceHolder 4"/>
          <p:cNvSpPr>
            <a:spLocks noGrp="1"/>
          </p:cNvSpPr>
          <p:nvPr>
            <p:ph type="sldNum" idx="304"/>
          </p:nvPr>
        </p:nvSpPr>
        <p:spPr/>
        <p:txBody>
          <a:bodyPr/>
          <a:p>
            <a:fld id="{D8105A75-E611-443B-B57D-2D74B2355C09}" type="slidenum">
              <a:t>&lt;#&gt;</a:t>
            </a:fld>
          </a:p>
        </p:txBody>
      </p:sp>
      <p:sp>
        <p:nvSpPr>
          <p:cNvPr id="6" name="PlaceHolder 5"/>
          <p:cNvSpPr>
            <a:spLocks noGrp="1"/>
          </p:cNvSpPr>
          <p:nvPr>
            <p:ph type="dt" idx="302"/>
          </p:nvPr>
        </p:nvSpPr>
        <p:spPr/>
        <p:txBody>
          <a:bodyPr/>
          <a:p>
            <a:r>
              <a:rPr lang="zh-CN"/>
              <a:t/>
            </a: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2">
    <p:spTree>
      <p:nvGrpSpPr>
        <p:cNvPr id="1" name=""/>
        <p:cNvGrpSpPr/>
        <p:nvPr/>
      </p:nvGrpSpPr>
      <p:grpSpPr>
        <a:xfrm>
          <a:off x="0" y="0"/>
          <a:ext cx="0" cy="0"/>
          <a:chOff x="0" y="0"/>
          <a:chExt cx="0" cy="0"/>
        </a:xfrm>
      </p:grpSpPr>
      <p:sp>
        <p:nvSpPr>
          <p:cNvPr id="580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0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06"/>
          </p:nvPr>
        </p:nvSpPr>
        <p:spPr/>
        <p:txBody>
          <a:bodyPr/>
          <a:p>
            <a:r>
              <a:t>Footer</a:t>
            </a:r>
          </a:p>
        </p:txBody>
      </p:sp>
      <p:sp>
        <p:nvSpPr>
          <p:cNvPr id="5" name="PlaceHolder 4"/>
          <p:cNvSpPr>
            <a:spLocks noGrp="1"/>
          </p:cNvSpPr>
          <p:nvPr>
            <p:ph type="sldNum" idx="307"/>
          </p:nvPr>
        </p:nvSpPr>
        <p:spPr/>
        <p:txBody>
          <a:bodyPr/>
          <a:p>
            <a:fld id="{5074A7CF-CA7C-42F8-9FD0-0E278479D5B6}" type="slidenum">
              <a:t>&lt;#&gt;</a:t>
            </a:fld>
          </a:p>
        </p:txBody>
      </p:sp>
      <p:sp>
        <p:nvSpPr>
          <p:cNvPr id="6" name="PlaceHolder 5"/>
          <p:cNvSpPr>
            <a:spLocks noGrp="1"/>
          </p:cNvSpPr>
          <p:nvPr>
            <p:ph type="dt" idx="305"/>
          </p:nvPr>
        </p:nvSpPr>
        <p:spPr/>
        <p:txBody>
          <a:bodyPr/>
          <a:p>
            <a:r>
              <a:rPr lang="zh-CN"/>
              <a:t/>
            </a: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3">
    <p:spTree>
      <p:nvGrpSpPr>
        <p:cNvPr id="1" name=""/>
        <p:cNvGrpSpPr/>
        <p:nvPr/>
      </p:nvGrpSpPr>
      <p:grpSpPr>
        <a:xfrm>
          <a:off x="0" y="0"/>
          <a:ext cx="0" cy="0"/>
          <a:chOff x="0" y="0"/>
          <a:chExt cx="0" cy="0"/>
        </a:xfrm>
      </p:grpSpPr>
      <p:sp>
        <p:nvSpPr>
          <p:cNvPr id="581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1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09"/>
          </p:nvPr>
        </p:nvSpPr>
        <p:spPr/>
        <p:txBody>
          <a:bodyPr/>
          <a:p>
            <a:r>
              <a:t>Footer</a:t>
            </a:r>
          </a:p>
        </p:txBody>
      </p:sp>
      <p:sp>
        <p:nvSpPr>
          <p:cNvPr id="5" name="PlaceHolder 4"/>
          <p:cNvSpPr>
            <a:spLocks noGrp="1"/>
          </p:cNvSpPr>
          <p:nvPr>
            <p:ph type="sldNum" idx="310"/>
          </p:nvPr>
        </p:nvSpPr>
        <p:spPr/>
        <p:txBody>
          <a:bodyPr/>
          <a:p>
            <a:fld id="{128FFE13-AC51-4371-A5F9-C48A98E49F08}" type="slidenum">
              <a:t>&lt;#&gt;</a:t>
            </a:fld>
          </a:p>
        </p:txBody>
      </p:sp>
      <p:sp>
        <p:nvSpPr>
          <p:cNvPr id="6" name="PlaceHolder 5"/>
          <p:cNvSpPr>
            <a:spLocks noGrp="1"/>
          </p:cNvSpPr>
          <p:nvPr>
            <p:ph type="dt" idx="308"/>
          </p:nvPr>
        </p:nvSpPr>
        <p:spPr/>
        <p:txBody>
          <a:bodyPr/>
          <a:p>
            <a:r>
              <a:rPr lang="zh-CN"/>
              <a:t/>
            </a: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4">
    <p:spTree>
      <p:nvGrpSpPr>
        <p:cNvPr id="1" name=""/>
        <p:cNvGrpSpPr/>
        <p:nvPr/>
      </p:nvGrpSpPr>
      <p:grpSpPr>
        <a:xfrm>
          <a:off x="0" y="0"/>
          <a:ext cx="0" cy="0"/>
          <a:chOff x="0" y="0"/>
          <a:chExt cx="0" cy="0"/>
        </a:xfrm>
      </p:grpSpPr>
      <p:sp>
        <p:nvSpPr>
          <p:cNvPr id="582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2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12"/>
          </p:nvPr>
        </p:nvSpPr>
        <p:spPr/>
        <p:txBody>
          <a:bodyPr/>
          <a:p>
            <a:r>
              <a:t>Footer</a:t>
            </a:r>
          </a:p>
        </p:txBody>
      </p:sp>
      <p:sp>
        <p:nvSpPr>
          <p:cNvPr id="5" name="PlaceHolder 4"/>
          <p:cNvSpPr>
            <a:spLocks noGrp="1"/>
          </p:cNvSpPr>
          <p:nvPr>
            <p:ph type="sldNum" idx="313"/>
          </p:nvPr>
        </p:nvSpPr>
        <p:spPr/>
        <p:txBody>
          <a:bodyPr/>
          <a:p>
            <a:fld id="{84900AA7-2787-4979-95C8-4C386CBC1C55}" type="slidenum">
              <a:t>&lt;#&gt;</a:t>
            </a:fld>
          </a:p>
        </p:txBody>
      </p:sp>
      <p:sp>
        <p:nvSpPr>
          <p:cNvPr id="6" name="PlaceHolder 5"/>
          <p:cNvSpPr>
            <a:spLocks noGrp="1"/>
          </p:cNvSpPr>
          <p:nvPr>
            <p:ph type="dt" idx="311"/>
          </p:nvPr>
        </p:nvSpPr>
        <p:spPr/>
        <p:txBody>
          <a:bodyPr/>
          <a:p>
            <a:r>
              <a:rPr lang="zh-CN"/>
              <a:t/>
            </a: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5">
    <p:spTree>
      <p:nvGrpSpPr>
        <p:cNvPr id="1" name=""/>
        <p:cNvGrpSpPr/>
        <p:nvPr/>
      </p:nvGrpSpPr>
      <p:grpSpPr>
        <a:xfrm>
          <a:off x="0" y="0"/>
          <a:ext cx="0" cy="0"/>
          <a:chOff x="0" y="0"/>
          <a:chExt cx="0" cy="0"/>
        </a:xfrm>
      </p:grpSpPr>
      <p:sp>
        <p:nvSpPr>
          <p:cNvPr id="583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15"/>
          </p:nvPr>
        </p:nvSpPr>
        <p:spPr/>
        <p:txBody>
          <a:bodyPr/>
          <a:p>
            <a:r>
              <a:t>Footer</a:t>
            </a:r>
          </a:p>
        </p:txBody>
      </p:sp>
      <p:sp>
        <p:nvSpPr>
          <p:cNvPr id="5" name="PlaceHolder 4"/>
          <p:cNvSpPr>
            <a:spLocks noGrp="1"/>
          </p:cNvSpPr>
          <p:nvPr>
            <p:ph type="sldNum" idx="316"/>
          </p:nvPr>
        </p:nvSpPr>
        <p:spPr/>
        <p:txBody>
          <a:bodyPr/>
          <a:p>
            <a:fld id="{3E2CED49-3979-4FB0-A035-41EFAC4218EB}" type="slidenum">
              <a:t>&lt;#&gt;</a:t>
            </a:fld>
          </a:p>
        </p:txBody>
      </p:sp>
      <p:sp>
        <p:nvSpPr>
          <p:cNvPr id="6" name="PlaceHolder 5"/>
          <p:cNvSpPr>
            <a:spLocks noGrp="1"/>
          </p:cNvSpPr>
          <p:nvPr>
            <p:ph type="dt" idx="314"/>
          </p:nvPr>
        </p:nvSpPr>
        <p:spPr/>
        <p:txBody>
          <a:bodyPr/>
          <a:p>
            <a:r>
              <a:rPr lang="zh-CN"/>
              <a:t/>
            </a: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6">
    <p:spTree>
      <p:nvGrpSpPr>
        <p:cNvPr id="1" name=""/>
        <p:cNvGrpSpPr/>
        <p:nvPr/>
      </p:nvGrpSpPr>
      <p:grpSpPr>
        <a:xfrm>
          <a:off x="0" y="0"/>
          <a:ext cx="0" cy="0"/>
          <a:chOff x="0" y="0"/>
          <a:chExt cx="0" cy="0"/>
        </a:xfrm>
      </p:grpSpPr>
      <p:sp>
        <p:nvSpPr>
          <p:cNvPr id="584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4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18"/>
          </p:nvPr>
        </p:nvSpPr>
        <p:spPr/>
        <p:txBody>
          <a:bodyPr/>
          <a:p>
            <a:r>
              <a:t>Footer</a:t>
            </a:r>
          </a:p>
        </p:txBody>
      </p:sp>
      <p:sp>
        <p:nvSpPr>
          <p:cNvPr id="5" name="PlaceHolder 4"/>
          <p:cNvSpPr>
            <a:spLocks noGrp="1"/>
          </p:cNvSpPr>
          <p:nvPr>
            <p:ph type="sldNum" idx="319"/>
          </p:nvPr>
        </p:nvSpPr>
        <p:spPr/>
        <p:txBody>
          <a:bodyPr/>
          <a:p>
            <a:fld id="{65AB89A0-EBA1-4CB0-A461-4E748C545583}" type="slidenum">
              <a:t>&lt;#&gt;</a:t>
            </a:fld>
          </a:p>
        </p:txBody>
      </p:sp>
      <p:sp>
        <p:nvSpPr>
          <p:cNvPr id="6" name="PlaceHolder 5"/>
          <p:cNvSpPr>
            <a:spLocks noGrp="1"/>
          </p:cNvSpPr>
          <p:nvPr>
            <p:ph type="dt" idx="317"/>
          </p:nvPr>
        </p:nvSpPr>
        <p:spPr/>
        <p:txBody>
          <a:bodyPr/>
          <a:p>
            <a:r>
              <a:rPr lang="zh-CN"/>
              <a:t/>
            </a: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7">
    <p:spTree>
      <p:nvGrpSpPr>
        <p:cNvPr id="1" name=""/>
        <p:cNvGrpSpPr/>
        <p:nvPr/>
      </p:nvGrpSpPr>
      <p:grpSpPr>
        <a:xfrm>
          <a:off x="0" y="0"/>
          <a:ext cx="0" cy="0"/>
          <a:chOff x="0" y="0"/>
          <a:chExt cx="0" cy="0"/>
        </a:xfrm>
      </p:grpSpPr>
      <p:sp>
        <p:nvSpPr>
          <p:cNvPr id="585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5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8">
    <p:spTree>
      <p:nvGrpSpPr>
        <p:cNvPr id="1" name=""/>
        <p:cNvGrpSpPr/>
        <p:nvPr/>
      </p:nvGrpSpPr>
      <p:grpSpPr>
        <a:xfrm>
          <a:off x="0" y="0"/>
          <a:ext cx="0" cy="0"/>
          <a:chOff x="0" y="0"/>
          <a:chExt cx="0" cy="0"/>
        </a:xfrm>
      </p:grpSpPr>
      <p:sp>
        <p:nvSpPr>
          <p:cNvPr id="586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6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21"/>
          </p:nvPr>
        </p:nvSpPr>
        <p:spPr/>
        <p:txBody>
          <a:bodyPr/>
          <a:p>
            <a:r>
              <a:t>Footer</a:t>
            </a:r>
          </a:p>
        </p:txBody>
      </p:sp>
      <p:sp>
        <p:nvSpPr>
          <p:cNvPr id="5" name="PlaceHolder 4"/>
          <p:cNvSpPr>
            <a:spLocks noGrp="1"/>
          </p:cNvSpPr>
          <p:nvPr>
            <p:ph type="sldNum" idx="322"/>
          </p:nvPr>
        </p:nvSpPr>
        <p:spPr/>
        <p:txBody>
          <a:bodyPr/>
          <a:p>
            <a:fld id="{1ADD37E1-73D0-4D89-A5AC-C68F443FF07D}" type="slidenum">
              <a:t>&lt;#&gt;</a:t>
            </a:fld>
          </a:p>
        </p:txBody>
      </p:sp>
      <p:sp>
        <p:nvSpPr>
          <p:cNvPr id="6" name="PlaceHolder 5"/>
          <p:cNvSpPr>
            <a:spLocks noGrp="1"/>
          </p:cNvSpPr>
          <p:nvPr>
            <p:ph type="dt" idx="320"/>
          </p:nvPr>
        </p:nvSpPr>
        <p:spPr/>
        <p:txBody>
          <a:bodyPr/>
          <a:p>
            <a:r>
              <a:rPr lang="zh-CN"/>
              <a:t/>
            </a: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9">
    <p:spTree>
      <p:nvGrpSpPr>
        <p:cNvPr id="1" name=""/>
        <p:cNvGrpSpPr/>
        <p:nvPr/>
      </p:nvGrpSpPr>
      <p:grpSpPr>
        <a:xfrm>
          <a:off x="0" y="0"/>
          <a:ext cx="0" cy="0"/>
          <a:chOff x="0" y="0"/>
          <a:chExt cx="0" cy="0"/>
        </a:xfrm>
      </p:grpSpPr>
      <p:sp>
        <p:nvSpPr>
          <p:cNvPr id="587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7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24"/>
          </p:nvPr>
        </p:nvSpPr>
        <p:spPr/>
        <p:txBody>
          <a:bodyPr/>
          <a:p>
            <a:r>
              <a:t>Footer</a:t>
            </a:r>
          </a:p>
        </p:txBody>
      </p:sp>
      <p:sp>
        <p:nvSpPr>
          <p:cNvPr id="5" name="PlaceHolder 4"/>
          <p:cNvSpPr>
            <a:spLocks noGrp="1"/>
          </p:cNvSpPr>
          <p:nvPr>
            <p:ph type="sldNum" idx="325"/>
          </p:nvPr>
        </p:nvSpPr>
        <p:spPr/>
        <p:txBody>
          <a:bodyPr/>
          <a:p>
            <a:fld id="{5192B44A-ACF5-4DCB-A423-B92F3A139A29}" type="slidenum">
              <a:t>&lt;#&gt;</a:t>
            </a:fld>
          </a:p>
        </p:txBody>
      </p:sp>
      <p:sp>
        <p:nvSpPr>
          <p:cNvPr id="6" name="PlaceHolder 5"/>
          <p:cNvSpPr>
            <a:spLocks noGrp="1"/>
          </p:cNvSpPr>
          <p:nvPr>
            <p:ph type="dt" idx="323"/>
          </p:nvPr>
        </p:nvSpPr>
        <p:spPr/>
        <p:txBody>
          <a:bodyPr/>
          <a:p>
            <a:r>
              <a:rPr lang="zh-C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2_Title, 2 Boxes, 2 Charts">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5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4"/>
          </p:nvPr>
        </p:nvSpPr>
        <p:spPr/>
        <p:txBody>
          <a:bodyPr/>
          <a:p>
            <a:fld id="{1A9BB664-1E21-4E20-B1DD-A8C54859D0C4}" type="slidenum">
              <a:t>&lt;#&gt;</a:t>
            </a:fld>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0">
    <p:spTree>
      <p:nvGrpSpPr>
        <p:cNvPr id="1" name=""/>
        <p:cNvGrpSpPr/>
        <p:nvPr/>
      </p:nvGrpSpPr>
      <p:grpSpPr>
        <a:xfrm>
          <a:off x="0" y="0"/>
          <a:ext cx="0" cy="0"/>
          <a:chOff x="0" y="0"/>
          <a:chExt cx="0" cy="0"/>
        </a:xfrm>
      </p:grpSpPr>
      <p:sp>
        <p:nvSpPr>
          <p:cNvPr id="588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8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27"/>
          </p:nvPr>
        </p:nvSpPr>
        <p:spPr/>
        <p:txBody>
          <a:bodyPr/>
          <a:p>
            <a:r>
              <a:t>Footer</a:t>
            </a:r>
          </a:p>
        </p:txBody>
      </p:sp>
      <p:sp>
        <p:nvSpPr>
          <p:cNvPr id="5" name="PlaceHolder 4"/>
          <p:cNvSpPr>
            <a:spLocks noGrp="1"/>
          </p:cNvSpPr>
          <p:nvPr>
            <p:ph type="sldNum" idx="328"/>
          </p:nvPr>
        </p:nvSpPr>
        <p:spPr/>
        <p:txBody>
          <a:bodyPr/>
          <a:p>
            <a:fld id="{3E375F96-2563-4426-88C5-4CC71A39DF32}" type="slidenum">
              <a:t>&lt;#&gt;</a:t>
            </a:fld>
          </a:p>
        </p:txBody>
      </p:sp>
      <p:sp>
        <p:nvSpPr>
          <p:cNvPr id="6" name="PlaceHolder 5"/>
          <p:cNvSpPr>
            <a:spLocks noGrp="1"/>
          </p:cNvSpPr>
          <p:nvPr>
            <p:ph type="dt" idx="326"/>
          </p:nvPr>
        </p:nvSpPr>
        <p:spPr/>
        <p:txBody>
          <a:bodyPr/>
          <a:p>
            <a:r>
              <a:rPr lang="zh-CN"/>
              <a:t/>
            </a: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1">
    <p:spTree>
      <p:nvGrpSpPr>
        <p:cNvPr id="1" name=""/>
        <p:cNvGrpSpPr/>
        <p:nvPr/>
      </p:nvGrpSpPr>
      <p:grpSpPr>
        <a:xfrm>
          <a:off x="0" y="0"/>
          <a:ext cx="0" cy="0"/>
          <a:chOff x="0" y="0"/>
          <a:chExt cx="0" cy="0"/>
        </a:xfrm>
      </p:grpSpPr>
      <p:sp>
        <p:nvSpPr>
          <p:cNvPr id="589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9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30"/>
          </p:nvPr>
        </p:nvSpPr>
        <p:spPr/>
        <p:txBody>
          <a:bodyPr/>
          <a:p>
            <a:r>
              <a:t>Footer</a:t>
            </a:r>
          </a:p>
        </p:txBody>
      </p:sp>
      <p:sp>
        <p:nvSpPr>
          <p:cNvPr id="5" name="PlaceHolder 4"/>
          <p:cNvSpPr>
            <a:spLocks noGrp="1"/>
          </p:cNvSpPr>
          <p:nvPr>
            <p:ph type="sldNum" idx="331"/>
          </p:nvPr>
        </p:nvSpPr>
        <p:spPr/>
        <p:txBody>
          <a:bodyPr/>
          <a:p>
            <a:fld id="{7E2AE185-8643-4B9A-94FC-CB7B2D7FCD6C}" type="slidenum">
              <a:t>&lt;#&gt;</a:t>
            </a:fld>
          </a:p>
        </p:txBody>
      </p:sp>
      <p:sp>
        <p:nvSpPr>
          <p:cNvPr id="6" name="PlaceHolder 5"/>
          <p:cNvSpPr>
            <a:spLocks noGrp="1"/>
          </p:cNvSpPr>
          <p:nvPr>
            <p:ph type="dt" idx="329"/>
          </p:nvPr>
        </p:nvSpPr>
        <p:spPr/>
        <p:txBody>
          <a:bodyPr/>
          <a:p>
            <a:r>
              <a:rPr lang="zh-CN"/>
              <a:t/>
            </a:r>
          </a:p>
        </p:txBody>
      </p:sp>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2">
    <p:spTree>
      <p:nvGrpSpPr>
        <p:cNvPr id="1" name=""/>
        <p:cNvGrpSpPr/>
        <p:nvPr/>
      </p:nvGrpSpPr>
      <p:grpSpPr>
        <a:xfrm>
          <a:off x="0" y="0"/>
          <a:ext cx="0" cy="0"/>
          <a:chOff x="0" y="0"/>
          <a:chExt cx="0" cy="0"/>
        </a:xfrm>
      </p:grpSpPr>
      <p:sp>
        <p:nvSpPr>
          <p:cNvPr id="591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91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33"/>
          </p:nvPr>
        </p:nvSpPr>
        <p:spPr/>
        <p:txBody>
          <a:bodyPr/>
          <a:p>
            <a:r>
              <a:t>Footer</a:t>
            </a:r>
          </a:p>
        </p:txBody>
      </p:sp>
      <p:sp>
        <p:nvSpPr>
          <p:cNvPr id="5" name="PlaceHolder 4"/>
          <p:cNvSpPr>
            <a:spLocks noGrp="1"/>
          </p:cNvSpPr>
          <p:nvPr>
            <p:ph type="sldNum" idx="334"/>
          </p:nvPr>
        </p:nvSpPr>
        <p:spPr/>
        <p:txBody>
          <a:bodyPr/>
          <a:p>
            <a:fld id="{8B8711EF-139F-4E7D-97DA-6C81F55CC09D}" type="slidenum">
              <a:t>&lt;#&gt;</a:t>
            </a:fld>
          </a:p>
        </p:txBody>
      </p:sp>
      <p:sp>
        <p:nvSpPr>
          <p:cNvPr id="6" name="PlaceHolder 5"/>
          <p:cNvSpPr>
            <a:spLocks noGrp="1"/>
          </p:cNvSpPr>
          <p:nvPr>
            <p:ph type="dt" idx="332"/>
          </p:nvPr>
        </p:nvSpPr>
        <p:spPr/>
        <p:txBody>
          <a:bodyPr/>
          <a:p>
            <a:r>
              <a:rPr lang="zh-CN"/>
              <a:t/>
            </a: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3">
    <p:spTree>
      <p:nvGrpSpPr>
        <p:cNvPr id="1" name=""/>
        <p:cNvGrpSpPr/>
        <p:nvPr/>
      </p:nvGrpSpPr>
      <p:grpSpPr>
        <a:xfrm>
          <a:off x="0" y="0"/>
          <a:ext cx="0" cy="0"/>
          <a:chOff x="0" y="0"/>
          <a:chExt cx="0" cy="0"/>
        </a:xfrm>
      </p:grpSpPr>
      <p:sp>
        <p:nvSpPr>
          <p:cNvPr id="592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92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36"/>
          </p:nvPr>
        </p:nvSpPr>
        <p:spPr/>
        <p:txBody>
          <a:bodyPr/>
          <a:p>
            <a:r>
              <a:t>Footer</a:t>
            </a:r>
          </a:p>
        </p:txBody>
      </p:sp>
      <p:sp>
        <p:nvSpPr>
          <p:cNvPr id="5" name="PlaceHolder 4"/>
          <p:cNvSpPr>
            <a:spLocks noGrp="1"/>
          </p:cNvSpPr>
          <p:nvPr>
            <p:ph type="sldNum" idx="337"/>
          </p:nvPr>
        </p:nvSpPr>
        <p:spPr/>
        <p:txBody>
          <a:bodyPr/>
          <a:p>
            <a:fld id="{18751689-6D70-4D48-A39C-70C8E7189A23}" type="slidenum">
              <a:t>&lt;#&gt;</a:t>
            </a:fld>
          </a:p>
        </p:txBody>
      </p:sp>
      <p:sp>
        <p:nvSpPr>
          <p:cNvPr id="6" name="PlaceHolder 5"/>
          <p:cNvSpPr>
            <a:spLocks noGrp="1"/>
          </p:cNvSpPr>
          <p:nvPr>
            <p:ph type="dt" idx="335"/>
          </p:nvPr>
        </p:nvSpPr>
        <p:spPr/>
        <p:txBody>
          <a:bodyPr/>
          <a:p>
            <a:r>
              <a:rPr lang="zh-CN"/>
              <a:t/>
            </a: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4">
    <p:spTree>
      <p:nvGrpSpPr>
        <p:cNvPr id="1" name=""/>
        <p:cNvGrpSpPr/>
        <p:nvPr/>
      </p:nvGrpSpPr>
      <p:grpSpPr>
        <a:xfrm>
          <a:off x="0" y="0"/>
          <a:ext cx="0" cy="0"/>
          <a:chOff x="0" y="0"/>
          <a:chExt cx="0" cy="0"/>
        </a:xfrm>
      </p:grpSpPr>
      <p:sp>
        <p:nvSpPr>
          <p:cNvPr id="593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93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39"/>
          </p:nvPr>
        </p:nvSpPr>
        <p:spPr/>
        <p:txBody>
          <a:bodyPr/>
          <a:p>
            <a:r>
              <a:t>Footer</a:t>
            </a:r>
          </a:p>
        </p:txBody>
      </p:sp>
      <p:sp>
        <p:nvSpPr>
          <p:cNvPr id="5" name="PlaceHolder 4"/>
          <p:cNvSpPr>
            <a:spLocks noGrp="1"/>
          </p:cNvSpPr>
          <p:nvPr>
            <p:ph type="sldNum" idx="340"/>
          </p:nvPr>
        </p:nvSpPr>
        <p:spPr/>
        <p:txBody>
          <a:bodyPr/>
          <a:p>
            <a:fld id="{31381202-D5CF-49E0-9E46-A4BBBD033F6C}" type="slidenum">
              <a:t>&lt;#&gt;</a:t>
            </a:fld>
          </a:p>
        </p:txBody>
      </p:sp>
      <p:sp>
        <p:nvSpPr>
          <p:cNvPr id="6" name="PlaceHolder 5"/>
          <p:cNvSpPr>
            <a:spLocks noGrp="1"/>
          </p:cNvSpPr>
          <p:nvPr>
            <p:ph type="dt" idx="338"/>
          </p:nvPr>
        </p:nvSpPr>
        <p:spPr/>
        <p:txBody>
          <a:bodyPr/>
          <a:p>
            <a:r>
              <a:rPr lang="zh-CN"/>
              <a:t/>
            </a: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5">
    <p:spTree>
      <p:nvGrpSpPr>
        <p:cNvPr id="1" name=""/>
        <p:cNvGrpSpPr/>
        <p:nvPr/>
      </p:nvGrpSpPr>
      <p:grpSpPr>
        <a:xfrm>
          <a:off x="0" y="0"/>
          <a:ext cx="0" cy="0"/>
          <a:chOff x="0" y="0"/>
          <a:chExt cx="0" cy="0"/>
        </a:xfrm>
      </p:grpSpPr>
      <p:sp>
        <p:nvSpPr>
          <p:cNvPr id="594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94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42"/>
          </p:nvPr>
        </p:nvSpPr>
        <p:spPr/>
        <p:txBody>
          <a:bodyPr/>
          <a:p>
            <a:r>
              <a:t>Footer</a:t>
            </a:r>
          </a:p>
        </p:txBody>
      </p:sp>
      <p:sp>
        <p:nvSpPr>
          <p:cNvPr id="5" name="PlaceHolder 4"/>
          <p:cNvSpPr>
            <a:spLocks noGrp="1"/>
          </p:cNvSpPr>
          <p:nvPr>
            <p:ph type="sldNum" idx="343"/>
          </p:nvPr>
        </p:nvSpPr>
        <p:spPr/>
        <p:txBody>
          <a:bodyPr/>
          <a:p>
            <a:fld id="{0BBD7FA7-69E2-4316-9E8A-E928B8D41638}" type="slidenum">
              <a:t>&lt;#&gt;</a:t>
            </a:fld>
          </a:p>
        </p:txBody>
      </p:sp>
      <p:sp>
        <p:nvSpPr>
          <p:cNvPr id="6" name="PlaceHolder 5"/>
          <p:cNvSpPr>
            <a:spLocks noGrp="1"/>
          </p:cNvSpPr>
          <p:nvPr>
            <p:ph type="dt" idx="341"/>
          </p:nvPr>
        </p:nvSpPr>
        <p:spPr/>
        <p:txBody>
          <a:bodyPr/>
          <a:p>
            <a:r>
              <a:rPr lang="zh-CN"/>
              <a:t/>
            </a: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6">
    <p:spTree>
      <p:nvGrpSpPr>
        <p:cNvPr id="1" name=""/>
        <p:cNvGrpSpPr/>
        <p:nvPr/>
      </p:nvGrpSpPr>
      <p:grpSpPr>
        <a:xfrm>
          <a:off x="0" y="0"/>
          <a:ext cx="0" cy="0"/>
          <a:chOff x="0" y="0"/>
          <a:chExt cx="0" cy="0"/>
        </a:xfrm>
      </p:grpSpPr>
      <p:sp>
        <p:nvSpPr>
          <p:cNvPr id="596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96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45"/>
          </p:nvPr>
        </p:nvSpPr>
        <p:spPr/>
        <p:txBody>
          <a:bodyPr/>
          <a:p>
            <a:r>
              <a:t>Footer</a:t>
            </a:r>
          </a:p>
        </p:txBody>
      </p:sp>
      <p:sp>
        <p:nvSpPr>
          <p:cNvPr id="5" name="PlaceHolder 4"/>
          <p:cNvSpPr>
            <a:spLocks noGrp="1"/>
          </p:cNvSpPr>
          <p:nvPr>
            <p:ph type="sldNum" idx="346"/>
          </p:nvPr>
        </p:nvSpPr>
        <p:spPr/>
        <p:txBody>
          <a:bodyPr/>
          <a:p>
            <a:fld id="{482898B8-9A16-4470-B7BC-E7EC914AE61E}" type="slidenum">
              <a:t>&lt;#&gt;</a:t>
            </a:fld>
          </a:p>
        </p:txBody>
      </p:sp>
      <p:sp>
        <p:nvSpPr>
          <p:cNvPr id="6" name="PlaceHolder 5"/>
          <p:cNvSpPr>
            <a:spLocks noGrp="1"/>
          </p:cNvSpPr>
          <p:nvPr>
            <p:ph type="dt" idx="344"/>
          </p:nvPr>
        </p:nvSpPr>
        <p:spPr/>
        <p:txBody>
          <a:bodyPr/>
          <a:p>
            <a:r>
              <a:rPr lang="zh-CN"/>
              <a:t/>
            </a: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7">
    <p:spTree>
      <p:nvGrpSpPr>
        <p:cNvPr id="1" name=""/>
        <p:cNvGrpSpPr/>
        <p:nvPr/>
      </p:nvGrpSpPr>
      <p:grpSpPr>
        <a:xfrm>
          <a:off x="0" y="0"/>
          <a:ext cx="0" cy="0"/>
          <a:chOff x="0" y="0"/>
          <a:chExt cx="0" cy="0"/>
        </a:xfrm>
      </p:grpSpPr>
      <p:sp>
        <p:nvSpPr>
          <p:cNvPr id="597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98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48"/>
          </p:nvPr>
        </p:nvSpPr>
        <p:spPr/>
        <p:txBody>
          <a:bodyPr/>
          <a:p>
            <a:r>
              <a:t>Footer</a:t>
            </a:r>
          </a:p>
        </p:txBody>
      </p:sp>
      <p:sp>
        <p:nvSpPr>
          <p:cNvPr id="5" name="PlaceHolder 4"/>
          <p:cNvSpPr>
            <a:spLocks noGrp="1"/>
          </p:cNvSpPr>
          <p:nvPr>
            <p:ph type="sldNum" idx="349"/>
          </p:nvPr>
        </p:nvSpPr>
        <p:spPr/>
        <p:txBody>
          <a:bodyPr/>
          <a:p>
            <a:fld id="{B9C7B601-7FB4-42A3-A2F2-C9EE68622719}" type="slidenum">
              <a:t>&lt;#&gt;</a:t>
            </a:fld>
          </a:p>
        </p:txBody>
      </p:sp>
      <p:sp>
        <p:nvSpPr>
          <p:cNvPr id="6" name="PlaceHolder 5"/>
          <p:cNvSpPr>
            <a:spLocks noGrp="1"/>
          </p:cNvSpPr>
          <p:nvPr>
            <p:ph type="dt" idx="347"/>
          </p:nvPr>
        </p:nvSpPr>
        <p:spPr/>
        <p:txBody>
          <a:bodyPr/>
          <a:p>
            <a:r>
              <a:rPr lang="zh-CN"/>
              <a:t/>
            </a: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8">
    <p:spTree>
      <p:nvGrpSpPr>
        <p:cNvPr id="1" name=""/>
        <p:cNvGrpSpPr/>
        <p:nvPr/>
      </p:nvGrpSpPr>
      <p:grpSpPr>
        <a:xfrm>
          <a:off x="0" y="0"/>
          <a:ext cx="0" cy="0"/>
          <a:chOff x="0" y="0"/>
          <a:chExt cx="0" cy="0"/>
        </a:xfrm>
      </p:grpSpPr>
      <p:sp>
        <p:nvSpPr>
          <p:cNvPr id="599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99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9">
    <p:spTree>
      <p:nvGrpSpPr>
        <p:cNvPr id="1" name=""/>
        <p:cNvGrpSpPr/>
        <p:nvPr/>
      </p:nvGrpSpPr>
      <p:grpSpPr>
        <a:xfrm>
          <a:off x="0" y="0"/>
          <a:ext cx="0" cy="0"/>
          <a:chOff x="0" y="0"/>
          <a:chExt cx="0" cy="0"/>
        </a:xfrm>
      </p:grpSpPr>
      <p:sp>
        <p:nvSpPr>
          <p:cNvPr id="600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0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51"/>
          </p:nvPr>
        </p:nvSpPr>
        <p:spPr/>
        <p:txBody>
          <a:bodyPr/>
          <a:p>
            <a:r>
              <a:t>Footer</a:t>
            </a:r>
          </a:p>
        </p:txBody>
      </p:sp>
      <p:sp>
        <p:nvSpPr>
          <p:cNvPr id="5" name="PlaceHolder 4"/>
          <p:cNvSpPr>
            <a:spLocks noGrp="1"/>
          </p:cNvSpPr>
          <p:nvPr>
            <p:ph type="sldNum" idx="352"/>
          </p:nvPr>
        </p:nvSpPr>
        <p:spPr/>
        <p:txBody>
          <a:bodyPr/>
          <a:p>
            <a:fld id="{F63A5666-CCA6-4D53-8CD9-07EBCF754608}" type="slidenum">
              <a:t>&lt;#&gt;</a:t>
            </a:fld>
          </a:p>
        </p:txBody>
      </p:sp>
      <p:sp>
        <p:nvSpPr>
          <p:cNvPr id="6" name="PlaceHolder 5"/>
          <p:cNvSpPr>
            <a:spLocks noGrp="1"/>
          </p:cNvSpPr>
          <p:nvPr>
            <p:ph type="dt" idx="350"/>
          </p:nvPr>
        </p:nvSpPr>
        <p:spPr/>
        <p:txBody>
          <a:bodyPr/>
          <a:p>
            <a:r>
              <a:rPr lang="zh-C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Box, Char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6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5"/>
          </p:nvPr>
        </p:nvSpPr>
        <p:spPr/>
        <p:txBody>
          <a:bodyPr/>
          <a:p>
            <a:fld id="{7091E6DE-DBAE-424C-9C88-9DB5EDBBAFA3}" type="slidenum">
              <a:t>&lt;#&gt;</a:t>
            </a:fld>
          </a:p>
        </p:txBody>
      </p:sp>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losing">
    <p:spTree>
      <p:nvGrpSpPr>
        <p:cNvPr id="1" name=""/>
        <p:cNvGrpSpPr/>
        <p:nvPr/>
      </p:nvGrpSpPr>
      <p:grpSpPr>
        <a:xfrm>
          <a:off x="0" y="0"/>
          <a:ext cx="0" cy="0"/>
          <a:chOff x="0" y="0"/>
          <a:chExt cx="0" cy="0"/>
        </a:xfrm>
      </p:grpSpPr>
      <p:sp>
        <p:nvSpPr>
          <p:cNvPr id="601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1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0">
    <p:spTree>
      <p:nvGrpSpPr>
        <p:cNvPr id="1" name=""/>
        <p:cNvGrpSpPr/>
        <p:nvPr/>
      </p:nvGrpSpPr>
      <p:grpSpPr>
        <a:xfrm>
          <a:off x="0" y="0"/>
          <a:ext cx="0" cy="0"/>
          <a:chOff x="0" y="0"/>
          <a:chExt cx="0" cy="0"/>
        </a:xfrm>
      </p:grpSpPr>
      <p:sp>
        <p:nvSpPr>
          <p:cNvPr id="601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2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ingle Chart">
    <p:spTree>
      <p:nvGrpSpPr>
        <p:cNvPr id="1" name=""/>
        <p:cNvGrpSpPr/>
        <p:nvPr/>
      </p:nvGrpSpPr>
      <p:grpSpPr>
        <a:xfrm>
          <a:off x="0" y="0"/>
          <a:ext cx="0" cy="0"/>
          <a:chOff x="0" y="0"/>
          <a:chExt cx="0" cy="0"/>
        </a:xfrm>
      </p:grpSpPr>
      <p:sp>
        <p:nvSpPr>
          <p:cNvPr id="602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3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353"/>
          </p:nvPr>
        </p:nvSpPr>
        <p:spPr/>
        <p:txBody>
          <a:bodyPr/>
          <a:p>
            <a:fld id="{C16FAD90-75A9-41FC-B48C-4DFC51CA43FB}" type="slidenum">
              <a:t>&lt;#&gt;</a:t>
            </a:fld>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1">
    <p:spTree>
      <p:nvGrpSpPr>
        <p:cNvPr id="1" name=""/>
        <p:cNvGrpSpPr/>
        <p:nvPr/>
      </p:nvGrpSpPr>
      <p:grpSpPr>
        <a:xfrm>
          <a:off x="0" y="0"/>
          <a:ext cx="0" cy="0"/>
          <a:chOff x="0" y="0"/>
          <a:chExt cx="0" cy="0"/>
        </a:xfrm>
      </p:grpSpPr>
      <p:sp>
        <p:nvSpPr>
          <p:cNvPr id="603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3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55"/>
          </p:nvPr>
        </p:nvSpPr>
        <p:spPr/>
        <p:txBody>
          <a:bodyPr/>
          <a:p>
            <a:r>
              <a:t>Footer</a:t>
            </a:r>
          </a:p>
        </p:txBody>
      </p:sp>
      <p:sp>
        <p:nvSpPr>
          <p:cNvPr id="5" name="PlaceHolder 4"/>
          <p:cNvSpPr>
            <a:spLocks noGrp="1"/>
          </p:cNvSpPr>
          <p:nvPr>
            <p:ph type="sldNum" idx="356"/>
          </p:nvPr>
        </p:nvSpPr>
        <p:spPr/>
        <p:txBody>
          <a:bodyPr/>
          <a:p>
            <a:fld id="{16B16185-68A7-4C9B-9E42-AF611E622B52}" type="slidenum">
              <a:t>&lt;#&gt;</a:t>
            </a:fld>
          </a:p>
        </p:txBody>
      </p:sp>
      <p:sp>
        <p:nvSpPr>
          <p:cNvPr id="6" name="PlaceHolder 5"/>
          <p:cNvSpPr>
            <a:spLocks noGrp="1"/>
          </p:cNvSpPr>
          <p:nvPr>
            <p:ph type="dt" idx="354"/>
          </p:nvPr>
        </p:nvSpPr>
        <p:spPr/>
        <p:txBody>
          <a:bodyPr/>
          <a:p>
            <a:r>
              <a:rPr lang="zh-CN"/>
              <a:t/>
            </a:r>
          </a:p>
        </p:txBody>
      </p:sp>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2">
    <p:spTree>
      <p:nvGrpSpPr>
        <p:cNvPr id="1" name=""/>
        <p:cNvGrpSpPr/>
        <p:nvPr/>
      </p:nvGrpSpPr>
      <p:grpSpPr>
        <a:xfrm>
          <a:off x="0" y="0"/>
          <a:ext cx="0" cy="0"/>
          <a:chOff x="0" y="0"/>
          <a:chExt cx="0" cy="0"/>
        </a:xfrm>
      </p:grpSpPr>
      <p:sp>
        <p:nvSpPr>
          <p:cNvPr id="605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5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3">
    <p:spTree>
      <p:nvGrpSpPr>
        <p:cNvPr id="1" name=""/>
        <p:cNvGrpSpPr/>
        <p:nvPr/>
      </p:nvGrpSpPr>
      <p:grpSpPr>
        <a:xfrm>
          <a:off x="0" y="0"/>
          <a:ext cx="0" cy="0"/>
          <a:chOff x="0" y="0"/>
          <a:chExt cx="0" cy="0"/>
        </a:xfrm>
      </p:grpSpPr>
      <p:sp>
        <p:nvSpPr>
          <p:cNvPr id="606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6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4">
    <p:spTree>
      <p:nvGrpSpPr>
        <p:cNvPr id="1" name=""/>
        <p:cNvGrpSpPr/>
        <p:nvPr/>
      </p:nvGrpSpPr>
      <p:grpSpPr>
        <a:xfrm>
          <a:off x="0" y="0"/>
          <a:ext cx="0" cy="0"/>
          <a:chOff x="0" y="0"/>
          <a:chExt cx="0" cy="0"/>
        </a:xfrm>
      </p:grpSpPr>
      <p:sp>
        <p:nvSpPr>
          <p:cNvPr id="607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7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默认 105">
    <p:spTree>
      <p:nvGrpSpPr>
        <p:cNvPr id="1" name=""/>
        <p:cNvGrpSpPr/>
        <p:nvPr/>
      </p:nvGrpSpPr>
      <p:grpSpPr>
        <a:xfrm>
          <a:off x="0" y="0"/>
          <a:ext cx="0" cy="0"/>
          <a:chOff x="0" y="0"/>
          <a:chExt cx="0" cy="0"/>
        </a:xfrm>
      </p:grpSpPr>
      <p:sp>
        <p:nvSpPr>
          <p:cNvPr id="608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88" name="PlaceHolder 2"/>
          <p:cNvSpPr>
            <a:spLocks noGrp="1"/>
          </p:cNvSpPr>
          <p:nvPr>
            <p:ph type="subTitle"/>
          </p:nvPr>
        </p:nvSpPr>
        <p:spPr>
          <a:xfrm>
            <a:off x="0" y="0"/>
            <a:ext cx="12191760" cy="6857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5">
    <p:spTree>
      <p:nvGrpSpPr>
        <p:cNvPr id="1" name=""/>
        <p:cNvGrpSpPr/>
        <p:nvPr/>
      </p:nvGrpSpPr>
      <p:grpSpPr>
        <a:xfrm>
          <a:off x="0" y="0"/>
          <a:ext cx="0" cy="0"/>
          <a:chOff x="0" y="0"/>
          <a:chExt cx="0" cy="0"/>
        </a:xfrm>
      </p:grpSpPr>
      <p:sp>
        <p:nvSpPr>
          <p:cNvPr id="60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6">
    <p:spTree>
      <p:nvGrpSpPr>
        <p:cNvPr id="1" name=""/>
        <p:cNvGrpSpPr/>
        <p:nvPr/>
      </p:nvGrpSpPr>
      <p:grpSpPr>
        <a:xfrm>
          <a:off x="0" y="0"/>
          <a:ext cx="0" cy="0"/>
          <a:chOff x="0" y="0"/>
          <a:chExt cx="0" cy="0"/>
        </a:xfrm>
      </p:grpSpPr>
      <p:sp>
        <p:nvSpPr>
          <p:cNvPr id="610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0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2_Title, 4 boxes, 4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9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6"/>
          </p:nvPr>
        </p:nvSpPr>
        <p:spPr/>
        <p:txBody>
          <a:bodyPr/>
          <a:p>
            <a:fld id="{EC41C0A2-AF8C-42F4-8AB7-B7A089118A54}" type="slidenum">
              <a:t>&lt;#&gt;</a:t>
            </a:fld>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7">
    <p:spTree>
      <p:nvGrpSpPr>
        <p:cNvPr id="1" name=""/>
        <p:cNvGrpSpPr/>
        <p:nvPr/>
      </p:nvGrpSpPr>
      <p:grpSpPr>
        <a:xfrm>
          <a:off x="0" y="0"/>
          <a:ext cx="0" cy="0"/>
          <a:chOff x="0" y="0"/>
          <a:chExt cx="0" cy="0"/>
        </a:xfrm>
      </p:grpSpPr>
      <p:sp>
        <p:nvSpPr>
          <p:cNvPr id="611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1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8">
    <p:spTree>
      <p:nvGrpSpPr>
        <p:cNvPr id="1" name=""/>
        <p:cNvGrpSpPr/>
        <p:nvPr/>
      </p:nvGrpSpPr>
      <p:grpSpPr>
        <a:xfrm>
          <a:off x="0" y="0"/>
          <a:ext cx="0" cy="0"/>
          <a:chOff x="0" y="0"/>
          <a:chExt cx="0" cy="0"/>
        </a:xfrm>
      </p:grpSpPr>
      <p:sp>
        <p:nvSpPr>
          <p:cNvPr id="612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2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9">
    <p:spTree>
      <p:nvGrpSpPr>
        <p:cNvPr id="1" name=""/>
        <p:cNvGrpSpPr/>
        <p:nvPr/>
      </p:nvGrpSpPr>
      <p:grpSpPr>
        <a:xfrm>
          <a:off x="0" y="0"/>
          <a:ext cx="0" cy="0"/>
          <a:chOff x="0" y="0"/>
          <a:chExt cx="0" cy="0"/>
        </a:xfrm>
      </p:grpSpPr>
      <p:sp>
        <p:nvSpPr>
          <p:cNvPr id="613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3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0">
    <p:spTree>
      <p:nvGrpSpPr>
        <p:cNvPr id="1" name=""/>
        <p:cNvGrpSpPr/>
        <p:nvPr/>
      </p:nvGrpSpPr>
      <p:grpSpPr>
        <a:xfrm>
          <a:off x="0" y="0"/>
          <a:ext cx="0" cy="0"/>
          <a:chOff x="0" y="0"/>
          <a:chExt cx="0" cy="0"/>
        </a:xfrm>
      </p:grpSpPr>
      <p:sp>
        <p:nvSpPr>
          <p:cNvPr id="614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5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1">
    <p:spTree>
      <p:nvGrpSpPr>
        <p:cNvPr id="1" name=""/>
        <p:cNvGrpSpPr/>
        <p:nvPr/>
      </p:nvGrpSpPr>
      <p:grpSpPr>
        <a:xfrm>
          <a:off x="0" y="0"/>
          <a:ext cx="0" cy="0"/>
          <a:chOff x="0" y="0"/>
          <a:chExt cx="0" cy="0"/>
        </a:xfrm>
      </p:grpSpPr>
      <p:sp>
        <p:nvSpPr>
          <p:cNvPr id="616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6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2">
    <p:spTree>
      <p:nvGrpSpPr>
        <p:cNvPr id="1" name=""/>
        <p:cNvGrpSpPr/>
        <p:nvPr/>
      </p:nvGrpSpPr>
      <p:grpSpPr>
        <a:xfrm>
          <a:off x="0" y="0"/>
          <a:ext cx="0" cy="0"/>
          <a:chOff x="0" y="0"/>
          <a:chExt cx="0" cy="0"/>
        </a:xfrm>
      </p:grpSpPr>
      <p:sp>
        <p:nvSpPr>
          <p:cNvPr id="617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7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3">
    <p:spTree>
      <p:nvGrpSpPr>
        <p:cNvPr id="1" name=""/>
        <p:cNvGrpSpPr/>
        <p:nvPr/>
      </p:nvGrpSpPr>
      <p:grpSpPr>
        <a:xfrm>
          <a:off x="0" y="0"/>
          <a:ext cx="0" cy="0"/>
          <a:chOff x="0" y="0"/>
          <a:chExt cx="0" cy="0"/>
        </a:xfrm>
      </p:grpSpPr>
      <p:sp>
        <p:nvSpPr>
          <p:cNvPr id="618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8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4">
    <p:spTree>
      <p:nvGrpSpPr>
        <p:cNvPr id="1" name=""/>
        <p:cNvGrpSpPr/>
        <p:nvPr/>
      </p:nvGrpSpPr>
      <p:grpSpPr>
        <a:xfrm>
          <a:off x="0" y="0"/>
          <a:ext cx="0" cy="0"/>
          <a:chOff x="0" y="0"/>
          <a:chExt cx="0" cy="0"/>
        </a:xfrm>
      </p:grpSpPr>
      <p:sp>
        <p:nvSpPr>
          <p:cNvPr id="619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9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5">
    <p:spTree>
      <p:nvGrpSpPr>
        <p:cNvPr id="1" name=""/>
        <p:cNvGrpSpPr/>
        <p:nvPr/>
      </p:nvGrpSpPr>
      <p:grpSpPr>
        <a:xfrm>
          <a:off x="0" y="0"/>
          <a:ext cx="0" cy="0"/>
          <a:chOff x="0" y="0"/>
          <a:chExt cx="0" cy="0"/>
        </a:xfrm>
      </p:grpSpPr>
      <p:sp>
        <p:nvSpPr>
          <p:cNvPr id="620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1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6">
    <p:spTree>
      <p:nvGrpSpPr>
        <p:cNvPr id="1" name=""/>
        <p:cNvGrpSpPr/>
        <p:nvPr/>
      </p:nvGrpSpPr>
      <p:grpSpPr>
        <a:xfrm>
          <a:off x="0" y="0"/>
          <a:ext cx="0" cy="0"/>
          <a:chOff x="0" y="0"/>
          <a:chExt cx="0" cy="0"/>
        </a:xfrm>
      </p:grpSpPr>
      <p:sp>
        <p:nvSpPr>
          <p:cNvPr id="622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2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lank Page">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0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7">
    <p:spTree>
      <p:nvGrpSpPr>
        <p:cNvPr id="1" name=""/>
        <p:cNvGrpSpPr/>
        <p:nvPr/>
      </p:nvGrpSpPr>
      <p:grpSpPr>
        <a:xfrm>
          <a:off x="0" y="0"/>
          <a:ext cx="0" cy="0"/>
          <a:chOff x="0" y="0"/>
          <a:chExt cx="0" cy="0"/>
        </a:xfrm>
      </p:grpSpPr>
      <p:sp>
        <p:nvSpPr>
          <p:cNvPr id="623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8">
    <p:spTree>
      <p:nvGrpSpPr>
        <p:cNvPr id="1" name=""/>
        <p:cNvGrpSpPr/>
        <p:nvPr/>
      </p:nvGrpSpPr>
      <p:grpSpPr>
        <a:xfrm>
          <a:off x="0" y="0"/>
          <a:ext cx="0" cy="0"/>
          <a:chOff x="0" y="0"/>
          <a:chExt cx="0" cy="0"/>
        </a:xfrm>
      </p:grpSpPr>
      <p:sp>
        <p:nvSpPr>
          <p:cNvPr id="624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4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9">
    <p:spTree>
      <p:nvGrpSpPr>
        <p:cNvPr id="1" name=""/>
        <p:cNvGrpSpPr/>
        <p:nvPr/>
      </p:nvGrpSpPr>
      <p:grpSpPr>
        <a:xfrm>
          <a:off x="0" y="0"/>
          <a:ext cx="0" cy="0"/>
          <a:chOff x="0" y="0"/>
          <a:chExt cx="0" cy="0"/>
        </a:xfrm>
      </p:grpSpPr>
      <p:sp>
        <p:nvSpPr>
          <p:cNvPr id="625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5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0">
    <p:spTree>
      <p:nvGrpSpPr>
        <p:cNvPr id="1" name=""/>
        <p:cNvGrpSpPr/>
        <p:nvPr/>
      </p:nvGrpSpPr>
      <p:grpSpPr>
        <a:xfrm>
          <a:off x="0" y="0"/>
          <a:ext cx="0" cy="0"/>
          <a:chOff x="0" y="0"/>
          <a:chExt cx="0" cy="0"/>
        </a:xfrm>
      </p:grpSpPr>
      <p:sp>
        <p:nvSpPr>
          <p:cNvPr id="626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7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1">
    <p:spTree>
      <p:nvGrpSpPr>
        <p:cNvPr id="1" name=""/>
        <p:cNvGrpSpPr/>
        <p:nvPr/>
      </p:nvGrpSpPr>
      <p:grpSpPr>
        <a:xfrm>
          <a:off x="0" y="0"/>
          <a:ext cx="0" cy="0"/>
          <a:chOff x="0" y="0"/>
          <a:chExt cx="0" cy="0"/>
        </a:xfrm>
      </p:grpSpPr>
      <p:sp>
        <p:nvSpPr>
          <p:cNvPr id="627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7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2">
    <p:spTree>
      <p:nvGrpSpPr>
        <p:cNvPr id="1" name=""/>
        <p:cNvGrpSpPr/>
        <p:nvPr/>
      </p:nvGrpSpPr>
      <p:grpSpPr>
        <a:xfrm>
          <a:off x="0" y="0"/>
          <a:ext cx="0" cy="0"/>
          <a:chOff x="0" y="0"/>
          <a:chExt cx="0" cy="0"/>
        </a:xfrm>
      </p:grpSpPr>
      <p:sp>
        <p:nvSpPr>
          <p:cNvPr id="628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8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3">
    <p:spTree>
      <p:nvGrpSpPr>
        <p:cNvPr id="1" name=""/>
        <p:cNvGrpSpPr/>
        <p:nvPr/>
      </p:nvGrpSpPr>
      <p:grpSpPr>
        <a:xfrm>
          <a:off x="0" y="0"/>
          <a:ext cx="0" cy="0"/>
          <a:chOff x="0" y="0"/>
          <a:chExt cx="0" cy="0"/>
        </a:xfrm>
      </p:grpSpPr>
      <p:sp>
        <p:nvSpPr>
          <p:cNvPr id="629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9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4">
    <p:spTree>
      <p:nvGrpSpPr>
        <p:cNvPr id="1" name=""/>
        <p:cNvGrpSpPr/>
        <p:nvPr/>
      </p:nvGrpSpPr>
      <p:grpSpPr>
        <a:xfrm>
          <a:off x="0" y="0"/>
          <a:ext cx="0" cy="0"/>
          <a:chOff x="0" y="0"/>
          <a:chExt cx="0" cy="0"/>
        </a:xfrm>
      </p:grpSpPr>
      <p:sp>
        <p:nvSpPr>
          <p:cNvPr id="629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29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5">
    <p:spTree>
      <p:nvGrpSpPr>
        <p:cNvPr id="1" name=""/>
        <p:cNvGrpSpPr/>
        <p:nvPr/>
      </p:nvGrpSpPr>
      <p:grpSpPr>
        <a:xfrm>
          <a:off x="0" y="0"/>
          <a:ext cx="0" cy="0"/>
          <a:chOff x="0" y="0"/>
          <a:chExt cx="0" cy="0"/>
        </a:xfrm>
      </p:grpSpPr>
      <p:sp>
        <p:nvSpPr>
          <p:cNvPr id="630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0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6">
    <p:spTree>
      <p:nvGrpSpPr>
        <p:cNvPr id="1" name=""/>
        <p:cNvGrpSpPr/>
        <p:nvPr/>
      </p:nvGrpSpPr>
      <p:grpSpPr>
        <a:xfrm>
          <a:off x="0" y="0"/>
          <a:ext cx="0" cy="0"/>
          <a:chOff x="0" y="0"/>
          <a:chExt cx="0" cy="0"/>
        </a:xfrm>
      </p:grpSpPr>
      <p:sp>
        <p:nvSpPr>
          <p:cNvPr id="631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1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lank">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1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7AFC9EB9-31B9-4574-80DA-68FB8398D29A}" type="slidenum">
              <a:t>&lt;#&gt;</a:t>
            </a:fld>
          </a:p>
        </p:txBody>
      </p:sp>
      <p:sp>
        <p:nvSpPr>
          <p:cNvPr id="6" name="PlaceHolder 5"/>
          <p:cNvSpPr>
            <a:spLocks noGrp="1"/>
          </p:cNvSpPr>
          <p:nvPr>
            <p:ph type="dt" idx="57"/>
          </p:nvPr>
        </p:nvSpPr>
        <p:spPr/>
        <p:txBody>
          <a:bodyPr/>
          <a:p>
            <a:r>
              <a:rPr lang="zh-CN"/>
              <a:t/>
            </a: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7">
    <p:spTree>
      <p:nvGrpSpPr>
        <p:cNvPr id="1" name=""/>
        <p:cNvGrpSpPr/>
        <p:nvPr/>
      </p:nvGrpSpPr>
      <p:grpSpPr>
        <a:xfrm>
          <a:off x="0" y="0"/>
          <a:ext cx="0" cy="0"/>
          <a:chOff x="0" y="0"/>
          <a:chExt cx="0" cy="0"/>
        </a:xfrm>
      </p:grpSpPr>
      <p:sp>
        <p:nvSpPr>
          <p:cNvPr id="632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2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8">
    <p:spTree>
      <p:nvGrpSpPr>
        <p:cNvPr id="1" name=""/>
        <p:cNvGrpSpPr/>
        <p:nvPr/>
      </p:nvGrpSpPr>
      <p:grpSpPr>
        <a:xfrm>
          <a:off x="0" y="0"/>
          <a:ext cx="0" cy="0"/>
          <a:chOff x="0" y="0"/>
          <a:chExt cx="0" cy="0"/>
        </a:xfrm>
      </p:grpSpPr>
      <p:sp>
        <p:nvSpPr>
          <p:cNvPr id="633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3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9">
    <p:spTree>
      <p:nvGrpSpPr>
        <p:cNvPr id="1" name=""/>
        <p:cNvGrpSpPr/>
        <p:nvPr/>
      </p:nvGrpSpPr>
      <p:grpSpPr>
        <a:xfrm>
          <a:off x="0" y="0"/>
          <a:ext cx="0" cy="0"/>
          <a:chOff x="0" y="0"/>
          <a:chExt cx="0" cy="0"/>
        </a:xfrm>
      </p:grpSpPr>
      <p:sp>
        <p:nvSpPr>
          <p:cNvPr id="633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3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0">
    <p:spTree>
      <p:nvGrpSpPr>
        <p:cNvPr id="1" name=""/>
        <p:cNvGrpSpPr/>
        <p:nvPr/>
      </p:nvGrpSpPr>
      <p:grpSpPr>
        <a:xfrm>
          <a:off x="0" y="0"/>
          <a:ext cx="0" cy="0"/>
          <a:chOff x="0" y="0"/>
          <a:chExt cx="0" cy="0"/>
        </a:xfrm>
      </p:grpSpPr>
      <p:sp>
        <p:nvSpPr>
          <p:cNvPr id="634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4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1">
    <p:spTree>
      <p:nvGrpSpPr>
        <p:cNvPr id="1" name=""/>
        <p:cNvGrpSpPr/>
        <p:nvPr/>
      </p:nvGrpSpPr>
      <p:grpSpPr>
        <a:xfrm>
          <a:off x="0" y="0"/>
          <a:ext cx="0" cy="0"/>
          <a:chOff x="0" y="0"/>
          <a:chExt cx="0" cy="0"/>
        </a:xfrm>
      </p:grpSpPr>
      <p:sp>
        <p:nvSpPr>
          <p:cNvPr id="635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5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2">
    <p:spTree>
      <p:nvGrpSpPr>
        <p:cNvPr id="1" name=""/>
        <p:cNvGrpSpPr/>
        <p:nvPr/>
      </p:nvGrpSpPr>
      <p:grpSpPr>
        <a:xfrm>
          <a:off x="0" y="0"/>
          <a:ext cx="0" cy="0"/>
          <a:chOff x="0" y="0"/>
          <a:chExt cx="0" cy="0"/>
        </a:xfrm>
      </p:grpSpPr>
      <p:sp>
        <p:nvSpPr>
          <p:cNvPr id="63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3">
    <p:spTree>
      <p:nvGrpSpPr>
        <p:cNvPr id="1" name=""/>
        <p:cNvGrpSpPr/>
        <p:nvPr/>
      </p:nvGrpSpPr>
      <p:grpSpPr>
        <a:xfrm>
          <a:off x="0" y="0"/>
          <a:ext cx="0" cy="0"/>
          <a:chOff x="0" y="0"/>
          <a:chExt cx="0" cy="0"/>
        </a:xfrm>
      </p:grpSpPr>
      <p:sp>
        <p:nvSpPr>
          <p:cNvPr id="636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7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58"/>
          </p:nvPr>
        </p:nvSpPr>
        <p:spPr/>
        <p:txBody>
          <a:bodyPr/>
          <a:p>
            <a:r>
              <a:t>Footer</a:t>
            </a:r>
          </a:p>
        </p:txBody>
      </p:sp>
      <p:sp>
        <p:nvSpPr>
          <p:cNvPr id="5" name="PlaceHolder 4"/>
          <p:cNvSpPr>
            <a:spLocks noGrp="1"/>
          </p:cNvSpPr>
          <p:nvPr>
            <p:ph type="sldNum" idx="359"/>
          </p:nvPr>
        </p:nvSpPr>
        <p:spPr/>
        <p:txBody>
          <a:bodyPr/>
          <a:p>
            <a:fld id="{A1ABB261-45AA-453F-8BEB-532D115F3098}" type="slidenum">
              <a:t>&lt;#&gt;</a:t>
            </a:fld>
          </a:p>
        </p:txBody>
      </p:sp>
      <p:sp>
        <p:nvSpPr>
          <p:cNvPr id="6" name="PlaceHolder 5"/>
          <p:cNvSpPr>
            <a:spLocks noGrp="1"/>
          </p:cNvSpPr>
          <p:nvPr>
            <p:ph type="dt" idx="357"/>
          </p:nvPr>
        </p:nvSpPr>
        <p:spPr/>
        <p:txBody>
          <a:bodyPr/>
          <a:p>
            <a:r>
              <a:rPr lang="zh-CN"/>
              <a:t/>
            </a: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4">
    <p:spTree>
      <p:nvGrpSpPr>
        <p:cNvPr id="1" name=""/>
        <p:cNvGrpSpPr/>
        <p:nvPr/>
      </p:nvGrpSpPr>
      <p:grpSpPr>
        <a:xfrm>
          <a:off x="0" y="0"/>
          <a:ext cx="0" cy="0"/>
          <a:chOff x="0" y="0"/>
          <a:chExt cx="0" cy="0"/>
        </a:xfrm>
      </p:grpSpPr>
      <p:sp>
        <p:nvSpPr>
          <p:cNvPr id="638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8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61"/>
          </p:nvPr>
        </p:nvSpPr>
        <p:spPr/>
        <p:txBody>
          <a:bodyPr/>
          <a:p>
            <a:r>
              <a:t>Footer</a:t>
            </a:r>
          </a:p>
        </p:txBody>
      </p:sp>
      <p:sp>
        <p:nvSpPr>
          <p:cNvPr id="5" name="PlaceHolder 4"/>
          <p:cNvSpPr>
            <a:spLocks noGrp="1"/>
          </p:cNvSpPr>
          <p:nvPr>
            <p:ph type="sldNum" idx="362"/>
          </p:nvPr>
        </p:nvSpPr>
        <p:spPr/>
        <p:txBody>
          <a:bodyPr/>
          <a:p>
            <a:fld id="{50D46678-9118-430F-9F58-62994910507B}" type="slidenum">
              <a:t>&lt;#&gt;</a:t>
            </a:fld>
          </a:p>
        </p:txBody>
      </p:sp>
      <p:sp>
        <p:nvSpPr>
          <p:cNvPr id="6" name="PlaceHolder 5"/>
          <p:cNvSpPr>
            <a:spLocks noGrp="1"/>
          </p:cNvSpPr>
          <p:nvPr>
            <p:ph type="dt" idx="360"/>
          </p:nvPr>
        </p:nvSpPr>
        <p:spPr/>
        <p:txBody>
          <a:bodyPr/>
          <a:p>
            <a:r>
              <a:rPr lang="zh-CN"/>
              <a:t/>
            </a: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5">
    <p:spTree>
      <p:nvGrpSpPr>
        <p:cNvPr id="1" name=""/>
        <p:cNvGrpSpPr/>
        <p:nvPr/>
      </p:nvGrpSpPr>
      <p:grpSpPr>
        <a:xfrm>
          <a:off x="0" y="0"/>
          <a:ext cx="0" cy="0"/>
          <a:chOff x="0" y="0"/>
          <a:chExt cx="0" cy="0"/>
        </a:xfrm>
      </p:grpSpPr>
      <p:sp>
        <p:nvSpPr>
          <p:cNvPr id="639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9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64"/>
          </p:nvPr>
        </p:nvSpPr>
        <p:spPr/>
        <p:txBody>
          <a:bodyPr/>
          <a:p>
            <a:r>
              <a:t>Footer</a:t>
            </a:r>
          </a:p>
        </p:txBody>
      </p:sp>
      <p:sp>
        <p:nvSpPr>
          <p:cNvPr id="5" name="PlaceHolder 4"/>
          <p:cNvSpPr>
            <a:spLocks noGrp="1"/>
          </p:cNvSpPr>
          <p:nvPr>
            <p:ph type="sldNum" idx="365"/>
          </p:nvPr>
        </p:nvSpPr>
        <p:spPr/>
        <p:txBody>
          <a:bodyPr/>
          <a:p>
            <a:fld id="{0D240752-833C-45AE-B55E-D8AE5D0D04CF}" type="slidenum">
              <a:t>&lt;#&gt;</a:t>
            </a:fld>
          </a:p>
        </p:txBody>
      </p:sp>
      <p:sp>
        <p:nvSpPr>
          <p:cNvPr id="6" name="PlaceHolder 5"/>
          <p:cNvSpPr>
            <a:spLocks noGrp="1"/>
          </p:cNvSpPr>
          <p:nvPr>
            <p:ph type="dt" idx="363"/>
          </p:nvPr>
        </p:nvSpPr>
        <p:spPr/>
        <p:txBody>
          <a:bodyPr/>
          <a:p>
            <a:r>
              <a:rPr lang="zh-CN"/>
              <a:t/>
            </a: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6">
    <p:spTree>
      <p:nvGrpSpPr>
        <p:cNvPr id="1" name=""/>
        <p:cNvGrpSpPr/>
        <p:nvPr/>
      </p:nvGrpSpPr>
      <p:grpSpPr>
        <a:xfrm>
          <a:off x="0" y="0"/>
          <a:ext cx="0" cy="0"/>
          <a:chOff x="0" y="0"/>
          <a:chExt cx="0" cy="0"/>
        </a:xfrm>
      </p:grpSpPr>
      <p:sp>
        <p:nvSpPr>
          <p:cNvPr id="640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0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67"/>
          </p:nvPr>
        </p:nvSpPr>
        <p:spPr/>
        <p:txBody>
          <a:bodyPr/>
          <a:p>
            <a:r>
              <a:t>Footer</a:t>
            </a:r>
          </a:p>
        </p:txBody>
      </p:sp>
      <p:sp>
        <p:nvSpPr>
          <p:cNvPr id="5" name="PlaceHolder 4"/>
          <p:cNvSpPr>
            <a:spLocks noGrp="1"/>
          </p:cNvSpPr>
          <p:nvPr>
            <p:ph type="sldNum" idx="368"/>
          </p:nvPr>
        </p:nvSpPr>
        <p:spPr/>
        <p:txBody>
          <a:bodyPr/>
          <a:p>
            <a:fld id="{AA4B2092-FE8E-4F12-A068-50FF836F5D6A}" type="slidenum">
              <a:t>&lt;#&gt;</a:t>
            </a:fld>
          </a:p>
        </p:txBody>
      </p:sp>
      <p:sp>
        <p:nvSpPr>
          <p:cNvPr id="6" name="PlaceHolder 5"/>
          <p:cNvSpPr>
            <a:spLocks noGrp="1"/>
          </p:cNvSpPr>
          <p:nvPr>
            <p:ph type="dt" idx="366"/>
          </p:nvPr>
        </p:nvSpPr>
        <p:spPr/>
        <p:txBody>
          <a:bodyPr/>
          <a:p>
            <a:r>
              <a:rPr lang="zh-C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left - 1">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3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1"/>
          </p:nvPr>
        </p:nvSpPr>
        <p:spPr/>
        <p:txBody>
          <a:bodyPr/>
          <a:p>
            <a:r>
              <a:t>Footer</a:t>
            </a:r>
          </a:p>
        </p:txBody>
      </p:sp>
      <p:sp>
        <p:nvSpPr>
          <p:cNvPr id="5" name="PlaceHolder 4"/>
          <p:cNvSpPr>
            <a:spLocks noGrp="1"/>
          </p:cNvSpPr>
          <p:nvPr>
            <p:ph type="sldNum" idx="62"/>
          </p:nvPr>
        </p:nvSpPr>
        <p:spPr/>
        <p:txBody>
          <a:bodyPr/>
          <a:p>
            <a:fld id="{B1CD43DB-DCC7-4115-991E-A806FE8EB87F}" type="slidenum">
              <a:t>&lt;#&gt;</a:t>
            </a:fld>
          </a:p>
        </p:txBody>
      </p:sp>
      <p:sp>
        <p:nvSpPr>
          <p:cNvPr id="6" name="PlaceHolder 5"/>
          <p:cNvSpPr>
            <a:spLocks noGrp="1"/>
          </p:cNvSpPr>
          <p:nvPr>
            <p:ph type="dt" idx="60"/>
          </p:nvPr>
        </p:nvSpPr>
        <p:spPr/>
        <p:txBody>
          <a:bodyPr/>
          <a:p>
            <a:r>
              <a:rPr lang="zh-CN"/>
              <a:t/>
            </a: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7">
    <p:spTree>
      <p:nvGrpSpPr>
        <p:cNvPr id="1" name=""/>
        <p:cNvGrpSpPr/>
        <p:nvPr/>
      </p:nvGrpSpPr>
      <p:grpSpPr>
        <a:xfrm>
          <a:off x="0" y="0"/>
          <a:ext cx="0" cy="0"/>
          <a:chOff x="0" y="0"/>
          <a:chExt cx="0" cy="0"/>
        </a:xfrm>
      </p:grpSpPr>
      <p:sp>
        <p:nvSpPr>
          <p:cNvPr id="641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1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70"/>
          </p:nvPr>
        </p:nvSpPr>
        <p:spPr/>
        <p:txBody>
          <a:bodyPr/>
          <a:p>
            <a:r>
              <a:t>Footer</a:t>
            </a:r>
          </a:p>
        </p:txBody>
      </p:sp>
      <p:sp>
        <p:nvSpPr>
          <p:cNvPr id="5" name="PlaceHolder 4"/>
          <p:cNvSpPr>
            <a:spLocks noGrp="1"/>
          </p:cNvSpPr>
          <p:nvPr>
            <p:ph type="sldNum" idx="371"/>
          </p:nvPr>
        </p:nvSpPr>
        <p:spPr/>
        <p:txBody>
          <a:bodyPr/>
          <a:p>
            <a:fld id="{3ADAB50A-2FF1-4EEA-93C3-1F5DD4F38718}" type="slidenum">
              <a:t>&lt;#&gt;</a:t>
            </a:fld>
          </a:p>
        </p:txBody>
      </p:sp>
      <p:sp>
        <p:nvSpPr>
          <p:cNvPr id="6" name="PlaceHolder 5"/>
          <p:cNvSpPr>
            <a:spLocks noGrp="1"/>
          </p:cNvSpPr>
          <p:nvPr>
            <p:ph type="dt" idx="369"/>
          </p:nvPr>
        </p:nvSpPr>
        <p:spPr/>
        <p:txBody>
          <a:bodyPr/>
          <a:p>
            <a:r>
              <a:rPr lang="zh-CN"/>
              <a:t/>
            </a: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8">
    <p:spTree>
      <p:nvGrpSpPr>
        <p:cNvPr id="1" name=""/>
        <p:cNvGrpSpPr/>
        <p:nvPr/>
      </p:nvGrpSpPr>
      <p:grpSpPr>
        <a:xfrm>
          <a:off x="0" y="0"/>
          <a:ext cx="0" cy="0"/>
          <a:chOff x="0" y="0"/>
          <a:chExt cx="0" cy="0"/>
        </a:xfrm>
      </p:grpSpPr>
      <p:sp>
        <p:nvSpPr>
          <p:cNvPr id="642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2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9">
    <p:spTree>
      <p:nvGrpSpPr>
        <p:cNvPr id="1" name=""/>
        <p:cNvGrpSpPr/>
        <p:nvPr/>
      </p:nvGrpSpPr>
      <p:grpSpPr>
        <a:xfrm>
          <a:off x="0" y="0"/>
          <a:ext cx="0" cy="0"/>
          <a:chOff x="0" y="0"/>
          <a:chExt cx="0" cy="0"/>
        </a:xfrm>
      </p:grpSpPr>
      <p:sp>
        <p:nvSpPr>
          <p:cNvPr id="643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3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73"/>
          </p:nvPr>
        </p:nvSpPr>
        <p:spPr/>
        <p:txBody>
          <a:bodyPr/>
          <a:p>
            <a:r>
              <a:t>Footer</a:t>
            </a:r>
          </a:p>
        </p:txBody>
      </p:sp>
      <p:sp>
        <p:nvSpPr>
          <p:cNvPr id="5" name="PlaceHolder 4"/>
          <p:cNvSpPr>
            <a:spLocks noGrp="1"/>
          </p:cNvSpPr>
          <p:nvPr>
            <p:ph type="sldNum" idx="374"/>
          </p:nvPr>
        </p:nvSpPr>
        <p:spPr/>
        <p:txBody>
          <a:bodyPr/>
          <a:p>
            <a:fld id="{F4A3FE88-7315-4FA1-B009-EEBA7EF9792A}" type="slidenum">
              <a:t>&lt;#&gt;</a:t>
            </a:fld>
          </a:p>
        </p:txBody>
      </p:sp>
      <p:sp>
        <p:nvSpPr>
          <p:cNvPr id="6" name="PlaceHolder 5"/>
          <p:cNvSpPr>
            <a:spLocks noGrp="1"/>
          </p:cNvSpPr>
          <p:nvPr>
            <p:ph type="dt" idx="372"/>
          </p:nvPr>
        </p:nvSpPr>
        <p:spPr/>
        <p:txBody>
          <a:bodyPr/>
          <a:p>
            <a:r>
              <a:rPr lang="zh-CN"/>
              <a:t/>
            </a: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0">
    <p:spTree>
      <p:nvGrpSpPr>
        <p:cNvPr id="1" name=""/>
        <p:cNvGrpSpPr/>
        <p:nvPr/>
      </p:nvGrpSpPr>
      <p:grpSpPr>
        <a:xfrm>
          <a:off x="0" y="0"/>
          <a:ext cx="0" cy="0"/>
          <a:chOff x="0" y="0"/>
          <a:chExt cx="0" cy="0"/>
        </a:xfrm>
      </p:grpSpPr>
      <p:sp>
        <p:nvSpPr>
          <p:cNvPr id="644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4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76"/>
          </p:nvPr>
        </p:nvSpPr>
        <p:spPr/>
        <p:txBody>
          <a:bodyPr/>
          <a:p>
            <a:r>
              <a:t>Footer</a:t>
            </a:r>
          </a:p>
        </p:txBody>
      </p:sp>
      <p:sp>
        <p:nvSpPr>
          <p:cNvPr id="5" name="PlaceHolder 4"/>
          <p:cNvSpPr>
            <a:spLocks noGrp="1"/>
          </p:cNvSpPr>
          <p:nvPr>
            <p:ph type="sldNum" idx="377"/>
          </p:nvPr>
        </p:nvSpPr>
        <p:spPr/>
        <p:txBody>
          <a:bodyPr/>
          <a:p>
            <a:fld id="{93462EA9-9205-4E41-A848-785EC6B32D5E}" type="slidenum">
              <a:t>&lt;#&gt;</a:t>
            </a:fld>
          </a:p>
        </p:txBody>
      </p:sp>
      <p:sp>
        <p:nvSpPr>
          <p:cNvPr id="6" name="PlaceHolder 5"/>
          <p:cNvSpPr>
            <a:spLocks noGrp="1"/>
          </p:cNvSpPr>
          <p:nvPr>
            <p:ph type="dt" idx="375"/>
          </p:nvPr>
        </p:nvSpPr>
        <p:spPr/>
        <p:txBody>
          <a:bodyPr/>
          <a:p>
            <a:r>
              <a:rPr lang="zh-CN"/>
              <a:t/>
            </a: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1">
    <p:spTree>
      <p:nvGrpSpPr>
        <p:cNvPr id="1" name=""/>
        <p:cNvGrpSpPr/>
        <p:nvPr/>
      </p:nvGrpSpPr>
      <p:grpSpPr>
        <a:xfrm>
          <a:off x="0" y="0"/>
          <a:ext cx="0" cy="0"/>
          <a:chOff x="0" y="0"/>
          <a:chExt cx="0" cy="0"/>
        </a:xfrm>
      </p:grpSpPr>
      <p:sp>
        <p:nvSpPr>
          <p:cNvPr id="64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79"/>
          </p:nvPr>
        </p:nvSpPr>
        <p:spPr/>
        <p:txBody>
          <a:bodyPr/>
          <a:p>
            <a:r>
              <a:t>Footer</a:t>
            </a:r>
          </a:p>
        </p:txBody>
      </p:sp>
      <p:sp>
        <p:nvSpPr>
          <p:cNvPr id="5" name="PlaceHolder 4"/>
          <p:cNvSpPr>
            <a:spLocks noGrp="1"/>
          </p:cNvSpPr>
          <p:nvPr>
            <p:ph type="sldNum" idx="380"/>
          </p:nvPr>
        </p:nvSpPr>
        <p:spPr/>
        <p:txBody>
          <a:bodyPr/>
          <a:p>
            <a:fld id="{8E8F4E08-E2BE-4641-9AB3-F01F8397FD67}" type="slidenum">
              <a:t>&lt;#&gt;</a:t>
            </a:fld>
          </a:p>
        </p:txBody>
      </p:sp>
      <p:sp>
        <p:nvSpPr>
          <p:cNvPr id="6" name="PlaceHolder 5"/>
          <p:cNvSpPr>
            <a:spLocks noGrp="1"/>
          </p:cNvSpPr>
          <p:nvPr>
            <p:ph type="dt" idx="378"/>
          </p:nvPr>
        </p:nvSpPr>
        <p:spPr/>
        <p:txBody>
          <a:bodyPr/>
          <a:p>
            <a:r>
              <a:rPr lang="zh-CN"/>
              <a:t/>
            </a: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2">
    <p:spTree>
      <p:nvGrpSpPr>
        <p:cNvPr id="1" name=""/>
        <p:cNvGrpSpPr/>
        <p:nvPr/>
      </p:nvGrpSpPr>
      <p:grpSpPr>
        <a:xfrm>
          <a:off x="0" y="0"/>
          <a:ext cx="0" cy="0"/>
          <a:chOff x="0" y="0"/>
          <a:chExt cx="0" cy="0"/>
        </a:xfrm>
      </p:grpSpPr>
      <p:sp>
        <p:nvSpPr>
          <p:cNvPr id="646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7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82"/>
          </p:nvPr>
        </p:nvSpPr>
        <p:spPr/>
        <p:txBody>
          <a:bodyPr/>
          <a:p>
            <a:r>
              <a:t>Footer</a:t>
            </a:r>
          </a:p>
        </p:txBody>
      </p:sp>
      <p:sp>
        <p:nvSpPr>
          <p:cNvPr id="5" name="PlaceHolder 4"/>
          <p:cNvSpPr>
            <a:spLocks noGrp="1"/>
          </p:cNvSpPr>
          <p:nvPr>
            <p:ph type="sldNum" idx="383"/>
          </p:nvPr>
        </p:nvSpPr>
        <p:spPr/>
        <p:txBody>
          <a:bodyPr/>
          <a:p>
            <a:fld id="{0C063A93-3D95-4A96-BAFA-68D2E66F0971}" type="slidenum">
              <a:t>&lt;#&gt;</a:t>
            </a:fld>
          </a:p>
        </p:txBody>
      </p:sp>
      <p:sp>
        <p:nvSpPr>
          <p:cNvPr id="6" name="PlaceHolder 5"/>
          <p:cNvSpPr>
            <a:spLocks noGrp="1"/>
          </p:cNvSpPr>
          <p:nvPr>
            <p:ph type="dt" idx="381"/>
          </p:nvPr>
        </p:nvSpPr>
        <p:spPr/>
        <p:txBody>
          <a:bodyPr/>
          <a:p>
            <a:r>
              <a:rPr lang="zh-CN"/>
              <a:t/>
            </a: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3">
    <p:spTree>
      <p:nvGrpSpPr>
        <p:cNvPr id="1" name=""/>
        <p:cNvGrpSpPr/>
        <p:nvPr/>
      </p:nvGrpSpPr>
      <p:grpSpPr>
        <a:xfrm>
          <a:off x="0" y="0"/>
          <a:ext cx="0" cy="0"/>
          <a:chOff x="0" y="0"/>
          <a:chExt cx="0" cy="0"/>
        </a:xfrm>
      </p:grpSpPr>
      <p:sp>
        <p:nvSpPr>
          <p:cNvPr id="648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8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85"/>
          </p:nvPr>
        </p:nvSpPr>
        <p:spPr/>
        <p:txBody>
          <a:bodyPr/>
          <a:p>
            <a:r>
              <a:t>Footer</a:t>
            </a:r>
          </a:p>
        </p:txBody>
      </p:sp>
      <p:sp>
        <p:nvSpPr>
          <p:cNvPr id="5" name="PlaceHolder 4"/>
          <p:cNvSpPr>
            <a:spLocks noGrp="1"/>
          </p:cNvSpPr>
          <p:nvPr>
            <p:ph type="sldNum" idx="386"/>
          </p:nvPr>
        </p:nvSpPr>
        <p:spPr/>
        <p:txBody>
          <a:bodyPr/>
          <a:p>
            <a:fld id="{7B76895F-E561-4400-B97F-E0296899F431}" type="slidenum">
              <a:t>&lt;#&gt;</a:t>
            </a:fld>
          </a:p>
        </p:txBody>
      </p:sp>
      <p:sp>
        <p:nvSpPr>
          <p:cNvPr id="6" name="PlaceHolder 5"/>
          <p:cNvSpPr>
            <a:spLocks noGrp="1"/>
          </p:cNvSpPr>
          <p:nvPr>
            <p:ph type="dt" idx="384"/>
          </p:nvPr>
        </p:nvSpPr>
        <p:spPr/>
        <p:txBody>
          <a:bodyPr/>
          <a:p>
            <a:r>
              <a:rPr lang="zh-CN"/>
              <a:t/>
            </a: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4">
    <p:spTree>
      <p:nvGrpSpPr>
        <p:cNvPr id="1" name=""/>
        <p:cNvGrpSpPr/>
        <p:nvPr/>
      </p:nvGrpSpPr>
      <p:grpSpPr>
        <a:xfrm>
          <a:off x="0" y="0"/>
          <a:ext cx="0" cy="0"/>
          <a:chOff x="0" y="0"/>
          <a:chExt cx="0" cy="0"/>
        </a:xfrm>
      </p:grpSpPr>
      <p:sp>
        <p:nvSpPr>
          <p:cNvPr id="649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9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88"/>
          </p:nvPr>
        </p:nvSpPr>
        <p:spPr/>
        <p:txBody>
          <a:bodyPr/>
          <a:p>
            <a:r>
              <a:t>Footer</a:t>
            </a:r>
          </a:p>
        </p:txBody>
      </p:sp>
      <p:sp>
        <p:nvSpPr>
          <p:cNvPr id="5" name="PlaceHolder 4"/>
          <p:cNvSpPr>
            <a:spLocks noGrp="1"/>
          </p:cNvSpPr>
          <p:nvPr>
            <p:ph type="sldNum" idx="389"/>
          </p:nvPr>
        </p:nvSpPr>
        <p:spPr/>
        <p:txBody>
          <a:bodyPr/>
          <a:p>
            <a:fld id="{26D4D725-B59B-4AC9-842C-8E5F16FE6102}" type="slidenum">
              <a:t>&lt;#&gt;</a:t>
            </a:fld>
          </a:p>
        </p:txBody>
      </p:sp>
      <p:sp>
        <p:nvSpPr>
          <p:cNvPr id="6" name="PlaceHolder 5"/>
          <p:cNvSpPr>
            <a:spLocks noGrp="1"/>
          </p:cNvSpPr>
          <p:nvPr>
            <p:ph type="dt" idx="387"/>
          </p:nvPr>
        </p:nvSpPr>
        <p:spPr/>
        <p:txBody>
          <a:bodyPr/>
          <a:p>
            <a:r>
              <a:rPr lang="zh-CN"/>
              <a:t/>
            </a: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5">
    <p:spTree>
      <p:nvGrpSpPr>
        <p:cNvPr id="1" name=""/>
        <p:cNvGrpSpPr/>
        <p:nvPr/>
      </p:nvGrpSpPr>
      <p:grpSpPr>
        <a:xfrm>
          <a:off x="0" y="0"/>
          <a:ext cx="0" cy="0"/>
          <a:chOff x="0" y="0"/>
          <a:chExt cx="0" cy="0"/>
        </a:xfrm>
      </p:grpSpPr>
      <p:sp>
        <p:nvSpPr>
          <p:cNvPr id="650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0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91"/>
          </p:nvPr>
        </p:nvSpPr>
        <p:spPr/>
        <p:txBody>
          <a:bodyPr/>
          <a:p>
            <a:r>
              <a:t>Footer</a:t>
            </a:r>
          </a:p>
        </p:txBody>
      </p:sp>
      <p:sp>
        <p:nvSpPr>
          <p:cNvPr id="5" name="PlaceHolder 4"/>
          <p:cNvSpPr>
            <a:spLocks noGrp="1"/>
          </p:cNvSpPr>
          <p:nvPr>
            <p:ph type="sldNum" idx="392"/>
          </p:nvPr>
        </p:nvSpPr>
        <p:spPr/>
        <p:txBody>
          <a:bodyPr/>
          <a:p>
            <a:fld id="{E8F29927-2C60-4FCE-A4BC-46CB92C52938}" type="slidenum">
              <a:t>&lt;#&gt;</a:t>
            </a:fld>
          </a:p>
        </p:txBody>
      </p:sp>
      <p:sp>
        <p:nvSpPr>
          <p:cNvPr id="6" name="PlaceHolder 5"/>
          <p:cNvSpPr>
            <a:spLocks noGrp="1"/>
          </p:cNvSpPr>
          <p:nvPr>
            <p:ph type="dt" idx="390"/>
          </p:nvPr>
        </p:nvSpPr>
        <p:spPr/>
        <p:txBody>
          <a:bodyPr/>
          <a:p>
            <a:r>
              <a:rPr lang="zh-CN"/>
              <a:t/>
            </a: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6">
    <p:spTree>
      <p:nvGrpSpPr>
        <p:cNvPr id="1" name=""/>
        <p:cNvGrpSpPr/>
        <p:nvPr/>
      </p:nvGrpSpPr>
      <p:grpSpPr>
        <a:xfrm>
          <a:off x="0" y="0"/>
          <a:ext cx="0" cy="0"/>
          <a:chOff x="0" y="0"/>
          <a:chExt cx="0" cy="0"/>
        </a:xfrm>
      </p:grpSpPr>
      <p:sp>
        <p:nvSpPr>
          <p:cNvPr id="651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1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94"/>
          </p:nvPr>
        </p:nvSpPr>
        <p:spPr/>
        <p:txBody>
          <a:bodyPr/>
          <a:p>
            <a:r>
              <a:t>Footer</a:t>
            </a:r>
          </a:p>
        </p:txBody>
      </p:sp>
      <p:sp>
        <p:nvSpPr>
          <p:cNvPr id="5" name="PlaceHolder 4"/>
          <p:cNvSpPr>
            <a:spLocks noGrp="1"/>
          </p:cNvSpPr>
          <p:nvPr>
            <p:ph type="sldNum" idx="395"/>
          </p:nvPr>
        </p:nvSpPr>
        <p:spPr/>
        <p:txBody>
          <a:bodyPr/>
          <a:p>
            <a:fld id="{FFBBE893-9A9A-4EA2-BAA3-A5279C3046D3}" type="slidenum">
              <a:t>&lt;#&gt;</a:t>
            </a:fld>
          </a:p>
        </p:txBody>
      </p:sp>
      <p:sp>
        <p:nvSpPr>
          <p:cNvPr id="6" name="PlaceHolder 5"/>
          <p:cNvSpPr>
            <a:spLocks noGrp="1"/>
          </p:cNvSpPr>
          <p:nvPr>
            <p:ph type="dt" idx="393"/>
          </p:nvPr>
        </p:nvSpPr>
        <p:spPr/>
        <p:txBody>
          <a:bodyPr/>
          <a:p>
            <a:r>
              <a:rPr lang="zh-C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right - 3 ">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3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FCB436F4-CEBD-48BB-AF16-2B75A73AC654}" type="slidenum">
              <a:t>&lt;#&gt;</a:t>
            </a:fld>
          </a:p>
        </p:txBody>
      </p:sp>
      <p:sp>
        <p:nvSpPr>
          <p:cNvPr id="6" name="PlaceHolder 5"/>
          <p:cNvSpPr>
            <a:spLocks noGrp="1"/>
          </p:cNvSpPr>
          <p:nvPr>
            <p:ph type="dt" idx="4"/>
          </p:nvPr>
        </p:nvSpPr>
        <p:spPr/>
        <p:txBody>
          <a:bodyPr/>
          <a:p>
            <a:r>
              <a:rPr lang="zh-C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left - 2">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4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5"/>
          </p:nvPr>
        </p:nvSpPr>
        <p:spPr/>
        <p:txBody>
          <a:bodyPr/>
          <a:p>
            <a:fld id="{32F3A2AE-FD54-4498-9E69-D24F8D5FA0F0}" type="slidenum">
              <a:t>&lt;#&gt;</a:t>
            </a:fld>
          </a:p>
        </p:txBody>
      </p:sp>
      <p:sp>
        <p:nvSpPr>
          <p:cNvPr id="6" name="PlaceHolder 5"/>
          <p:cNvSpPr>
            <a:spLocks noGrp="1"/>
          </p:cNvSpPr>
          <p:nvPr>
            <p:ph type="dt" idx="63"/>
          </p:nvPr>
        </p:nvSpPr>
        <p:spPr/>
        <p:txBody>
          <a:bodyPr/>
          <a:p>
            <a:r>
              <a:rPr lang="zh-CN"/>
              <a:t/>
            </a: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7">
    <p:spTree>
      <p:nvGrpSpPr>
        <p:cNvPr id="1" name=""/>
        <p:cNvGrpSpPr/>
        <p:nvPr/>
      </p:nvGrpSpPr>
      <p:grpSpPr>
        <a:xfrm>
          <a:off x="0" y="0"/>
          <a:ext cx="0" cy="0"/>
          <a:chOff x="0" y="0"/>
          <a:chExt cx="0" cy="0"/>
        </a:xfrm>
      </p:grpSpPr>
      <p:sp>
        <p:nvSpPr>
          <p:cNvPr id="652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2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397"/>
          </p:nvPr>
        </p:nvSpPr>
        <p:spPr/>
        <p:txBody>
          <a:bodyPr/>
          <a:p>
            <a:r>
              <a:t>Footer</a:t>
            </a:r>
          </a:p>
        </p:txBody>
      </p:sp>
      <p:sp>
        <p:nvSpPr>
          <p:cNvPr id="5" name="PlaceHolder 4"/>
          <p:cNvSpPr>
            <a:spLocks noGrp="1"/>
          </p:cNvSpPr>
          <p:nvPr>
            <p:ph type="sldNum" idx="398"/>
          </p:nvPr>
        </p:nvSpPr>
        <p:spPr/>
        <p:txBody>
          <a:bodyPr/>
          <a:p>
            <a:fld id="{BD623481-90F0-43D2-AD86-0F7D512D461A}" type="slidenum">
              <a:t>&lt;#&gt;</a:t>
            </a:fld>
          </a:p>
        </p:txBody>
      </p:sp>
      <p:sp>
        <p:nvSpPr>
          <p:cNvPr id="6" name="PlaceHolder 5"/>
          <p:cNvSpPr>
            <a:spLocks noGrp="1"/>
          </p:cNvSpPr>
          <p:nvPr>
            <p:ph type="dt" idx="396"/>
          </p:nvPr>
        </p:nvSpPr>
        <p:spPr/>
        <p:txBody>
          <a:bodyPr/>
          <a:p>
            <a:r>
              <a:rPr lang="zh-CN"/>
              <a:t/>
            </a: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8">
    <p:spTree>
      <p:nvGrpSpPr>
        <p:cNvPr id="1" name=""/>
        <p:cNvGrpSpPr/>
        <p:nvPr/>
      </p:nvGrpSpPr>
      <p:grpSpPr>
        <a:xfrm>
          <a:off x="0" y="0"/>
          <a:ext cx="0" cy="0"/>
          <a:chOff x="0" y="0"/>
          <a:chExt cx="0" cy="0"/>
        </a:xfrm>
      </p:grpSpPr>
      <p:sp>
        <p:nvSpPr>
          <p:cNvPr id="653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3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00"/>
          </p:nvPr>
        </p:nvSpPr>
        <p:spPr/>
        <p:txBody>
          <a:bodyPr/>
          <a:p>
            <a:r>
              <a:t>Footer</a:t>
            </a:r>
          </a:p>
        </p:txBody>
      </p:sp>
      <p:sp>
        <p:nvSpPr>
          <p:cNvPr id="5" name="PlaceHolder 4"/>
          <p:cNvSpPr>
            <a:spLocks noGrp="1"/>
          </p:cNvSpPr>
          <p:nvPr>
            <p:ph type="sldNum" idx="401"/>
          </p:nvPr>
        </p:nvSpPr>
        <p:spPr/>
        <p:txBody>
          <a:bodyPr/>
          <a:p>
            <a:fld id="{44AF380F-5A18-4327-A752-7D15080E022D}" type="slidenum">
              <a:t>&lt;#&gt;</a:t>
            </a:fld>
          </a:p>
        </p:txBody>
      </p:sp>
      <p:sp>
        <p:nvSpPr>
          <p:cNvPr id="6" name="PlaceHolder 5"/>
          <p:cNvSpPr>
            <a:spLocks noGrp="1"/>
          </p:cNvSpPr>
          <p:nvPr>
            <p:ph type="dt" idx="399"/>
          </p:nvPr>
        </p:nvSpPr>
        <p:spPr/>
        <p:txBody>
          <a:bodyPr/>
          <a:p>
            <a:r>
              <a:rPr lang="zh-CN"/>
              <a:t/>
            </a:r>
          </a:p>
        </p:txBody>
      </p:sp>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49">
    <p:spTree>
      <p:nvGrpSpPr>
        <p:cNvPr id="1" name=""/>
        <p:cNvGrpSpPr/>
        <p:nvPr/>
      </p:nvGrpSpPr>
      <p:grpSpPr>
        <a:xfrm>
          <a:off x="0" y="0"/>
          <a:ext cx="0" cy="0"/>
          <a:chOff x="0" y="0"/>
          <a:chExt cx="0" cy="0"/>
        </a:xfrm>
      </p:grpSpPr>
      <p:sp>
        <p:nvSpPr>
          <p:cNvPr id="654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4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0">
    <p:spTree>
      <p:nvGrpSpPr>
        <p:cNvPr id="1" name=""/>
        <p:cNvGrpSpPr/>
        <p:nvPr/>
      </p:nvGrpSpPr>
      <p:grpSpPr>
        <a:xfrm>
          <a:off x="0" y="0"/>
          <a:ext cx="0" cy="0"/>
          <a:chOff x="0" y="0"/>
          <a:chExt cx="0" cy="0"/>
        </a:xfrm>
      </p:grpSpPr>
      <p:sp>
        <p:nvSpPr>
          <p:cNvPr id="655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5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03"/>
          </p:nvPr>
        </p:nvSpPr>
        <p:spPr/>
        <p:txBody>
          <a:bodyPr/>
          <a:p>
            <a:r>
              <a:t>Footer</a:t>
            </a:r>
          </a:p>
        </p:txBody>
      </p:sp>
      <p:sp>
        <p:nvSpPr>
          <p:cNvPr id="5" name="PlaceHolder 4"/>
          <p:cNvSpPr>
            <a:spLocks noGrp="1"/>
          </p:cNvSpPr>
          <p:nvPr>
            <p:ph type="sldNum" idx="404"/>
          </p:nvPr>
        </p:nvSpPr>
        <p:spPr/>
        <p:txBody>
          <a:bodyPr/>
          <a:p>
            <a:fld id="{DF510FD3-89D9-452B-A9FB-2EB6C63DC1C5}" type="slidenum">
              <a:t>&lt;#&gt;</a:t>
            </a:fld>
          </a:p>
        </p:txBody>
      </p:sp>
      <p:sp>
        <p:nvSpPr>
          <p:cNvPr id="6" name="PlaceHolder 5"/>
          <p:cNvSpPr>
            <a:spLocks noGrp="1"/>
          </p:cNvSpPr>
          <p:nvPr>
            <p:ph type="dt" idx="402"/>
          </p:nvPr>
        </p:nvSpPr>
        <p:spPr/>
        <p:txBody>
          <a:bodyPr/>
          <a:p>
            <a:r>
              <a:rPr lang="zh-CN"/>
              <a:t/>
            </a: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1">
    <p:spTree>
      <p:nvGrpSpPr>
        <p:cNvPr id="1" name=""/>
        <p:cNvGrpSpPr/>
        <p:nvPr/>
      </p:nvGrpSpPr>
      <p:grpSpPr>
        <a:xfrm>
          <a:off x="0" y="0"/>
          <a:ext cx="0" cy="0"/>
          <a:chOff x="0" y="0"/>
          <a:chExt cx="0" cy="0"/>
        </a:xfrm>
      </p:grpSpPr>
      <p:sp>
        <p:nvSpPr>
          <p:cNvPr id="656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6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06"/>
          </p:nvPr>
        </p:nvSpPr>
        <p:spPr/>
        <p:txBody>
          <a:bodyPr/>
          <a:p>
            <a:r>
              <a:t>Footer</a:t>
            </a:r>
          </a:p>
        </p:txBody>
      </p:sp>
      <p:sp>
        <p:nvSpPr>
          <p:cNvPr id="5" name="PlaceHolder 4"/>
          <p:cNvSpPr>
            <a:spLocks noGrp="1"/>
          </p:cNvSpPr>
          <p:nvPr>
            <p:ph type="sldNum" idx="407"/>
          </p:nvPr>
        </p:nvSpPr>
        <p:spPr/>
        <p:txBody>
          <a:bodyPr/>
          <a:p>
            <a:fld id="{FD19CA0E-08E6-433F-84D1-19C953C5BBA9}" type="slidenum">
              <a:t>&lt;#&gt;</a:t>
            </a:fld>
          </a:p>
        </p:txBody>
      </p:sp>
      <p:sp>
        <p:nvSpPr>
          <p:cNvPr id="6" name="PlaceHolder 5"/>
          <p:cNvSpPr>
            <a:spLocks noGrp="1"/>
          </p:cNvSpPr>
          <p:nvPr>
            <p:ph type="dt" idx="405"/>
          </p:nvPr>
        </p:nvSpPr>
        <p:spPr/>
        <p:txBody>
          <a:bodyPr/>
          <a:p>
            <a:r>
              <a:rPr lang="zh-CN"/>
              <a:t/>
            </a: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2">
    <p:spTree>
      <p:nvGrpSpPr>
        <p:cNvPr id="1" name=""/>
        <p:cNvGrpSpPr/>
        <p:nvPr/>
      </p:nvGrpSpPr>
      <p:grpSpPr>
        <a:xfrm>
          <a:off x="0" y="0"/>
          <a:ext cx="0" cy="0"/>
          <a:chOff x="0" y="0"/>
          <a:chExt cx="0" cy="0"/>
        </a:xfrm>
      </p:grpSpPr>
      <p:sp>
        <p:nvSpPr>
          <p:cNvPr id="657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7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09"/>
          </p:nvPr>
        </p:nvSpPr>
        <p:spPr/>
        <p:txBody>
          <a:bodyPr/>
          <a:p>
            <a:r>
              <a:t>Footer</a:t>
            </a:r>
          </a:p>
        </p:txBody>
      </p:sp>
      <p:sp>
        <p:nvSpPr>
          <p:cNvPr id="5" name="PlaceHolder 4"/>
          <p:cNvSpPr>
            <a:spLocks noGrp="1"/>
          </p:cNvSpPr>
          <p:nvPr>
            <p:ph type="sldNum" idx="410"/>
          </p:nvPr>
        </p:nvSpPr>
        <p:spPr/>
        <p:txBody>
          <a:bodyPr/>
          <a:p>
            <a:fld id="{460EA730-6F44-4BDE-85F1-AA047B5E1FA2}" type="slidenum">
              <a:t>&lt;#&gt;</a:t>
            </a:fld>
          </a:p>
        </p:txBody>
      </p:sp>
      <p:sp>
        <p:nvSpPr>
          <p:cNvPr id="6" name="PlaceHolder 5"/>
          <p:cNvSpPr>
            <a:spLocks noGrp="1"/>
          </p:cNvSpPr>
          <p:nvPr>
            <p:ph type="dt" idx="408"/>
          </p:nvPr>
        </p:nvSpPr>
        <p:spPr/>
        <p:txBody>
          <a:bodyPr/>
          <a:p>
            <a:r>
              <a:rPr lang="zh-CN"/>
              <a:t/>
            </a: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3">
    <p:spTree>
      <p:nvGrpSpPr>
        <p:cNvPr id="1" name=""/>
        <p:cNvGrpSpPr/>
        <p:nvPr/>
      </p:nvGrpSpPr>
      <p:grpSpPr>
        <a:xfrm>
          <a:off x="0" y="0"/>
          <a:ext cx="0" cy="0"/>
          <a:chOff x="0" y="0"/>
          <a:chExt cx="0" cy="0"/>
        </a:xfrm>
      </p:grpSpPr>
      <p:sp>
        <p:nvSpPr>
          <p:cNvPr id="65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12"/>
          </p:nvPr>
        </p:nvSpPr>
        <p:spPr/>
        <p:txBody>
          <a:bodyPr/>
          <a:p>
            <a:r>
              <a:t>Footer</a:t>
            </a:r>
          </a:p>
        </p:txBody>
      </p:sp>
      <p:sp>
        <p:nvSpPr>
          <p:cNvPr id="5" name="PlaceHolder 4"/>
          <p:cNvSpPr>
            <a:spLocks noGrp="1"/>
          </p:cNvSpPr>
          <p:nvPr>
            <p:ph type="sldNum" idx="413"/>
          </p:nvPr>
        </p:nvSpPr>
        <p:spPr/>
        <p:txBody>
          <a:bodyPr/>
          <a:p>
            <a:fld id="{2310C67C-6A95-4A7A-A189-C68E6F7BAAA7}" type="slidenum">
              <a:t>&lt;#&gt;</a:t>
            </a:fld>
          </a:p>
        </p:txBody>
      </p:sp>
      <p:sp>
        <p:nvSpPr>
          <p:cNvPr id="6" name="PlaceHolder 5"/>
          <p:cNvSpPr>
            <a:spLocks noGrp="1"/>
          </p:cNvSpPr>
          <p:nvPr>
            <p:ph type="dt" idx="411"/>
          </p:nvPr>
        </p:nvSpPr>
        <p:spPr/>
        <p:txBody>
          <a:bodyPr/>
          <a:p>
            <a:r>
              <a:rPr lang="zh-CN"/>
              <a:t/>
            </a: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4">
    <p:spTree>
      <p:nvGrpSpPr>
        <p:cNvPr id="1" name=""/>
        <p:cNvGrpSpPr/>
        <p:nvPr/>
      </p:nvGrpSpPr>
      <p:grpSpPr>
        <a:xfrm>
          <a:off x="0" y="0"/>
          <a:ext cx="0" cy="0"/>
          <a:chOff x="0" y="0"/>
          <a:chExt cx="0" cy="0"/>
        </a:xfrm>
      </p:grpSpPr>
      <p:sp>
        <p:nvSpPr>
          <p:cNvPr id="660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60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15"/>
          </p:nvPr>
        </p:nvSpPr>
        <p:spPr/>
        <p:txBody>
          <a:bodyPr/>
          <a:p>
            <a:r>
              <a:t>Footer</a:t>
            </a:r>
          </a:p>
        </p:txBody>
      </p:sp>
      <p:sp>
        <p:nvSpPr>
          <p:cNvPr id="5" name="PlaceHolder 4"/>
          <p:cNvSpPr>
            <a:spLocks noGrp="1"/>
          </p:cNvSpPr>
          <p:nvPr>
            <p:ph type="sldNum" idx="416"/>
          </p:nvPr>
        </p:nvSpPr>
        <p:spPr/>
        <p:txBody>
          <a:bodyPr/>
          <a:p>
            <a:fld id="{A78D9F25-C16E-4DBC-857F-EBF153D0C5BF}" type="slidenum">
              <a:t>&lt;#&gt;</a:t>
            </a:fld>
          </a:p>
        </p:txBody>
      </p:sp>
      <p:sp>
        <p:nvSpPr>
          <p:cNvPr id="6" name="PlaceHolder 5"/>
          <p:cNvSpPr>
            <a:spLocks noGrp="1"/>
          </p:cNvSpPr>
          <p:nvPr>
            <p:ph type="dt" idx="414"/>
          </p:nvPr>
        </p:nvSpPr>
        <p:spPr/>
        <p:txBody>
          <a:bodyPr/>
          <a:p>
            <a:r>
              <a:rPr lang="zh-CN"/>
              <a:t/>
            </a: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5">
    <p:spTree>
      <p:nvGrpSpPr>
        <p:cNvPr id="1" name=""/>
        <p:cNvGrpSpPr/>
        <p:nvPr/>
      </p:nvGrpSpPr>
      <p:grpSpPr>
        <a:xfrm>
          <a:off x="0" y="0"/>
          <a:ext cx="0" cy="0"/>
          <a:chOff x="0" y="0"/>
          <a:chExt cx="0" cy="0"/>
        </a:xfrm>
      </p:grpSpPr>
      <p:sp>
        <p:nvSpPr>
          <p:cNvPr id="661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61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18"/>
          </p:nvPr>
        </p:nvSpPr>
        <p:spPr/>
        <p:txBody>
          <a:bodyPr/>
          <a:p>
            <a:r>
              <a:t>Footer</a:t>
            </a:r>
          </a:p>
        </p:txBody>
      </p:sp>
      <p:sp>
        <p:nvSpPr>
          <p:cNvPr id="5" name="PlaceHolder 4"/>
          <p:cNvSpPr>
            <a:spLocks noGrp="1"/>
          </p:cNvSpPr>
          <p:nvPr>
            <p:ph type="sldNum" idx="419"/>
          </p:nvPr>
        </p:nvSpPr>
        <p:spPr/>
        <p:txBody>
          <a:bodyPr/>
          <a:p>
            <a:fld id="{E2906046-622B-4060-8E68-C747EE336533}" type="slidenum">
              <a:t>&lt;#&gt;</a:t>
            </a:fld>
          </a:p>
        </p:txBody>
      </p:sp>
      <p:sp>
        <p:nvSpPr>
          <p:cNvPr id="6" name="PlaceHolder 5"/>
          <p:cNvSpPr>
            <a:spLocks noGrp="1"/>
          </p:cNvSpPr>
          <p:nvPr>
            <p:ph type="dt" idx="417"/>
          </p:nvPr>
        </p:nvSpPr>
        <p:spPr/>
        <p:txBody>
          <a:bodyPr/>
          <a:p>
            <a:r>
              <a:rPr lang="zh-CN"/>
              <a:t/>
            </a: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6">
    <p:spTree>
      <p:nvGrpSpPr>
        <p:cNvPr id="1" name=""/>
        <p:cNvGrpSpPr/>
        <p:nvPr/>
      </p:nvGrpSpPr>
      <p:grpSpPr>
        <a:xfrm>
          <a:off x="0" y="0"/>
          <a:ext cx="0" cy="0"/>
          <a:chOff x="0" y="0"/>
          <a:chExt cx="0" cy="0"/>
        </a:xfrm>
      </p:grpSpPr>
      <p:sp>
        <p:nvSpPr>
          <p:cNvPr id="662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62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21"/>
          </p:nvPr>
        </p:nvSpPr>
        <p:spPr/>
        <p:txBody>
          <a:bodyPr/>
          <a:p>
            <a:r>
              <a:t>Footer</a:t>
            </a:r>
          </a:p>
        </p:txBody>
      </p:sp>
      <p:sp>
        <p:nvSpPr>
          <p:cNvPr id="5" name="PlaceHolder 4"/>
          <p:cNvSpPr>
            <a:spLocks noGrp="1"/>
          </p:cNvSpPr>
          <p:nvPr>
            <p:ph type="sldNum" idx="422"/>
          </p:nvPr>
        </p:nvSpPr>
        <p:spPr/>
        <p:txBody>
          <a:bodyPr/>
          <a:p>
            <a:fld id="{1DEE6C41-728E-4629-ABE1-EFB9AF857BC2}" type="slidenum">
              <a:t>&lt;#&gt;</a:t>
            </a:fld>
          </a:p>
        </p:txBody>
      </p:sp>
      <p:sp>
        <p:nvSpPr>
          <p:cNvPr id="6" name="PlaceHolder 5"/>
          <p:cNvSpPr>
            <a:spLocks noGrp="1"/>
          </p:cNvSpPr>
          <p:nvPr>
            <p:ph type="dt" idx="420"/>
          </p:nvPr>
        </p:nvSpPr>
        <p:spPr/>
        <p:txBody>
          <a:bodyPr/>
          <a:p>
            <a:r>
              <a:rPr lang="zh-C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left - 3">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5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7"/>
          </p:nvPr>
        </p:nvSpPr>
        <p:spPr/>
        <p:txBody>
          <a:bodyPr/>
          <a:p>
            <a:r>
              <a:t>Footer</a:t>
            </a:r>
          </a:p>
        </p:txBody>
      </p:sp>
      <p:sp>
        <p:nvSpPr>
          <p:cNvPr id="5" name="PlaceHolder 4"/>
          <p:cNvSpPr>
            <a:spLocks noGrp="1"/>
          </p:cNvSpPr>
          <p:nvPr>
            <p:ph type="sldNum" idx="68"/>
          </p:nvPr>
        </p:nvSpPr>
        <p:spPr/>
        <p:txBody>
          <a:bodyPr/>
          <a:p>
            <a:fld id="{BE28C6D8-5668-45BB-BB92-1C3C23294BB7}" type="slidenum">
              <a:t>&lt;#&gt;</a:t>
            </a:fld>
          </a:p>
        </p:txBody>
      </p:sp>
      <p:sp>
        <p:nvSpPr>
          <p:cNvPr id="6" name="PlaceHolder 5"/>
          <p:cNvSpPr>
            <a:spLocks noGrp="1"/>
          </p:cNvSpPr>
          <p:nvPr>
            <p:ph type="dt" idx="66"/>
          </p:nvPr>
        </p:nvSpPr>
        <p:spPr/>
        <p:txBody>
          <a:bodyPr/>
          <a:p>
            <a:r>
              <a:rPr lang="zh-CN"/>
              <a:t/>
            </a: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7">
    <p:spTree>
      <p:nvGrpSpPr>
        <p:cNvPr id="1" name=""/>
        <p:cNvGrpSpPr/>
        <p:nvPr/>
      </p:nvGrpSpPr>
      <p:grpSpPr>
        <a:xfrm>
          <a:off x="0" y="0"/>
          <a:ext cx="0" cy="0"/>
          <a:chOff x="0" y="0"/>
          <a:chExt cx="0" cy="0"/>
        </a:xfrm>
      </p:grpSpPr>
      <p:sp>
        <p:nvSpPr>
          <p:cNvPr id="663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63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24"/>
          </p:nvPr>
        </p:nvSpPr>
        <p:spPr/>
        <p:txBody>
          <a:bodyPr/>
          <a:p>
            <a:r>
              <a:t>Footer</a:t>
            </a:r>
          </a:p>
        </p:txBody>
      </p:sp>
      <p:sp>
        <p:nvSpPr>
          <p:cNvPr id="5" name="PlaceHolder 4"/>
          <p:cNvSpPr>
            <a:spLocks noGrp="1"/>
          </p:cNvSpPr>
          <p:nvPr>
            <p:ph type="sldNum" idx="425"/>
          </p:nvPr>
        </p:nvSpPr>
        <p:spPr/>
        <p:txBody>
          <a:bodyPr/>
          <a:p>
            <a:fld id="{C35EBEDF-0F55-4389-AC16-BB386C9DFA8D}" type="slidenum">
              <a:t>&lt;#&gt;</a:t>
            </a:fld>
          </a:p>
        </p:txBody>
      </p:sp>
      <p:sp>
        <p:nvSpPr>
          <p:cNvPr id="6" name="PlaceHolder 5"/>
          <p:cNvSpPr>
            <a:spLocks noGrp="1"/>
          </p:cNvSpPr>
          <p:nvPr>
            <p:ph type="dt" idx="423"/>
          </p:nvPr>
        </p:nvSpPr>
        <p:spPr/>
        <p:txBody>
          <a:bodyPr/>
          <a:p>
            <a:r>
              <a:rPr lang="zh-CN"/>
              <a:t/>
            </a: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8">
    <p:spTree>
      <p:nvGrpSpPr>
        <p:cNvPr id="1" name=""/>
        <p:cNvGrpSpPr/>
        <p:nvPr/>
      </p:nvGrpSpPr>
      <p:grpSpPr>
        <a:xfrm>
          <a:off x="0" y="0"/>
          <a:ext cx="0" cy="0"/>
          <a:chOff x="0" y="0"/>
          <a:chExt cx="0" cy="0"/>
        </a:xfrm>
      </p:grpSpPr>
      <p:sp>
        <p:nvSpPr>
          <p:cNvPr id="665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65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27"/>
          </p:nvPr>
        </p:nvSpPr>
        <p:spPr/>
        <p:txBody>
          <a:bodyPr/>
          <a:p>
            <a:r>
              <a:t>Footer</a:t>
            </a:r>
          </a:p>
        </p:txBody>
      </p:sp>
      <p:sp>
        <p:nvSpPr>
          <p:cNvPr id="5" name="PlaceHolder 4"/>
          <p:cNvSpPr>
            <a:spLocks noGrp="1"/>
          </p:cNvSpPr>
          <p:nvPr>
            <p:ph type="sldNum" idx="428"/>
          </p:nvPr>
        </p:nvSpPr>
        <p:spPr/>
        <p:txBody>
          <a:bodyPr/>
          <a:p>
            <a:fld id="{60358F7D-A8A3-4CC7-B44D-3408B548A82E}" type="slidenum">
              <a:t>&lt;#&gt;</a:t>
            </a:fld>
          </a:p>
        </p:txBody>
      </p:sp>
      <p:sp>
        <p:nvSpPr>
          <p:cNvPr id="6" name="PlaceHolder 5"/>
          <p:cNvSpPr>
            <a:spLocks noGrp="1"/>
          </p:cNvSpPr>
          <p:nvPr>
            <p:ph type="dt" idx="426"/>
          </p:nvPr>
        </p:nvSpPr>
        <p:spPr/>
        <p:txBody>
          <a:bodyPr/>
          <a:p>
            <a:r>
              <a:rPr lang="zh-CN"/>
              <a:t/>
            </a: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59">
    <p:spTree>
      <p:nvGrpSpPr>
        <p:cNvPr id="1" name=""/>
        <p:cNvGrpSpPr/>
        <p:nvPr/>
      </p:nvGrpSpPr>
      <p:grpSpPr>
        <a:xfrm>
          <a:off x="0" y="0"/>
          <a:ext cx="0" cy="0"/>
          <a:chOff x="0" y="0"/>
          <a:chExt cx="0" cy="0"/>
        </a:xfrm>
      </p:grpSpPr>
      <p:sp>
        <p:nvSpPr>
          <p:cNvPr id="667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67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30"/>
          </p:nvPr>
        </p:nvSpPr>
        <p:spPr/>
        <p:txBody>
          <a:bodyPr/>
          <a:p>
            <a:r>
              <a:t>Footer</a:t>
            </a:r>
          </a:p>
        </p:txBody>
      </p:sp>
      <p:sp>
        <p:nvSpPr>
          <p:cNvPr id="5" name="PlaceHolder 4"/>
          <p:cNvSpPr>
            <a:spLocks noGrp="1"/>
          </p:cNvSpPr>
          <p:nvPr>
            <p:ph type="sldNum" idx="431"/>
          </p:nvPr>
        </p:nvSpPr>
        <p:spPr/>
        <p:txBody>
          <a:bodyPr/>
          <a:p>
            <a:fld id="{5105E9CF-ECCA-4D59-936E-D7A552761E9B}" type="slidenum">
              <a:t>&lt;#&gt;</a:t>
            </a:fld>
          </a:p>
        </p:txBody>
      </p:sp>
      <p:sp>
        <p:nvSpPr>
          <p:cNvPr id="6" name="PlaceHolder 5"/>
          <p:cNvSpPr>
            <a:spLocks noGrp="1"/>
          </p:cNvSpPr>
          <p:nvPr>
            <p:ph type="dt" idx="429"/>
          </p:nvPr>
        </p:nvSpPr>
        <p:spPr/>
        <p:txBody>
          <a:bodyPr/>
          <a:p>
            <a:r>
              <a:rPr lang="zh-CN"/>
              <a:t/>
            </a: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0">
    <p:spTree>
      <p:nvGrpSpPr>
        <p:cNvPr id="1" name=""/>
        <p:cNvGrpSpPr/>
        <p:nvPr/>
      </p:nvGrpSpPr>
      <p:grpSpPr>
        <a:xfrm>
          <a:off x="0" y="0"/>
          <a:ext cx="0" cy="0"/>
          <a:chOff x="0" y="0"/>
          <a:chExt cx="0" cy="0"/>
        </a:xfrm>
      </p:grpSpPr>
      <p:sp>
        <p:nvSpPr>
          <p:cNvPr id="668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68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1">
    <p:spTree>
      <p:nvGrpSpPr>
        <p:cNvPr id="1" name=""/>
        <p:cNvGrpSpPr/>
        <p:nvPr/>
      </p:nvGrpSpPr>
      <p:grpSpPr>
        <a:xfrm>
          <a:off x="0" y="0"/>
          <a:ext cx="0" cy="0"/>
          <a:chOff x="0" y="0"/>
          <a:chExt cx="0" cy="0"/>
        </a:xfrm>
      </p:grpSpPr>
      <p:sp>
        <p:nvSpPr>
          <p:cNvPr id="669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0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33"/>
          </p:nvPr>
        </p:nvSpPr>
        <p:spPr/>
        <p:txBody>
          <a:bodyPr/>
          <a:p>
            <a:r>
              <a:t>Footer</a:t>
            </a:r>
          </a:p>
        </p:txBody>
      </p:sp>
      <p:sp>
        <p:nvSpPr>
          <p:cNvPr id="5" name="PlaceHolder 4"/>
          <p:cNvSpPr>
            <a:spLocks noGrp="1"/>
          </p:cNvSpPr>
          <p:nvPr>
            <p:ph type="sldNum" idx="434"/>
          </p:nvPr>
        </p:nvSpPr>
        <p:spPr/>
        <p:txBody>
          <a:bodyPr/>
          <a:p>
            <a:fld id="{322D183A-EEDD-443E-878C-27BFFC79A9D2}" type="slidenum">
              <a:t>&lt;#&gt;</a:t>
            </a:fld>
          </a:p>
        </p:txBody>
      </p:sp>
      <p:sp>
        <p:nvSpPr>
          <p:cNvPr id="6" name="PlaceHolder 5"/>
          <p:cNvSpPr>
            <a:spLocks noGrp="1"/>
          </p:cNvSpPr>
          <p:nvPr>
            <p:ph type="dt" idx="432"/>
          </p:nvPr>
        </p:nvSpPr>
        <p:spPr/>
        <p:txBody>
          <a:bodyPr/>
          <a:p>
            <a:r>
              <a:rPr lang="zh-CN"/>
              <a:t/>
            </a: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2">
    <p:spTree>
      <p:nvGrpSpPr>
        <p:cNvPr id="1" name=""/>
        <p:cNvGrpSpPr/>
        <p:nvPr/>
      </p:nvGrpSpPr>
      <p:grpSpPr>
        <a:xfrm>
          <a:off x="0" y="0"/>
          <a:ext cx="0" cy="0"/>
          <a:chOff x="0" y="0"/>
          <a:chExt cx="0" cy="0"/>
        </a:xfrm>
      </p:grpSpPr>
      <p:sp>
        <p:nvSpPr>
          <p:cNvPr id="670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0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object, image right">
    <p:spTree>
      <p:nvGrpSpPr>
        <p:cNvPr id="1" name=""/>
        <p:cNvGrpSpPr/>
        <p:nvPr/>
      </p:nvGrpSpPr>
      <p:grpSpPr>
        <a:xfrm>
          <a:off x="0" y="0"/>
          <a:ext cx="0" cy="0"/>
          <a:chOff x="0" y="0"/>
          <a:chExt cx="0" cy="0"/>
        </a:xfrm>
      </p:grpSpPr>
      <p:sp>
        <p:nvSpPr>
          <p:cNvPr id="671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1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36"/>
          </p:nvPr>
        </p:nvSpPr>
        <p:spPr/>
        <p:txBody>
          <a:bodyPr/>
          <a:p>
            <a:r>
              <a:t>Footer</a:t>
            </a:r>
          </a:p>
        </p:txBody>
      </p:sp>
      <p:sp>
        <p:nvSpPr>
          <p:cNvPr id="5" name="PlaceHolder 4"/>
          <p:cNvSpPr>
            <a:spLocks noGrp="1"/>
          </p:cNvSpPr>
          <p:nvPr>
            <p:ph type="sldNum" idx="437"/>
          </p:nvPr>
        </p:nvSpPr>
        <p:spPr/>
        <p:txBody>
          <a:bodyPr/>
          <a:p>
            <a:fld id="{E1F73657-27D5-4AF0-9D75-12FF94E7154A}" type="slidenum">
              <a:t>&lt;#&gt;</a:t>
            </a:fld>
          </a:p>
        </p:txBody>
      </p:sp>
      <p:sp>
        <p:nvSpPr>
          <p:cNvPr id="6" name="PlaceHolder 5"/>
          <p:cNvSpPr>
            <a:spLocks noGrp="1"/>
          </p:cNvSpPr>
          <p:nvPr>
            <p:ph type="dt" idx="435"/>
          </p:nvPr>
        </p:nvSpPr>
        <p:spPr/>
        <p:txBody>
          <a:bodyPr/>
          <a:p>
            <a:r>
              <a:rPr lang="zh-CN"/>
              <a:t/>
            </a: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3">
    <p:spTree>
      <p:nvGrpSpPr>
        <p:cNvPr id="1" name=""/>
        <p:cNvGrpSpPr/>
        <p:nvPr/>
      </p:nvGrpSpPr>
      <p:grpSpPr>
        <a:xfrm>
          <a:off x="0" y="0"/>
          <a:ext cx="0" cy="0"/>
          <a:chOff x="0" y="0"/>
          <a:chExt cx="0" cy="0"/>
        </a:xfrm>
      </p:grpSpPr>
      <p:sp>
        <p:nvSpPr>
          <p:cNvPr id="672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2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4">
    <p:spTree>
      <p:nvGrpSpPr>
        <p:cNvPr id="1" name=""/>
        <p:cNvGrpSpPr/>
        <p:nvPr/>
      </p:nvGrpSpPr>
      <p:grpSpPr>
        <a:xfrm>
          <a:off x="0" y="0"/>
          <a:ext cx="0" cy="0"/>
          <a:chOff x="0" y="0"/>
          <a:chExt cx="0" cy="0"/>
        </a:xfrm>
      </p:grpSpPr>
      <p:sp>
        <p:nvSpPr>
          <p:cNvPr id="673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4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5">
    <p:spTree>
      <p:nvGrpSpPr>
        <p:cNvPr id="1" name=""/>
        <p:cNvGrpSpPr/>
        <p:nvPr/>
      </p:nvGrpSpPr>
      <p:grpSpPr>
        <a:xfrm>
          <a:off x="0" y="0"/>
          <a:ext cx="0" cy="0"/>
          <a:chOff x="0" y="0"/>
          <a:chExt cx="0" cy="0"/>
        </a:xfrm>
      </p:grpSpPr>
      <p:sp>
        <p:nvSpPr>
          <p:cNvPr id="675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5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left - 4">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7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70"/>
          </p:nvPr>
        </p:nvSpPr>
        <p:spPr/>
        <p:txBody>
          <a:bodyPr/>
          <a:p>
            <a:r>
              <a:t>Footer</a:t>
            </a:r>
          </a:p>
        </p:txBody>
      </p:sp>
      <p:sp>
        <p:nvSpPr>
          <p:cNvPr id="5" name="PlaceHolder 4"/>
          <p:cNvSpPr>
            <a:spLocks noGrp="1"/>
          </p:cNvSpPr>
          <p:nvPr>
            <p:ph type="sldNum" idx="71"/>
          </p:nvPr>
        </p:nvSpPr>
        <p:spPr/>
        <p:txBody>
          <a:bodyPr/>
          <a:p>
            <a:fld id="{CE97D388-7379-4A10-9B95-B8098E359BAC}" type="slidenum">
              <a:t>&lt;#&gt;</a:t>
            </a:fld>
          </a:p>
        </p:txBody>
      </p:sp>
      <p:sp>
        <p:nvSpPr>
          <p:cNvPr id="6" name="PlaceHolder 5"/>
          <p:cNvSpPr>
            <a:spLocks noGrp="1"/>
          </p:cNvSpPr>
          <p:nvPr>
            <p:ph type="dt" idx="69"/>
          </p:nvPr>
        </p:nvSpPr>
        <p:spPr/>
        <p:txBody>
          <a:bodyPr/>
          <a:p>
            <a:r>
              <a:rPr lang="zh-CN"/>
              <a:t/>
            </a: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1">
    <p:spTree>
      <p:nvGrpSpPr>
        <p:cNvPr id="1" name=""/>
        <p:cNvGrpSpPr/>
        <p:nvPr/>
      </p:nvGrpSpPr>
      <p:grpSpPr>
        <a:xfrm>
          <a:off x="0" y="0"/>
          <a:ext cx="0" cy="0"/>
          <a:chOff x="0" y="0"/>
          <a:chExt cx="0" cy="0"/>
        </a:xfrm>
      </p:grpSpPr>
      <p:sp>
        <p:nvSpPr>
          <p:cNvPr id="676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6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6">
    <p:spTree>
      <p:nvGrpSpPr>
        <p:cNvPr id="1" name=""/>
        <p:cNvGrpSpPr/>
        <p:nvPr/>
      </p:nvGrpSpPr>
      <p:grpSpPr>
        <a:xfrm>
          <a:off x="0" y="0"/>
          <a:ext cx="0" cy="0"/>
          <a:chOff x="0" y="0"/>
          <a:chExt cx="0" cy="0"/>
        </a:xfrm>
      </p:grpSpPr>
      <p:sp>
        <p:nvSpPr>
          <p:cNvPr id="677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7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39"/>
          </p:nvPr>
        </p:nvSpPr>
        <p:spPr/>
        <p:txBody>
          <a:bodyPr/>
          <a:p>
            <a:r>
              <a:t>Footer</a:t>
            </a:r>
          </a:p>
        </p:txBody>
      </p:sp>
      <p:sp>
        <p:nvSpPr>
          <p:cNvPr id="5" name="PlaceHolder 4"/>
          <p:cNvSpPr>
            <a:spLocks noGrp="1"/>
          </p:cNvSpPr>
          <p:nvPr>
            <p:ph type="sldNum" idx="440"/>
          </p:nvPr>
        </p:nvSpPr>
        <p:spPr/>
        <p:txBody>
          <a:bodyPr/>
          <a:p>
            <a:fld id="{5F11654E-421E-443F-816E-80861C027865}" type="slidenum">
              <a:t>&lt;#&gt;</a:t>
            </a:fld>
          </a:p>
        </p:txBody>
      </p:sp>
      <p:sp>
        <p:nvSpPr>
          <p:cNvPr id="6" name="PlaceHolder 5"/>
          <p:cNvSpPr>
            <a:spLocks noGrp="1"/>
          </p:cNvSpPr>
          <p:nvPr>
            <p:ph type="dt" idx="438"/>
          </p:nvPr>
        </p:nvSpPr>
        <p:spPr/>
        <p:txBody>
          <a:bodyPr/>
          <a:p>
            <a:r>
              <a:rPr lang="zh-CN"/>
              <a:t/>
            </a: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7">
    <p:spTree>
      <p:nvGrpSpPr>
        <p:cNvPr id="1" name=""/>
        <p:cNvGrpSpPr/>
        <p:nvPr/>
      </p:nvGrpSpPr>
      <p:grpSpPr>
        <a:xfrm>
          <a:off x="0" y="0"/>
          <a:ext cx="0" cy="0"/>
          <a:chOff x="0" y="0"/>
          <a:chExt cx="0" cy="0"/>
        </a:xfrm>
      </p:grpSpPr>
      <p:sp>
        <p:nvSpPr>
          <p:cNvPr id="679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9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42"/>
          </p:nvPr>
        </p:nvSpPr>
        <p:spPr/>
        <p:txBody>
          <a:bodyPr/>
          <a:p>
            <a:r>
              <a:t>Footer</a:t>
            </a:r>
          </a:p>
        </p:txBody>
      </p:sp>
      <p:sp>
        <p:nvSpPr>
          <p:cNvPr id="5" name="PlaceHolder 4"/>
          <p:cNvSpPr>
            <a:spLocks noGrp="1"/>
          </p:cNvSpPr>
          <p:nvPr>
            <p:ph type="sldNum" idx="443"/>
          </p:nvPr>
        </p:nvSpPr>
        <p:spPr/>
        <p:txBody>
          <a:bodyPr/>
          <a:p>
            <a:fld id="{8F4EF437-1B62-40D2-9ACB-1C44A4D696B4}" type="slidenum">
              <a:t>&lt;#&gt;</a:t>
            </a:fld>
          </a:p>
        </p:txBody>
      </p:sp>
      <p:sp>
        <p:nvSpPr>
          <p:cNvPr id="6" name="PlaceHolder 5"/>
          <p:cNvSpPr>
            <a:spLocks noGrp="1"/>
          </p:cNvSpPr>
          <p:nvPr>
            <p:ph type="dt" idx="441"/>
          </p:nvPr>
        </p:nvSpPr>
        <p:spPr/>
        <p:txBody>
          <a:bodyPr/>
          <a:p>
            <a:r>
              <a:rPr lang="zh-CN"/>
              <a:t/>
            </a: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8">
    <p:spTree>
      <p:nvGrpSpPr>
        <p:cNvPr id="1" name=""/>
        <p:cNvGrpSpPr/>
        <p:nvPr/>
      </p:nvGrpSpPr>
      <p:grpSpPr>
        <a:xfrm>
          <a:off x="0" y="0"/>
          <a:ext cx="0" cy="0"/>
          <a:chOff x="0" y="0"/>
          <a:chExt cx="0" cy="0"/>
        </a:xfrm>
      </p:grpSpPr>
      <p:sp>
        <p:nvSpPr>
          <p:cNvPr id="680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80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45"/>
          </p:nvPr>
        </p:nvSpPr>
        <p:spPr/>
        <p:txBody>
          <a:bodyPr/>
          <a:p>
            <a:r>
              <a:t>Footer</a:t>
            </a:r>
          </a:p>
        </p:txBody>
      </p:sp>
      <p:sp>
        <p:nvSpPr>
          <p:cNvPr id="5" name="PlaceHolder 4"/>
          <p:cNvSpPr>
            <a:spLocks noGrp="1"/>
          </p:cNvSpPr>
          <p:nvPr>
            <p:ph type="sldNum" idx="446"/>
          </p:nvPr>
        </p:nvSpPr>
        <p:spPr/>
        <p:txBody>
          <a:bodyPr/>
          <a:p>
            <a:fld id="{0740BAFA-5829-4AEA-98BE-1D1C54705CAD}" type="slidenum">
              <a:t>&lt;#&gt;</a:t>
            </a:fld>
          </a:p>
        </p:txBody>
      </p:sp>
      <p:sp>
        <p:nvSpPr>
          <p:cNvPr id="6" name="PlaceHolder 5"/>
          <p:cNvSpPr>
            <a:spLocks noGrp="1"/>
          </p:cNvSpPr>
          <p:nvPr>
            <p:ph type="dt" idx="444"/>
          </p:nvPr>
        </p:nvSpPr>
        <p:spPr/>
        <p:txBody>
          <a:bodyPr/>
          <a:p>
            <a:r>
              <a:rPr lang="zh-CN"/>
              <a:t/>
            </a: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69">
    <p:spTree>
      <p:nvGrpSpPr>
        <p:cNvPr id="1" name=""/>
        <p:cNvGrpSpPr/>
        <p:nvPr/>
      </p:nvGrpSpPr>
      <p:grpSpPr>
        <a:xfrm>
          <a:off x="0" y="0"/>
          <a:ext cx="0" cy="0"/>
          <a:chOff x="0" y="0"/>
          <a:chExt cx="0" cy="0"/>
        </a:xfrm>
      </p:grpSpPr>
      <p:sp>
        <p:nvSpPr>
          <p:cNvPr id="681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81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48"/>
          </p:nvPr>
        </p:nvSpPr>
        <p:spPr/>
        <p:txBody>
          <a:bodyPr/>
          <a:p>
            <a:r>
              <a:t>Footer</a:t>
            </a:r>
          </a:p>
        </p:txBody>
      </p:sp>
      <p:sp>
        <p:nvSpPr>
          <p:cNvPr id="5" name="PlaceHolder 4"/>
          <p:cNvSpPr>
            <a:spLocks noGrp="1"/>
          </p:cNvSpPr>
          <p:nvPr>
            <p:ph type="sldNum" idx="449"/>
          </p:nvPr>
        </p:nvSpPr>
        <p:spPr/>
        <p:txBody>
          <a:bodyPr/>
          <a:p>
            <a:fld id="{3B1D16C9-F72B-41C3-B158-915A6F44AEE7}" type="slidenum">
              <a:t>&lt;#&gt;</a:t>
            </a:fld>
          </a:p>
        </p:txBody>
      </p:sp>
      <p:sp>
        <p:nvSpPr>
          <p:cNvPr id="6" name="PlaceHolder 5"/>
          <p:cNvSpPr>
            <a:spLocks noGrp="1"/>
          </p:cNvSpPr>
          <p:nvPr>
            <p:ph type="dt" idx="447"/>
          </p:nvPr>
        </p:nvSpPr>
        <p:spPr/>
        <p:txBody>
          <a:bodyPr/>
          <a:p>
            <a:r>
              <a:rPr lang="zh-CN"/>
              <a:t/>
            </a: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3 text boxes and text">
    <p:spTree>
      <p:nvGrpSpPr>
        <p:cNvPr id="1" name=""/>
        <p:cNvGrpSpPr/>
        <p:nvPr/>
      </p:nvGrpSpPr>
      <p:grpSpPr>
        <a:xfrm>
          <a:off x="0" y="0"/>
          <a:ext cx="0" cy="0"/>
          <a:chOff x="0" y="0"/>
          <a:chExt cx="0" cy="0"/>
        </a:xfrm>
      </p:grpSpPr>
      <p:sp>
        <p:nvSpPr>
          <p:cNvPr id="682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83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51"/>
          </p:nvPr>
        </p:nvSpPr>
        <p:spPr/>
        <p:txBody>
          <a:bodyPr/>
          <a:p>
            <a:r>
              <a:t>Footer</a:t>
            </a:r>
          </a:p>
        </p:txBody>
      </p:sp>
      <p:sp>
        <p:nvSpPr>
          <p:cNvPr id="5" name="PlaceHolder 4"/>
          <p:cNvSpPr>
            <a:spLocks noGrp="1"/>
          </p:cNvSpPr>
          <p:nvPr>
            <p:ph type="sldNum" idx="452"/>
          </p:nvPr>
        </p:nvSpPr>
        <p:spPr/>
        <p:txBody>
          <a:bodyPr/>
          <a:p>
            <a:fld id="{643D06E9-BB1B-4A4F-A2D4-052771325D18}" type="slidenum">
              <a:t>&lt;#&gt;</a:t>
            </a:fld>
          </a:p>
        </p:txBody>
      </p:sp>
      <p:sp>
        <p:nvSpPr>
          <p:cNvPr id="6" name="PlaceHolder 5"/>
          <p:cNvSpPr>
            <a:spLocks noGrp="1"/>
          </p:cNvSpPr>
          <p:nvPr>
            <p:ph type="dt" idx="450"/>
          </p:nvPr>
        </p:nvSpPr>
        <p:spPr/>
        <p:txBody>
          <a:bodyPr/>
          <a:p>
            <a:r>
              <a:rPr lang="zh-CN"/>
              <a:t/>
            </a:r>
          </a:p>
        </p:txBody>
      </p:sp>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itle, 4 text boxes and text">
    <p:spTree>
      <p:nvGrpSpPr>
        <p:cNvPr id="1" name=""/>
        <p:cNvGrpSpPr/>
        <p:nvPr/>
      </p:nvGrpSpPr>
      <p:grpSpPr>
        <a:xfrm>
          <a:off x="0" y="0"/>
          <a:ext cx="0" cy="0"/>
          <a:chOff x="0" y="0"/>
          <a:chExt cx="0" cy="0"/>
        </a:xfrm>
      </p:grpSpPr>
      <p:sp>
        <p:nvSpPr>
          <p:cNvPr id="684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84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54"/>
          </p:nvPr>
        </p:nvSpPr>
        <p:spPr/>
        <p:txBody>
          <a:bodyPr/>
          <a:p>
            <a:r>
              <a:t>Footer</a:t>
            </a:r>
          </a:p>
        </p:txBody>
      </p:sp>
      <p:sp>
        <p:nvSpPr>
          <p:cNvPr id="5" name="PlaceHolder 4"/>
          <p:cNvSpPr>
            <a:spLocks noGrp="1"/>
          </p:cNvSpPr>
          <p:nvPr>
            <p:ph type="sldNum" idx="455"/>
          </p:nvPr>
        </p:nvSpPr>
        <p:spPr/>
        <p:txBody>
          <a:bodyPr/>
          <a:p>
            <a:fld id="{C978E2A1-9677-4FFE-AA94-1BB02E7B4DC4}" type="slidenum">
              <a:t>&lt;#&gt;</a:t>
            </a:fld>
          </a:p>
        </p:txBody>
      </p:sp>
      <p:sp>
        <p:nvSpPr>
          <p:cNvPr id="6" name="PlaceHolder 5"/>
          <p:cNvSpPr>
            <a:spLocks noGrp="1"/>
          </p:cNvSpPr>
          <p:nvPr>
            <p:ph type="dt" idx="453"/>
          </p:nvPr>
        </p:nvSpPr>
        <p:spPr/>
        <p:txBody>
          <a:bodyPr/>
          <a:p>
            <a:r>
              <a:rPr lang="zh-CN"/>
              <a:t/>
            </a: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3 images and text">
    <p:spTree>
      <p:nvGrpSpPr>
        <p:cNvPr id="1" name=""/>
        <p:cNvGrpSpPr/>
        <p:nvPr/>
      </p:nvGrpSpPr>
      <p:grpSpPr>
        <a:xfrm>
          <a:off x="0" y="0"/>
          <a:ext cx="0" cy="0"/>
          <a:chOff x="0" y="0"/>
          <a:chExt cx="0" cy="0"/>
        </a:xfrm>
      </p:grpSpPr>
      <p:sp>
        <p:nvSpPr>
          <p:cNvPr id="686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86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57"/>
          </p:nvPr>
        </p:nvSpPr>
        <p:spPr/>
        <p:txBody>
          <a:bodyPr/>
          <a:p>
            <a:r>
              <a:t>Footer</a:t>
            </a:r>
          </a:p>
        </p:txBody>
      </p:sp>
      <p:sp>
        <p:nvSpPr>
          <p:cNvPr id="5" name="PlaceHolder 4"/>
          <p:cNvSpPr>
            <a:spLocks noGrp="1"/>
          </p:cNvSpPr>
          <p:nvPr>
            <p:ph type="sldNum" idx="458"/>
          </p:nvPr>
        </p:nvSpPr>
        <p:spPr/>
        <p:txBody>
          <a:bodyPr/>
          <a:p>
            <a:fld id="{5F09E8F5-AE63-4588-B2C0-16978E9858DB}" type="slidenum">
              <a:t>&lt;#&gt;</a:t>
            </a:fld>
          </a:p>
        </p:txBody>
      </p:sp>
      <p:sp>
        <p:nvSpPr>
          <p:cNvPr id="6" name="PlaceHolder 5"/>
          <p:cNvSpPr>
            <a:spLocks noGrp="1"/>
          </p:cNvSpPr>
          <p:nvPr>
            <p:ph type="dt" idx="456"/>
          </p:nvPr>
        </p:nvSpPr>
        <p:spPr/>
        <p:txBody>
          <a:bodyPr/>
          <a:p>
            <a:r>
              <a:rPr lang="zh-CN"/>
              <a:t/>
            </a: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4 images and text">
    <p:spTree>
      <p:nvGrpSpPr>
        <p:cNvPr id="1" name=""/>
        <p:cNvGrpSpPr/>
        <p:nvPr/>
      </p:nvGrpSpPr>
      <p:grpSpPr>
        <a:xfrm>
          <a:off x="0" y="0"/>
          <a:ext cx="0" cy="0"/>
          <a:chOff x="0" y="0"/>
          <a:chExt cx="0" cy="0"/>
        </a:xfrm>
      </p:grpSpPr>
      <p:sp>
        <p:nvSpPr>
          <p:cNvPr id="688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88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60"/>
          </p:nvPr>
        </p:nvSpPr>
        <p:spPr/>
        <p:txBody>
          <a:bodyPr/>
          <a:p>
            <a:r>
              <a:t>Footer</a:t>
            </a:r>
          </a:p>
        </p:txBody>
      </p:sp>
      <p:sp>
        <p:nvSpPr>
          <p:cNvPr id="5" name="PlaceHolder 4"/>
          <p:cNvSpPr>
            <a:spLocks noGrp="1"/>
          </p:cNvSpPr>
          <p:nvPr>
            <p:ph type="sldNum" idx="461"/>
          </p:nvPr>
        </p:nvSpPr>
        <p:spPr/>
        <p:txBody>
          <a:bodyPr/>
          <a:p>
            <a:fld id="{DA108B5C-8352-4028-910D-C72965C7ACE7}" type="slidenum">
              <a:t>&lt;#&gt;</a:t>
            </a:fld>
          </a:p>
        </p:txBody>
      </p:sp>
      <p:sp>
        <p:nvSpPr>
          <p:cNvPr id="6" name="PlaceHolder 5"/>
          <p:cNvSpPr>
            <a:spLocks noGrp="1"/>
          </p:cNvSpPr>
          <p:nvPr>
            <p:ph type="dt" idx="459"/>
          </p:nvPr>
        </p:nvSpPr>
        <p:spPr/>
        <p:txBody>
          <a:bodyPr/>
          <a:p>
            <a:r>
              <a:rPr lang="zh-CN"/>
              <a:t/>
            </a: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0">
    <p:spTree>
      <p:nvGrpSpPr>
        <p:cNvPr id="1" name=""/>
        <p:cNvGrpSpPr/>
        <p:nvPr/>
      </p:nvGrpSpPr>
      <p:grpSpPr>
        <a:xfrm>
          <a:off x="0" y="0"/>
          <a:ext cx="0" cy="0"/>
          <a:chOff x="0" y="0"/>
          <a:chExt cx="0" cy="0"/>
        </a:xfrm>
      </p:grpSpPr>
      <p:sp>
        <p:nvSpPr>
          <p:cNvPr id="688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88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left - 5">
    <p:spTree>
      <p:nvGrpSpPr>
        <p:cNvPr id="1" name=""/>
        <p:cNvGrpSpPr/>
        <p:nvPr/>
      </p:nvGrpSpPr>
      <p:grpSpPr>
        <a:xfrm>
          <a:off x="0" y="0"/>
          <a:ext cx="0" cy="0"/>
          <a:chOff x="0" y="0"/>
          <a:chExt cx="0" cy="0"/>
        </a:xfrm>
      </p:grpSpPr>
      <p:sp>
        <p:nvSpPr>
          <p:cNvPr id="48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8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73"/>
          </p:nvPr>
        </p:nvSpPr>
        <p:spPr/>
        <p:txBody>
          <a:bodyPr/>
          <a:p>
            <a:r>
              <a:t>Footer</a:t>
            </a:r>
          </a:p>
        </p:txBody>
      </p:sp>
      <p:sp>
        <p:nvSpPr>
          <p:cNvPr id="5" name="PlaceHolder 4"/>
          <p:cNvSpPr>
            <a:spLocks noGrp="1"/>
          </p:cNvSpPr>
          <p:nvPr>
            <p:ph type="sldNum" idx="74"/>
          </p:nvPr>
        </p:nvSpPr>
        <p:spPr/>
        <p:txBody>
          <a:bodyPr/>
          <a:p>
            <a:fld id="{80F6943A-E31F-410B-A8FD-3C4623E5E86D}" type="slidenum">
              <a:t>&lt;#&gt;</a:t>
            </a:fld>
          </a:p>
        </p:txBody>
      </p:sp>
      <p:sp>
        <p:nvSpPr>
          <p:cNvPr id="6" name="PlaceHolder 5"/>
          <p:cNvSpPr>
            <a:spLocks noGrp="1"/>
          </p:cNvSpPr>
          <p:nvPr>
            <p:ph type="dt" idx="72"/>
          </p:nvPr>
        </p:nvSpPr>
        <p:spPr/>
        <p:txBody>
          <a:bodyPr/>
          <a:p>
            <a:r>
              <a:rPr lang="zh-CN"/>
              <a:t/>
            </a: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1">
    <p:spTree>
      <p:nvGrpSpPr>
        <p:cNvPr id="1" name=""/>
        <p:cNvGrpSpPr/>
        <p:nvPr/>
      </p:nvGrpSpPr>
      <p:grpSpPr>
        <a:xfrm>
          <a:off x="0" y="0"/>
          <a:ext cx="0" cy="0"/>
          <a:chOff x="0" y="0"/>
          <a:chExt cx="0" cy="0"/>
        </a:xfrm>
      </p:grpSpPr>
      <p:sp>
        <p:nvSpPr>
          <p:cNvPr id="690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0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463"/>
          </p:nvPr>
        </p:nvSpPr>
        <p:spPr/>
        <p:txBody>
          <a:bodyPr/>
          <a:p>
            <a:fld id="{9DC3F746-69BF-4AB3-A4F8-E1A4DC34813B}" type="slidenum">
              <a:t>&lt;#&gt;</a:t>
            </a:fld>
          </a:p>
        </p:txBody>
      </p:sp>
      <p:sp>
        <p:nvSpPr>
          <p:cNvPr id="5" name="PlaceHolder 4"/>
          <p:cNvSpPr>
            <a:spLocks noGrp="1"/>
          </p:cNvSpPr>
          <p:nvPr>
            <p:ph type="dt" idx="462"/>
          </p:nvPr>
        </p:nvSpPr>
        <p:spPr/>
        <p:txBody>
          <a:bodyPr/>
          <a:p>
            <a:r>
              <a:rPr lang="zh-CN"/>
              <a:t/>
            </a: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2">
    <p:spTree>
      <p:nvGrpSpPr>
        <p:cNvPr id="1" name=""/>
        <p:cNvGrpSpPr/>
        <p:nvPr/>
      </p:nvGrpSpPr>
      <p:grpSpPr>
        <a:xfrm>
          <a:off x="0" y="0"/>
          <a:ext cx="0" cy="0"/>
          <a:chOff x="0" y="0"/>
          <a:chExt cx="0" cy="0"/>
        </a:xfrm>
      </p:grpSpPr>
      <p:sp>
        <p:nvSpPr>
          <p:cNvPr id="691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1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3">
    <p:spTree>
      <p:nvGrpSpPr>
        <p:cNvPr id="1" name=""/>
        <p:cNvGrpSpPr/>
        <p:nvPr/>
      </p:nvGrpSpPr>
      <p:grpSpPr>
        <a:xfrm>
          <a:off x="0" y="0"/>
          <a:ext cx="0" cy="0"/>
          <a:chOff x="0" y="0"/>
          <a:chExt cx="0" cy="0"/>
        </a:xfrm>
      </p:grpSpPr>
      <p:sp>
        <p:nvSpPr>
          <p:cNvPr id="692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2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left">
    <p:spTree>
      <p:nvGrpSpPr>
        <p:cNvPr id="1" name=""/>
        <p:cNvGrpSpPr/>
        <p:nvPr/>
      </p:nvGrpSpPr>
      <p:grpSpPr>
        <a:xfrm>
          <a:off x="0" y="0"/>
          <a:ext cx="0" cy="0"/>
          <a:chOff x="0" y="0"/>
          <a:chExt cx="0" cy="0"/>
        </a:xfrm>
      </p:grpSpPr>
      <p:sp>
        <p:nvSpPr>
          <p:cNvPr id="693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3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65"/>
          </p:nvPr>
        </p:nvSpPr>
        <p:spPr/>
        <p:txBody>
          <a:bodyPr/>
          <a:p>
            <a:r>
              <a:t>Footer</a:t>
            </a:r>
          </a:p>
        </p:txBody>
      </p:sp>
      <p:sp>
        <p:nvSpPr>
          <p:cNvPr id="5" name="PlaceHolder 4"/>
          <p:cNvSpPr>
            <a:spLocks noGrp="1"/>
          </p:cNvSpPr>
          <p:nvPr>
            <p:ph type="sldNum" idx="466"/>
          </p:nvPr>
        </p:nvSpPr>
        <p:spPr/>
        <p:txBody>
          <a:bodyPr/>
          <a:p>
            <a:fld id="{D3267728-5138-41A9-8373-00F2A7928010}" type="slidenum">
              <a:t>&lt;#&gt;</a:t>
            </a:fld>
          </a:p>
        </p:txBody>
      </p:sp>
      <p:sp>
        <p:nvSpPr>
          <p:cNvPr id="6" name="PlaceHolder 5"/>
          <p:cNvSpPr>
            <a:spLocks noGrp="1"/>
          </p:cNvSpPr>
          <p:nvPr>
            <p:ph type="dt" idx="464"/>
          </p:nvPr>
        </p:nvSpPr>
        <p:spPr/>
        <p:txBody>
          <a:bodyPr/>
          <a:p>
            <a:r>
              <a:rPr lang="zh-CN"/>
              <a:t/>
            </a: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right (small)">
    <p:spTree>
      <p:nvGrpSpPr>
        <p:cNvPr id="1" name=""/>
        <p:cNvGrpSpPr/>
        <p:nvPr/>
      </p:nvGrpSpPr>
      <p:grpSpPr>
        <a:xfrm>
          <a:off x="0" y="0"/>
          <a:ext cx="0" cy="0"/>
          <a:chOff x="0" y="0"/>
          <a:chExt cx="0" cy="0"/>
        </a:xfrm>
      </p:grpSpPr>
      <p:sp>
        <p:nvSpPr>
          <p:cNvPr id="695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5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68"/>
          </p:nvPr>
        </p:nvSpPr>
        <p:spPr/>
        <p:txBody>
          <a:bodyPr/>
          <a:p>
            <a:r>
              <a:t>Footer</a:t>
            </a:r>
          </a:p>
        </p:txBody>
      </p:sp>
      <p:sp>
        <p:nvSpPr>
          <p:cNvPr id="5" name="PlaceHolder 4"/>
          <p:cNvSpPr>
            <a:spLocks noGrp="1"/>
          </p:cNvSpPr>
          <p:nvPr>
            <p:ph type="sldNum" idx="469"/>
          </p:nvPr>
        </p:nvSpPr>
        <p:spPr/>
        <p:txBody>
          <a:bodyPr/>
          <a:p>
            <a:fld id="{82120E5D-23B4-4B49-8E64-C8068B2B2ABF}" type="slidenum">
              <a:t>&lt;#&gt;</a:t>
            </a:fld>
          </a:p>
        </p:txBody>
      </p:sp>
      <p:sp>
        <p:nvSpPr>
          <p:cNvPr id="6" name="PlaceHolder 5"/>
          <p:cNvSpPr>
            <a:spLocks noGrp="1"/>
          </p:cNvSpPr>
          <p:nvPr>
            <p:ph type="dt" idx="467"/>
          </p:nvPr>
        </p:nvSpPr>
        <p:spPr/>
        <p:txBody>
          <a:bodyPr/>
          <a:p>
            <a:r>
              <a:rPr lang="zh-CN"/>
              <a:t/>
            </a: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4">
    <p:spTree>
      <p:nvGrpSpPr>
        <p:cNvPr id="1" name=""/>
        <p:cNvGrpSpPr/>
        <p:nvPr/>
      </p:nvGrpSpPr>
      <p:grpSpPr>
        <a:xfrm>
          <a:off x="0" y="0"/>
          <a:ext cx="0" cy="0"/>
          <a:chOff x="0" y="0"/>
          <a:chExt cx="0" cy="0"/>
        </a:xfrm>
      </p:grpSpPr>
      <p:sp>
        <p:nvSpPr>
          <p:cNvPr id="696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6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71"/>
          </p:nvPr>
        </p:nvSpPr>
        <p:spPr/>
        <p:txBody>
          <a:bodyPr/>
          <a:p>
            <a:r>
              <a:t>Footer</a:t>
            </a:r>
          </a:p>
        </p:txBody>
      </p:sp>
      <p:sp>
        <p:nvSpPr>
          <p:cNvPr id="5" name="PlaceHolder 4"/>
          <p:cNvSpPr>
            <a:spLocks noGrp="1"/>
          </p:cNvSpPr>
          <p:nvPr>
            <p:ph type="sldNum" idx="472"/>
          </p:nvPr>
        </p:nvSpPr>
        <p:spPr/>
        <p:txBody>
          <a:bodyPr/>
          <a:p>
            <a:fld id="{87C1F7E1-3F6F-4F3B-BEE5-110DB2E3F0DF}" type="slidenum">
              <a:t>&lt;#&gt;</a:t>
            </a:fld>
          </a:p>
        </p:txBody>
      </p:sp>
      <p:sp>
        <p:nvSpPr>
          <p:cNvPr id="6" name="PlaceHolder 5"/>
          <p:cNvSpPr>
            <a:spLocks noGrp="1"/>
          </p:cNvSpPr>
          <p:nvPr>
            <p:ph type="dt" idx="470"/>
          </p:nvPr>
        </p:nvSpPr>
        <p:spPr/>
        <p:txBody>
          <a:bodyPr/>
          <a:p>
            <a:r>
              <a:rPr lang="zh-CN"/>
              <a:t/>
            </a: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5">
    <p:spTree>
      <p:nvGrpSpPr>
        <p:cNvPr id="1" name=""/>
        <p:cNvGrpSpPr/>
        <p:nvPr/>
      </p:nvGrpSpPr>
      <p:grpSpPr>
        <a:xfrm>
          <a:off x="0" y="0"/>
          <a:ext cx="0" cy="0"/>
          <a:chOff x="0" y="0"/>
          <a:chExt cx="0" cy="0"/>
        </a:xfrm>
      </p:grpSpPr>
      <p:sp>
        <p:nvSpPr>
          <p:cNvPr id="697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7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74"/>
          </p:nvPr>
        </p:nvSpPr>
        <p:spPr/>
        <p:txBody>
          <a:bodyPr/>
          <a:p>
            <a:r>
              <a:t>Footer</a:t>
            </a:r>
          </a:p>
        </p:txBody>
      </p:sp>
      <p:sp>
        <p:nvSpPr>
          <p:cNvPr id="5" name="PlaceHolder 4"/>
          <p:cNvSpPr>
            <a:spLocks noGrp="1"/>
          </p:cNvSpPr>
          <p:nvPr>
            <p:ph type="sldNum" idx="475"/>
          </p:nvPr>
        </p:nvSpPr>
        <p:spPr/>
        <p:txBody>
          <a:bodyPr/>
          <a:p>
            <a:fld id="{6415B2F7-8906-4E56-842C-49689657F408}" type="slidenum">
              <a:t>&lt;#&gt;</a:t>
            </a:fld>
          </a:p>
        </p:txBody>
      </p:sp>
      <p:sp>
        <p:nvSpPr>
          <p:cNvPr id="6" name="PlaceHolder 5"/>
          <p:cNvSpPr>
            <a:spLocks noGrp="1"/>
          </p:cNvSpPr>
          <p:nvPr>
            <p:ph type="dt" idx="473"/>
          </p:nvPr>
        </p:nvSpPr>
        <p:spPr/>
        <p:txBody>
          <a:bodyPr/>
          <a:p>
            <a:r>
              <a:rPr lang="zh-CN"/>
              <a:t/>
            </a: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6">
    <p:spTree>
      <p:nvGrpSpPr>
        <p:cNvPr id="1" name=""/>
        <p:cNvGrpSpPr/>
        <p:nvPr/>
      </p:nvGrpSpPr>
      <p:grpSpPr>
        <a:xfrm>
          <a:off x="0" y="0"/>
          <a:ext cx="0" cy="0"/>
          <a:chOff x="0" y="0"/>
          <a:chExt cx="0" cy="0"/>
        </a:xfrm>
      </p:grpSpPr>
      <p:sp>
        <p:nvSpPr>
          <p:cNvPr id="698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8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77"/>
          </p:nvPr>
        </p:nvSpPr>
        <p:spPr/>
        <p:txBody>
          <a:bodyPr/>
          <a:p>
            <a:r>
              <a:t>Footer</a:t>
            </a:r>
          </a:p>
        </p:txBody>
      </p:sp>
      <p:sp>
        <p:nvSpPr>
          <p:cNvPr id="5" name="PlaceHolder 4"/>
          <p:cNvSpPr>
            <a:spLocks noGrp="1"/>
          </p:cNvSpPr>
          <p:nvPr>
            <p:ph type="sldNum" idx="478"/>
          </p:nvPr>
        </p:nvSpPr>
        <p:spPr/>
        <p:txBody>
          <a:bodyPr/>
          <a:p>
            <a:fld id="{30B72525-169C-43D5-9B5D-9E24A1FE60C6}" type="slidenum">
              <a:t>&lt;#&gt;</a:t>
            </a:fld>
          </a:p>
        </p:txBody>
      </p:sp>
      <p:sp>
        <p:nvSpPr>
          <p:cNvPr id="6" name="PlaceHolder 5"/>
          <p:cNvSpPr>
            <a:spLocks noGrp="1"/>
          </p:cNvSpPr>
          <p:nvPr>
            <p:ph type="dt" idx="476"/>
          </p:nvPr>
        </p:nvSpPr>
        <p:spPr/>
        <p:txBody>
          <a:bodyPr/>
          <a:p>
            <a:r>
              <a:rPr lang="zh-CN"/>
              <a:t/>
            </a:r>
          </a:p>
        </p:txBody>
      </p:sp>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7">
    <p:spTree>
      <p:nvGrpSpPr>
        <p:cNvPr id="1" name=""/>
        <p:cNvGrpSpPr/>
        <p:nvPr/>
      </p:nvGrpSpPr>
      <p:grpSpPr>
        <a:xfrm>
          <a:off x="0" y="0"/>
          <a:ext cx="0" cy="0"/>
          <a:chOff x="0" y="0"/>
          <a:chExt cx="0" cy="0"/>
        </a:xfrm>
      </p:grpSpPr>
      <p:sp>
        <p:nvSpPr>
          <p:cNvPr id="699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9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80"/>
          </p:nvPr>
        </p:nvSpPr>
        <p:spPr/>
        <p:txBody>
          <a:bodyPr/>
          <a:p>
            <a:r>
              <a:t>Footer</a:t>
            </a:r>
          </a:p>
        </p:txBody>
      </p:sp>
      <p:sp>
        <p:nvSpPr>
          <p:cNvPr id="5" name="PlaceHolder 4"/>
          <p:cNvSpPr>
            <a:spLocks noGrp="1"/>
          </p:cNvSpPr>
          <p:nvPr>
            <p:ph type="sldNum" idx="481"/>
          </p:nvPr>
        </p:nvSpPr>
        <p:spPr/>
        <p:txBody>
          <a:bodyPr/>
          <a:p>
            <a:fld id="{5A0EED54-42EA-42E9-AE2B-3C8FBD9F2189}" type="slidenum">
              <a:t>&lt;#&gt;</a:t>
            </a:fld>
          </a:p>
        </p:txBody>
      </p:sp>
      <p:sp>
        <p:nvSpPr>
          <p:cNvPr id="6" name="PlaceHolder 5"/>
          <p:cNvSpPr>
            <a:spLocks noGrp="1"/>
          </p:cNvSpPr>
          <p:nvPr>
            <p:ph type="dt" idx="479"/>
          </p:nvPr>
        </p:nvSpPr>
        <p:spPr/>
        <p:txBody>
          <a:bodyPr/>
          <a:p>
            <a:r>
              <a:rPr lang="zh-CN"/>
              <a:t/>
            </a: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8">
    <p:spTree>
      <p:nvGrpSpPr>
        <p:cNvPr id="1" name=""/>
        <p:cNvGrpSpPr/>
        <p:nvPr/>
      </p:nvGrpSpPr>
      <p:grpSpPr>
        <a:xfrm>
          <a:off x="0" y="0"/>
          <a:ext cx="0" cy="0"/>
          <a:chOff x="0" y="0"/>
          <a:chExt cx="0" cy="0"/>
        </a:xfrm>
      </p:grpSpPr>
      <p:sp>
        <p:nvSpPr>
          <p:cNvPr id="700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01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bject, image right - 1">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p>
            <a:r>
              <a:t>Footer</a:t>
            </a:r>
          </a:p>
        </p:txBody>
      </p:sp>
      <p:sp>
        <p:nvSpPr>
          <p:cNvPr id="3" name="PlaceHolder 2"/>
          <p:cNvSpPr>
            <a:spLocks noGrp="1"/>
          </p:cNvSpPr>
          <p:nvPr>
            <p:ph type="sldNum" idx="77"/>
          </p:nvPr>
        </p:nvSpPr>
        <p:spPr/>
        <p:txBody>
          <a:bodyPr/>
          <a:p>
            <a:fld id="{65663139-8F73-4927-86AF-E253198DDFB3}" type="slidenum">
              <a:t>&lt;#&gt;</a:t>
            </a:fld>
          </a:p>
        </p:txBody>
      </p:sp>
      <p:sp>
        <p:nvSpPr>
          <p:cNvPr id="4" name="PlaceHolder 3"/>
          <p:cNvSpPr>
            <a:spLocks noGrp="1"/>
          </p:cNvSpPr>
          <p:nvPr>
            <p:ph type="dt" idx="75"/>
          </p:nvPr>
        </p:nvSpPr>
        <p:spPr/>
        <p:txBody>
          <a:bodyPr/>
          <a:p>
            <a:r>
              <a:rPr lang="zh-CN"/>
              <a:t/>
            </a: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79">
    <p:spTree>
      <p:nvGrpSpPr>
        <p:cNvPr id="1" name=""/>
        <p:cNvGrpSpPr/>
        <p:nvPr/>
      </p:nvGrpSpPr>
      <p:grpSpPr>
        <a:xfrm>
          <a:off x="0" y="0"/>
          <a:ext cx="0" cy="0"/>
          <a:chOff x="0" y="0"/>
          <a:chExt cx="0" cy="0"/>
        </a:xfrm>
      </p:grpSpPr>
      <p:sp>
        <p:nvSpPr>
          <p:cNvPr id="702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02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83"/>
          </p:nvPr>
        </p:nvSpPr>
        <p:spPr/>
        <p:txBody>
          <a:bodyPr/>
          <a:p>
            <a:r>
              <a:t>Footer</a:t>
            </a:r>
          </a:p>
        </p:txBody>
      </p:sp>
      <p:sp>
        <p:nvSpPr>
          <p:cNvPr id="5" name="PlaceHolder 4"/>
          <p:cNvSpPr>
            <a:spLocks noGrp="1"/>
          </p:cNvSpPr>
          <p:nvPr>
            <p:ph type="sldNum" idx="484"/>
          </p:nvPr>
        </p:nvSpPr>
        <p:spPr/>
        <p:txBody>
          <a:bodyPr/>
          <a:p>
            <a:fld id="{051AB048-F93D-4A24-9F75-8AEA3FB21FA8}" type="slidenum">
              <a:t>&lt;#&gt;</a:t>
            </a:fld>
          </a:p>
        </p:txBody>
      </p:sp>
      <p:sp>
        <p:nvSpPr>
          <p:cNvPr id="6" name="PlaceHolder 5"/>
          <p:cNvSpPr>
            <a:spLocks noGrp="1"/>
          </p:cNvSpPr>
          <p:nvPr>
            <p:ph type="dt" idx="482"/>
          </p:nvPr>
        </p:nvSpPr>
        <p:spPr/>
        <p:txBody>
          <a:bodyPr/>
          <a:p>
            <a:r>
              <a:rPr lang="zh-CN"/>
              <a:t/>
            </a: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0">
    <p:spTree>
      <p:nvGrpSpPr>
        <p:cNvPr id="1" name=""/>
        <p:cNvGrpSpPr/>
        <p:nvPr/>
      </p:nvGrpSpPr>
      <p:grpSpPr>
        <a:xfrm>
          <a:off x="0" y="0"/>
          <a:ext cx="0" cy="0"/>
          <a:chOff x="0" y="0"/>
          <a:chExt cx="0" cy="0"/>
        </a:xfrm>
      </p:grpSpPr>
      <p:sp>
        <p:nvSpPr>
          <p:cNvPr id="703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03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86"/>
          </p:nvPr>
        </p:nvSpPr>
        <p:spPr/>
        <p:txBody>
          <a:bodyPr/>
          <a:p>
            <a:r>
              <a:t>Footer</a:t>
            </a:r>
          </a:p>
        </p:txBody>
      </p:sp>
      <p:sp>
        <p:nvSpPr>
          <p:cNvPr id="5" name="PlaceHolder 4"/>
          <p:cNvSpPr>
            <a:spLocks noGrp="1"/>
          </p:cNvSpPr>
          <p:nvPr>
            <p:ph type="sldNum" idx="487"/>
          </p:nvPr>
        </p:nvSpPr>
        <p:spPr/>
        <p:txBody>
          <a:bodyPr/>
          <a:p>
            <a:fld id="{79094309-C59D-446B-8ACE-A695FD2391F2}" type="slidenum">
              <a:t>&lt;#&gt;</a:t>
            </a:fld>
          </a:p>
        </p:txBody>
      </p:sp>
      <p:sp>
        <p:nvSpPr>
          <p:cNvPr id="6" name="PlaceHolder 5"/>
          <p:cNvSpPr>
            <a:spLocks noGrp="1"/>
          </p:cNvSpPr>
          <p:nvPr>
            <p:ph type="dt" idx="485"/>
          </p:nvPr>
        </p:nvSpPr>
        <p:spPr/>
        <p:txBody>
          <a:bodyPr/>
          <a:p>
            <a:r>
              <a:rPr lang="zh-CN"/>
              <a:t/>
            </a: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1">
    <p:spTree>
      <p:nvGrpSpPr>
        <p:cNvPr id="1" name=""/>
        <p:cNvGrpSpPr/>
        <p:nvPr/>
      </p:nvGrpSpPr>
      <p:grpSpPr>
        <a:xfrm>
          <a:off x="0" y="0"/>
          <a:ext cx="0" cy="0"/>
          <a:chOff x="0" y="0"/>
          <a:chExt cx="0" cy="0"/>
        </a:xfrm>
      </p:grpSpPr>
      <p:sp>
        <p:nvSpPr>
          <p:cNvPr id="704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04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89"/>
          </p:nvPr>
        </p:nvSpPr>
        <p:spPr/>
        <p:txBody>
          <a:bodyPr/>
          <a:p>
            <a:r>
              <a:t>Footer</a:t>
            </a:r>
          </a:p>
        </p:txBody>
      </p:sp>
      <p:sp>
        <p:nvSpPr>
          <p:cNvPr id="5" name="PlaceHolder 4"/>
          <p:cNvSpPr>
            <a:spLocks noGrp="1"/>
          </p:cNvSpPr>
          <p:nvPr>
            <p:ph type="sldNum" idx="490"/>
          </p:nvPr>
        </p:nvSpPr>
        <p:spPr/>
        <p:txBody>
          <a:bodyPr/>
          <a:p>
            <a:fld id="{F712C1CA-7A34-4200-A72B-C486CE085B2A}" type="slidenum">
              <a:t>&lt;#&gt;</a:t>
            </a:fld>
          </a:p>
        </p:txBody>
      </p:sp>
      <p:sp>
        <p:nvSpPr>
          <p:cNvPr id="6" name="PlaceHolder 5"/>
          <p:cNvSpPr>
            <a:spLocks noGrp="1"/>
          </p:cNvSpPr>
          <p:nvPr>
            <p:ph type="dt" idx="488"/>
          </p:nvPr>
        </p:nvSpPr>
        <p:spPr/>
        <p:txBody>
          <a:bodyPr/>
          <a:p>
            <a:r>
              <a:rPr lang="zh-CN"/>
              <a:t/>
            </a: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2">
    <p:spTree>
      <p:nvGrpSpPr>
        <p:cNvPr id="1" name=""/>
        <p:cNvGrpSpPr/>
        <p:nvPr/>
      </p:nvGrpSpPr>
      <p:grpSpPr>
        <a:xfrm>
          <a:off x="0" y="0"/>
          <a:ext cx="0" cy="0"/>
          <a:chOff x="0" y="0"/>
          <a:chExt cx="0" cy="0"/>
        </a:xfrm>
      </p:grpSpPr>
      <p:sp>
        <p:nvSpPr>
          <p:cNvPr id="70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0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92"/>
          </p:nvPr>
        </p:nvSpPr>
        <p:spPr/>
        <p:txBody>
          <a:bodyPr/>
          <a:p>
            <a:r>
              <a:t>Footer</a:t>
            </a:r>
          </a:p>
        </p:txBody>
      </p:sp>
      <p:sp>
        <p:nvSpPr>
          <p:cNvPr id="5" name="PlaceHolder 4"/>
          <p:cNvSpPr>
            <a:spLocks noGrp="1"/>
          </p:cNvSpPr>
          <p:nvPr>
            <p:ph type="sldNum" idx="493"/>
          </p:nvPr>
        </p:nvSpPr>
        <p:spPr/>
        <p:txBody>
          <a:bodyPr/>
          <a:p>
            <a:fld id="{CE9DB062-ADEB-4099-8345-FF4471E1D1B5}" type="slidenum">
              <a:t>&lt;#&gt;</a:t>
            </a:fld>
          </a:p>
        </p:txBody>
      </p:sp>
      <p:sp>
        <p:nvSpPr>
          <p:cNvPr id="6" name="PlaceHolder 5"/>
          <p:cNvSpPr>
            <a:spLocks noGrp="1"/>
          </p:cNvSpPr>
          <p:nvPr>
            <p:ph type="dt" idx="491"/>
          </p:nvPr>
        </p:nvSpPr>
        <p:spPr/>
        <p:txBody>
          <a:bodyPr/>
          <a:p>
            <a:r>
              <a:rPr lang="zh-CN"/>
              <a:t/>
            </a: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3">
    <p:spTree>
      <p:nvGrpSpPr>
        <p:cNvPr id="1" name=""/>
        <p:cNvGrpSpPr/>
        <p:nvPr/>
      </p:nvGrpSpPr>
      <p:grpSpPr>
        <a:xfrm>
          <a:off x="0" y="0"/>
          <a:ext cx="0" cy="0"/>
          <a:chOff x="0" y="0"/>
          <a:chExt cx="0" cy="0"/>
        </a:xfrm>
      </p:grpSpPr>
      <p:sp>
        <p:nvSpPr>
          <p:cNvPr id="707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07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95"/>
          </p:nvPr>
        </p:nvSpPr>
        <p:spPr/>
        <p:txBody>
          <a:bodyPr/>
          <a:p>
            <a:r>
              <a:t>Footer</a:t>
            </a:r>
          </a:p>
        </p:txBody>
      </p:sp>
      <p:sp>
        <p:nvSpPr>
          <p:cNvPr id="5" name="PlaceHolder 4"/>
          <p:cNvSpPr>
            <a:spLocks noGrp="1"/>
          </p:cNvSpPr>
          <p:nvPr>
            <p:ph type="sldNum" idx="496"/>
          </p:nvPr>
        </p:nvSpPr>
        <p:spPr/>
        <p:txBody>
          <a:bodyPr/>
          <a:p>
            <a:fld id="{3FCC1325-9DFF-4279-ACD9-32BFA892AA0D}" type="slidenum">
              <a:t>&lt;#&gt;</a:t>
            </a:fld>
          </a:p>
        </p:txBody>
      </p:sp>
      <p:sp>
        <p:nvSpPr>
          <p:cNvPr id="6" name="PlaceHolder 5"/>
          <p:cNvSpPr>
            <a:spLocks noGrp="1"/>
          </p:cNvSpPr>
          <p:nvPr>
            <p:ph type="dt" idx="494"/>
          </p:nvPr>
        </p:nvSpPr>
        <p:spPr/>
        <p:txBody>
          <a:bodyPr/>
          <a:p>
            <a:r>
              <a:rPr lang="zh-CN"/>
              <a:t/>
            </a: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4">
    <p:spTree>
      <p:nvGrpSpPr>
        <p:cNvPr id="1" name=""/>
        <p:cNvGrpSpPr/>
        <p:nvPr/>
      </p:nvGrpSpPr>
      <p:grpSpPr>
        <a:xfrm>
          <a:off x="0" y="0"/>
          <a:ext cx="0" cy="0"/>
          <a:chOff x="0" y="0"/>
          <a:chExt cx="0" cy="0"/>
        </a:xfrm>
      </p:grpSpPr>
      <p:sp>
        <p:nvSpPr>
          <p:cNvPr id="709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09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498"/>
          </p:nvPr>
        </p:nvSpPr>
        <p:spPr/>
        <p:txBody>
          <a:bodyPr/>
          <a:p>
            <a:r>
              <a:t>Footer</a:t>
            </a:r>
          </a:p>
        </p:txBody>
      </p:sp>
      <p:sp>
        <p:nvSpPr>
          <p:cNvPr id="5" name="PlaceHolder 4"/>
          <p:cNvSpPr>
            <a:spLocks noGrp="1"/>
          </p:cNvSpPr>
          <p:nvPr>
            <p:ph type="sldNum" idx="499"/>
          </p:nvPr>
        </p:nvSpPr>
        <p:spPr/>
        <p:txBody>
          <a:bodyPr/>
          <a:p>
            <a:fld id="{8236AA98-1CFE-457D-A8C7-393C2EEAC85E}" type="slidenum">
              <a:t>&lt;#&gt;</a:t>
            </a:fld>
          </a:p>
        </p:txBody>
      </p:sp>
      <p:sp>
        <p:nvSpPr>
          <p:cNvPr id="6" name="PlaceHolder 5"/>
          <p:cNvSpPr>
            <a:spLocks noGrp="1"/>
          </p:cNvSpPr>
          <p:nvPr>
            <p:ph type="dt" idx="497"/>
          </p:nvPr>
        </p:nvSpPr>
        <p:spPr/>
        <p:txBody>
          <a:bodyPr/>
          <a:p>
            <a:r>
              <a:rPr lang="zh-CN"/>
              <a:t/>
            </a: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5">
    <p:spTree>
      <p:nvGrpSpPr>
        <p:cNvPr id="1" name=""/>
        <p:cNvGrpSpPr/>
        <p:nvPr/>
      </p:nvGrpSpPr>
      <p:grpSpPr>
        <a:xfrm>
          <a:off x="0" y="0"/>
          <a:ext cx="0" cy="0"/>
          <a:chOff x="0" y="0"/>
          <a:chExt cx="0" cy="0"/>
        </a:xfrm>
      </p:grpSpPr>
      <p:sp>
        <p:nvSpPr>
          <p:cNvPr id="710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0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01"/>
          </p:nvPr>
        </p:nvSpPr>
        <p:spPr/>
        <p:txBody>
          <a:bodyPr/>
          <a:p>
            <a:r>
              <a:t>Footer</a:t>
            </a:r>
          </a:p>
        </p:txBody>
      </p:sp>
      <p:sp>
        <p:nvSpPr>
          <p:cNvPr id="5" name="PlaceHolder 4"/>
          <p:cNvSpPr>
            <a:spLocks noGrp="1"/>
          </p:cNvSpPr>
          <p:nvPr>
            <p:ph type="sldNum" idx="502"/>
          </p:nvPr>
        </p:nvSpPr>
        <p:spPr/>
        <p:txBody>
          <a:bodyPr/>
          <a:p>
            <a:fld id="{07620388-FFDE-452C-ACD4-9D46BCF956D0}" type="slidenum">
              <a:t>&lt;#&gt;</a:t>
            </a:fld>
          </a:p>
        </p:txBody>
      </p:sp>
      <p:sp>
        <p:nvSpPr>
          <p:cNvPr id="6" name="PlaceHolder 5"/>
          <p:cNvSpPr>
            <a:spLocks noGrp="1"/>
          </p:cNvSpPr>
          <p:nvPr>
            <p:ph type="dt" idx="500"/>
          </p:nvPr>
        </p:nvSpPr>
        <p:spPr/>
        <p:txBody>
          <a:bodyPr/>
          <a:p>
            <a:r>
              <a:rPr lang="zh-CN"/>
              <a:t/>
            </a: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6">
    <p:spTree>
      <p:nvGrpSpPr>
        <p:cNvPr id="1" name=""/>
        <p:cNvGrpSpPr/>
        <p:nvPr/>
      </p:nvGrpSpPr>
      <p:grpSpPr>
        <a:xfrm>
          <a:off x="0" y="0"/>
          <a:ext cx="0" cy="0"/>
          <a:chOff x="0" y="0"/>
          <a:chExt cx="0" cy="0"/>
        </a:xfrm>
      </p:grpSpPr>
      <p:sp>
        <p:nvSpPr>
          <p:cNvPr id="712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2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04"/>
          </p:nvPr>
        </p:nvSpPr>
        <p:spPr/>
        <p:txBody>
          <a:bodyPr/>
          <a:p>
            <a:r>
              <a:t>Footer</a:t>
            </a:r>
          </a:p>
        </p:txBody>
      </p:sp>
      <p:sp>
        <p:nvSpPr>
          <p:cNvPr id="5" name="PlaceHolder 4"/>
          <p:cNvSpPr>
            <a:spLocks noGrp="1"/>
          </p:cNvSpPr>
          <p:nvPr>
            <p:ph type="sldNum" idx="505"/>
          </p:nvPr>
        </p:nvSpPr>
        <p:spPr/>
        <p:txBody>
          <a:bodyPr/>
          <a:p>
            <a:fld id="{2C106733-73A1-4E48-B5F7-67FC1213F997}" type="slidenum">
              <a:t>&lt;#&gt;</a:t>
            </a:fld>
          </a:p>
        </p:txBody>
      </p:sp>
      <p:sp>
        <p:nvSpPr>
          <p:cNvPr id="6" name="PlaceHolder 5"/>
          <p:cNvSpPr>
            <a:spLocks noGrp="1"/>
          </p:cNvSpPr>
          <p:nvPr>
            <p:ph type="dt" idx="503"/>
          </p:nvPr>
        </p:nvSpPr>
        <p:spPr/>
        <p:txBody>
          <a:bodyPr/>
          <a:p>
            <a:r>
              <a:rPr lang="zh-CN"/>
              <a:t/>
            </a: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7">
    <p:spTree>
      <p:nvGrpSpPr>
        <p:cNvPr id="1" name=""/>
        <p:cNvGrpSpPr/>
        <p:nvPr/>
      </p:nvGrpSpPr>
      <p:grpSpPr>
        <a:xfrm>
          <a:off x="0" y="0"/>
          <a:ext cx="0" cy="0"/>
          <a:chOff x="0" y="0"/>
          <a:chExt cx="0" cy="0"/>
        </a:xfrm>
      </p:grpSpPr>
      <p:sp>
        <p:nvSpPr>
          <p:cNvPr id="713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8">
    <p:spTree>
      <p:nvGrpSpPr>
        <p:cNvPr id="1" name=""/>
        <p:cNvGrpSpPr/>
        <p:nvPr/>
      </p:nvGrpSpPr>
      <p:grpSpPr>
        <a:xfrm>
          <a:off x="0" y="0"/>
          <a:ext cx="0" cy="0"/>
          <a:chOff x="0" y="0"/>
          <a:chExt cx="0" cy="0"/>
        </a:xfrm>
      </p:grpSpPr>
      <p:sp>
        <p:nvSpPr>
          <p:cNvPr id="715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5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07"/>
          </p:nvPr>
        </p:nvSpPr>
        <p:spPr/>
        <p:txBody>
          <a:bodyPr/>
          <a:p>
            <a:fld id="{D968D3F5-33C8-49A6-9298-4C9042B96D6B}" type="slidenum">
              <a:t>&lt;#&gt;</a:t>
            </a:fld>
          </a:p>
        </p:txBody>
      </p:sp>
      <p:sp>
        <p:nvSpPr>
          <p:cNvPr id="5" name="PlaceHolder 4"/>
          <p:cNvSpPr>
            <a:spLocks noGrp="1"/>
          </p:cNvSpPr>
          <p:nvPr>
            <p:ph type="dt" idx="506"/>
          </p:nvPr>
        </p:nvSpPr>
        <p:spPr/>
        <p:txBody>
          <a:bodyPr/>
          <a:p>
            <a:r>
              <a:rPr lang="zh-C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right - 1">
    <p:spTree>
      <p:nvGrpSpPr>
        <p:cNvPr id="1" name=""/>
        <p:cNvGrpSpPr/>
        <p:nvPr/>
      </p:nvGrpSpPr>
      <p:grpSpPr>
        <a:xfrm>
          <a:off x="0" y="0"/>
          <a:ext cx="0" cy="0"/>
          <a:chOff x="0" y="0"/>
          <a:chExt cx="0" cy="0"/>
        </a:xfrm>
      </p:grpSpPr>
      <p:sp>
        <p:nvSpPr>
          <p:cNvPr id="49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49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76"/>
          </p:nvPr>
        </p:nvSpPr>
        <p:spPr/>
        <p:txBody>
          <a:bodyPr/>
          <a:p>
            <a:r>
              <a:t>Footer</a:t>
            </a:r>
          </a:p>
        </p:txBody>
      </p:sp>
      <p:sp>
        <p:nvSpPr>
          <p:cNvPr id="5" name="PlaceHolder 4"/>
          <p:cNvSpPr>
            <a:spLocks noGrp="1"/>
          </p:cNvSpPr>
          <p:nvPr>
            <p:ph type="sldNum" idx="77"/>
          </p:nvPr>
        </p:nvSpPr>
        <p:spPr/>
        <p:txBody>
          <a:bodyPr/>
          <a:p>
            <a:fld id="{2759FFE0-E9B6-4DF5-924F-56517BDC22BF}" type="slidenum">
              <a:t>&lt;#&gt;</a:t>
            </a:fld>
          </a:p>
        </p:txBody>
      </p:sp>
      <p:sp>
        <p:nvSpPr>
          <p:cNvPr id="6" name="PlaceHolder 5"/>
          <p:cNvSpPr>
            <a:spLocks noGrp="1"/>
          </p:cNvSpPr>
          <p:nvPr>
            <p:ph type="dt" idx="75"/>
          </p:nvPr>
        </p:nvSpPr>
        <p:spPr/>
        <p:txBody>
          <a:bodyPr/>
          <a:p>
            <a:r>
              <a:rPr lang="zh-CN"/>
              <a:t/>
            </a: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89">
    <p:spTree>
      <p:nvGrpSpPr>
        <p:cNvPr id="1" name=""/>
        <p:cNvGrpSpPr/>
        <p:nvPr/>
      </p:nvGrpSpPr>
      <p:grpSpPr>
        <a:xfrm>
          <a:off x="0" y="0"/>
          <a:ext cx="0" cy="0"/>
          <a:chOff x="0" y="0"/>
          <a:chExt cx="0" cy="0"/>
        </a:xfrm>
      </p:grpSpPr>
      <p:sp>
        <p:nvSpPr>
          <p:cNvPr id="716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6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90">
    <p:spTree>
      <p:nvGrpSpPr>
        <p:cNvPr id="1" name=""/>
        <p:cNvGrpSpPr/>
        <p:nvPr/>
      </p:nvGrpSpPr>
      <p:grpSpPr>
        <a:xfrm>
          <a:off x="0" y="0"/>
          <a:ext cx="0" cy="0"/>
          <a:chOff x="0" y="0"/>
          <a:chExt cx="0" cy="0"/>
        </a:xfrm>
      </p:grpSpPr>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0">
    <p:spTree>
      <p:nvGrpSpPr>
        <p:cNvPr id="1" name=""/>
        <p:cNvGrpSpPr/>
        <p:nvPr/>
      </p:nvGrpSpPr>
      <p:grpSpPr>
        <a:xfrm>
          <a:off x="0" y="0"/>
          <a:ext cx="0" cy="0"/>
          <a:chOff x="0" y="0"/>
          <a:chExt cx="0" cy="0"/>
        </a:xfrm>
      </p:grpSpPr>
      <p:sp>
        <p:nvSpPr>
          <p:cNvPr id="717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7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1">
    <p:spTree>
      <p:nvGrpSpPr>
        <p:cNvPr id="1" name=""/>
        <p:cNvGrpSpPr/>
        <p:nvPr/>
      </p:nvGrpSpPr>
      <p:grpSpPr>
        <a:xfrm>
          <a:off x="0" y="0"/>
          <a:ext cx="0" cy="0"/>
          <a:chOff x="0" y="0"/>
          <a:chExt cx="0" cy="0"/>
        </a:xfrm>
      </p:grpSpPr>
      <p:sp>
        <p:nvSpPr>
          <p:cNvPr id="718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8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09"/>
          </p:nvPr>
        </p:nvSpPr>
        <p:spPr/>
        <p:txBody>
          <a:bodyPr/>
          <a:p>
            <a:r>
              <a:t>Footer</a:t>
            </a:r>
          </a:p>
        </p:txBody>
      </p:sp>
      <p:sp>
        <p:nvSpPr>
          <p:cNvPr id="5" name="PlaceHolder 4"/>
          <p:cNvSpPr>
            <a:spLocks noGrp="1"/>
          </p:cNvSpPr>
          <p:nvPr>
            <p:ph type="sldNum" idx="510"/>
          </p:nvPr>
        </p:nvSpPr>
        <p:spPr/>
        <p:txBody>
          <a:bodyPr/>
          <a:p>
            <a:fld id="{0A656690-6692-4F98-8FC5-5F56AE9A7631}" type="slidenum">
              <a:t>&lt;#&gt;</a:t>
            </a:fld>
          </a:p>
        </p:txBody>
      </p:sp>
      <p:sp>
        <p:nvSpPr>
          <p:cNvPr id="6" name="PlaceHolder 5"/>
          <p:cNvSpPr>
            <a:spLocks noGrp="1"/>
          </p:cNvSpPr>
          <p:nvPr>
            <p:ph type="dt" idx="508"/>
          </p:nvPr>
        </p:nvSpPr>
        <p:spPr/>
        <p:txBody>
          <a:bodyPr/>
          <a:p>
            <a:r>
              <a:rPr lang="zh-CN"/>
              <a:t/>
            </a: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2">
    <p:spTree>
      <p:nvGrpSpPr>
        <p:cNvPr id="1" name=""/>
        <p:cNvGrpSpPr/>
        <p:nvPr/>
      </p:nvGrpSpPr>
      <p:grpSpPr>
        <a:xfrm>
          <a:off x="0" y="0"/>
          <a:ext cx="0" cy="0"/>
          <a:chOff x="0" y="0"/>
          <a:chExt cx="0" cy="0"/>
        </a:xfrm>
      </p:grpSpPr>
      <p:sp>
        <p:nvSpPr>
          <p:cNvPr id="719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9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12"/>
          </p:nvPr>
        </p:nvSpPr>
        <p:spPr/>
        <p:txBody>
          <a:bodyPr/>
          <a:p>
            <a:r>
              <a:t>Footer</a:t>
            </a:r>
          </a:p>
        </p:txBody>
      </p:sp>
      <p:sp>
        <p:nvSpPr>
          <p:cNvPr id="5" name="PlaceHolder 4"/>
          <p:cNvSpPr>
            <a:spLocks noGrp="1"/>
          </p:cNvSpPr>
          <p:nvPr>
            <p:ph type="sldNum" idx="513"/>
          </p:nvPr>
        </p:nvSpPr>
        <p:spPr/>
        <p:txBody>
          <a:bodyPr/>
          <a:p>
            <a:fld id="{E7F8E831-893B-4649-BF88-DEC32C0BE65F}" type="slidenum">
              <a:t>&lt;#&gt;</a:t>
            </a:fld>
          </a:p>
        </p:txBody>
      </p:sp>
      <p:sp>
        <p:nvSpPr>
          <p:cNvPr id="6" name="PlaceHolder 5"/>
          <p:cNvSpPr>
            <a:spLocks noGrp="1"/>
          </p:cNvSpPr>
          <p:nvPr>
            <p:ph type="dt" idx="511"/>
          </p:nvPr>
        </p:nvSpPr>
        <p:spPr/>
        <p:txBody>
          <a:bodyPr/>
          <a:p>
            <a:r>
              <a:rPr lang="zh-CN"/>
              <a:t/>
            </a: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3">
    <p:spTree>
      <p:nvGrpSpPr>
        <p:cNvPr id="1" name=""/>
        <p:cNvGrpSpPr/>
        <p:nvPr/>
      </p:nvGrpSpPr>
      <p:grpSpPr>
        <a:xfrm>
          <a:off x="0" y="0"/>
          <a:ext cx="0" cy="0"/>
          <a:chOff x="0" y="0"/>
          <a:chExt cx="0" cy="0"/>
        </a:xfrm>
      </p:grpSpPr>
      <p:sp>
        <p:nvSpPr>
          <p:cNvPr id="720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20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15"/>
          </p:nvPr>
        </p:nvSpPr>
        <p:spPr/>
        <p:txBody>
          <a:bodyPr/>
          <a:p>
            <a:r>
              <a:t>Footer</a:t>
            </a:r>
          </a:p>
        </p:txBody>
      </p:sp>
      <p:sp>
        <p:nvSpPr>
          <p:cNvPr id="5" name="PlaceHolder 4"/>
          <p:cNvSpPr>
            <a:spLocks noGrp="1"/>
          </p:cNvSpPr>
          <p:nvPr>
            <p:ph type="sldNum" idx="516"/>
          </p:nvPr>
        </p:nvSpPr>
        <p:spPr/>
        <p:txBody>
          <a:bodyPr/>
          <a:p>
            <a:fld id="{9EE45E51-D10A-4833-82B6-C91FC544424B}" type="slidenum">
              <a:t>&lt;#&gt;</a:t>
            </a:fld>
          </a:p>
        </p:txBody>
      </p:sp>
      <p:sp>
        <p:nvSpPr>
          <p:cNvPr id="6" name="PlaceHolder 5"/>
          <p:cNvSpPr>
            <a:spLocks noGrp="1"/>
          </p:cNvSpPr>
          <p:nvPr>
            <p:ph type="dt" idx="514"/>
          </p:nvPr>
        </p:nvSpPr>
        <p:spPr/>
        <p:txBody>
          <a:bodyPr/>
          <a:p>
            <a:r>
              <a:rPr lang="zh-CN"/>
              <a:t/>
            </a: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4">
    <p:spTree>
      <p:nvGrpSpPr>
        <p:cNvPr id="1" name=""/>
        <p:cNvGrpSpPr/>
        <p:nvPr/>
      </p:nvGrpSpPr>
      <p:grpSpPr>
        <a:xfrm>
          <a:off x="0" y="0"/>
          <a:ext cx="0" cy="0"/>
          <a:chOff x="0" y="0"/>
          <a:chExt cx="0" cy="0"/>
        </a:xfrm>
      </p:grpSpPr>
      <p:sp>
        <p:nvSpPr>
          <p:cNvPr id="721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22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18"/>
          </p:nvPr>
        </p:nvSpPr>
        <p:spPr/>
        <p:txBody>
          <a:bodyPr/>
          <a:p>
            <a:r>
              <a:t>Footer</a:t>
            </a:r>
          </a:p>
        </p:txBody>
      </p:sp>
      <p:sp>
        <p:nvSpPr>
          <p:cNvPr id="5" name="PlaceHolder 4"/>
          <p:cNvSpPr>
            <a:spLocks noGrp="1"/>
          </p:cNvSpPr>
          <p:nvPr>
            <p:ph type="sldNum" idx="519"/>
          </p:nvPr>
        </p:nvSpPr>
        <p:spPr/>
        <p:txBody>
          <a:bodyPr/>
          <a:p>
            <a:fld id="{3E60B564-F387-4854-B468-2466C3ADA90E}" type="slidenum">
              <a:t>&lt;#&gt;</a:t>
            </a:fld>
          </a:p>
        </p:txBody>
      </p:sp>
      <p:sp>
        <p:nvSpPr>
          <p:cNvPr id="6" name="PlaceHolder 5"/>
          <p:cNvSpPr>
            <a:spLocks noGrp="1"/>
          </p:cNvSpPr>
          <p:nvPr>
            <p:ph type="dt" idx="517"/>
          </p:nvPr>
        </p:nvSpPr>
        <p:spPr/>
        <p:txBody>
          <a:bodyPr/>
          <a:p>
            <a:r>
              <a:rPr lang="zh-CN"/>
              <a:t/>
            </a: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5">
    <p:spTree>
      <p:nvGrpSpPr>
        <p:cNvPr id="1" name=""/>
        <p:cNvGrpSpPr/>
        <p:nvPr/>
      </p:nvGrpSpPr>
      <p:grpSpPr>
        <a:xfrm>
          <a:off x="0" y="0"/>
          <a:ext cx="0" cy="0"/>
          <a:chOff x="0" y="0"/>
          <a:chExt cx="0" cy="0"/>
        </a:xfrm>
      </p:grpSpPr>
      <p:sp>
        <p:nvSpPr>
          <p:cNvPr id="723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23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21"/>
          </p:nvPr>
        </p:nvSpPr>
        <p:spPr/>
        <p:txBody>
          <a:bodyPr/>
          <a:p>
            <a:r>
              <a:t>Footer</a:t>
            </a:r>
          </a:p>
        </p:txBody>
      </p:sp>
      <p:sp>
        <p:nvSpPr>
          <p:cNvPr id="5" name="PlaceHolder 4"/>
          <p:cNvSpPr>
            <a:spLocks noGrp="1"/>
          </p:cNvSpPr>
          <p:nvPr>
            <p:ph type="sldNum" idx="522"/>
          </p:nvPr>
        </p:nvSpPr>
        <p:spPr/>
        <p:txBody>
          <a:bodyPr/>
          <a:p>
            <a:fld id="{A7905FF2-8136-40E8-AFF2-EEA4245BEAEB}" type="slidenum">
              <a:t>&lt;#&gt;</a:t>
            </a:fld>
          </a:p>
        </p:txBody>
      </p:sp>
      <p:sp>
        <p:nvSpPr>
          <p:cNvPr id="6" name="PlaceHolder 5"/>
          <p:cNvSpPr>
            <a:spLocks noGrp="1"/>
          </p:cNvSpPr>
          <p:nvPr>
            <p:ph type="dt" idx="520"/>
          </p:nvPr>
        </p:nvSpPr>
        <p:spPr/>
        <p:txBody>
          <a:bodyPr/>
          <a:p>
            <a:r>
              <a:rPr lang="zh-CN"/>
              <a:t/>
            </a: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6">
    <p:spTree>
      <p:nvGrpSpPr>
        <p:cNvPr id="1" name=""/>
        <p:cNvGrpSpPr/>
        <p:nvPr/>
      </p:nvGrpSpPr>
      <p:grpSpPr>
        <a:xfrm>
          <a:off x="0" y="0"/>
          <a:ext cx="0" cy="0"/>
          <a:chOff x="0" y="0"/>
          <a:chExt cx="0" cy="0"/>
        </a:xfrm>
      </p:grpSpPr>
      <p:sp>
        <p:nvSpPr>
          <p:cNvPr id="724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24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24"/>
          </p:nvPr>
        </p:nvSpPr>
        <p:spPr/>
        <p:txBody>
          <a:bodyPr/>
          <a:p>
            <a:r>
              <a:t>Footer</a:t>
            </a:r>
          </a:p>
        </p:txBody>
      </p:sp>
      <p:sp>
        <p:nvSpPr>
          <p:cNvPr id="5" name="PlaceHolder 4"/>
          <p:cNvSpPr>
            <a:spLocks noGrp="1"/>
          </p:cNvSpPr>
          <p:nvPr>
            <p:ph type="sldNum" idx="525"/>
          </p:nvPr>
        </p:nvSpPr>
        <p:spPr/>
        <p:txBody>
          <a:bodyPr/>
          <a:p>
            <a:fld id="{BC19E4EC-BE0D-4CC4-A980-C9C6533B35ED}" type="slidenum">
              <a:t>&lt;#&gt;</a:t>
            </a:fld>
          </a:p>
        </p:txBody>
      </p:sp>
      <p:sp>
        <p:nvSpPr>
          <p:cNvPr id="6" name="PlaceHolder 5"/>
          <p:cNvSpPr>
            <a:spLocks noGrp="1"/>
          </p:cNvSpPr>
          <p:nvPr>
            <p:ph type="dt" idx="523"/>
          </p:nvPr>
        </p:nvSpPr>
        <p:spPr/>
        <p:txBody>
          <a:bodyPr/>
          <a:p>
            <a:r>
              <a:rPr lang="zh-CN"/>
              <a:t/>
            </a: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725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25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26"/>
          </p:nvPr>
        </p:nvSpPr>
        <p:spPr/>
        <p:txBody>
          <a:bodyPr/>
          <a:p>
            <a:fld id="{D396FB3F-C7C9-4697-9A62-137B76D30DB0}"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Picture">
    <p:spTree>
      <p:nvGrpSpPr>
        <p:cNvPr id="1" name=""/>
        <p:cNvGrpSpPr/>
        <p:nvPr/>
      </p:nvGrpSpPr>
      <p:grpSpPr>
        <a:xfrm>
          <a:off x="0" y="0"/>
          <a:ext cx="0" cy="0"/>
          <a:chOff x="0" y="0"/>
          <a:chExt cx="0" cy="0"/>
        </a:xfrm>
      </p:grpSpPr>
      <p:sp>
        <p:nvSpPr>
          <p:cNvPr id="50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1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Wide Contant and Narrow Content">
    <p:spTree>
      <p:nvGrpSpPr>
        <p:cNvPr id="1" name=""/>
        <p:cNvGrpSpPr/>
        <p:nvPr/>
      </p:nvGrpSpPr>
      <p:grpSpPr>
        <a:xfrm>
          <a:off x="0" y="0"/>
          <a:ext cx="0" cy="0"/>
          <a:chOff x="0" y="0"/>
          <a:chExt cx="0" cy="0"/>
        </a:xfrm>
      </p:grpSpPr>
      <p:sp>
        <p:nvSpPr>
          <p:cNvPr id="726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27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27"/>
          </p:nvPr>
        </p:nvSpPr>
        <p:spPr/>
        <p:txBody>
          <a:bodyPr/>
          <a:p>
            <a:fld id="{72FDC60C-40F4-4E1E-A48F-4C15DF567679}" type="slidenum">
              <a:t>&lt;#&gt;</a:t>
            </a:fld>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Boxes, Wide Contant and Narrow Content">
    <p:spTree>
      <p:nvGrpSpPr>
        <p:cNvPr id="1" name=""/>
        <p:cNvGrpSpPr/>
        <p:nvPr/>
      </p:nvGrpSpPr>
      <p:grpSpPr>
        <a:xfrm>
          <a:off x="0" y="0"/>
          <a:ext cx="0" cy="0"/>
          <a:chOff x="0" y="0"/>
          <a:chExt cx="0" cy="0"/>
        </a:xfrm>
      </p:grpSpPr>
      <p:sp>
        <p:nvSpPr>
          <p:cNvPr id="728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28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28"/>
          </p:nvPr>
        </p:nvSpPr>
        <p:spPr/>
        <p:txBody>
          <a:bodyPr/>
          <a:p>
            <a:fld id="{7A31BB2D-2DCB-40E0-94C6-DFA498FEB832}" type="slidenum">
              <a:t>&lt;#&gt;</a:t>
            </a:fld>
          </a:p>
        </p:txBody>
      </p:sp>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Two Content">
    <p:spTree>
      <p:nvGrpSpPr>
        <p:cNvPr id="1" name=""/>
        <p:cNvGrpSpPr/>
        <p:nvPr/>
      </p:nvGrpSpPr>
      <p:grpSpPr>
        <a:xfrm>
          <a:off x="0" y="0"/>
          <a:ext cx="0" cy="0"/>
          <a:chOff x="0" y="0"/>
          <a:chExt cx="0" cy="0"/>
        </a:xfrm>
      </p:grpSpPr>
      <p:sp>
        <p:nvSpPr>
          <p:cNvPr id="729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30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29"/>
          </p:nvPr>
        </p:nvSpPr>
        <p:spPr/>
        <p:txBody>
          <a:bodyPr/>
          <a:p>
            <a:fld id="{964E075A-F4D0-4287-ABB0-E8C9D33AB82A}" type="slidenum">
              <a:t>&lt;#&gt;</a:t>
            </a:fld>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2 Boxes and 2 Content">
    <p:spTree>
      <p:nvGrpSpPr>
        <p:cNvPr id="1" name=""/>
        <p:cNvGrpSpPr/>
        <p:nvPr/>
      </p:nvGrpSpPr>
      <p:grpSpPr>
        <a:xfrm>
          <a:off x="0" y="0"/>
          <a:ext cx="0" cy="0"/>
          <a:chOff x="0" y="0"/>
          <a:chExt cx="0" cy="0"/>
        </a:xfrm>
      </p:grpSpPr>
      <p:sp>
        <p:nvSpPr>
          <p:cNvPr id="731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31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0"/>
          </p:nvPr>
        </p:nvSpPr>
        <p:spPr/>
        <p:txBody>
          <a:bodyPr/>
          <a:p>
            <a:fld id="{7AB99953-9CB3-4714-86B6-822F15925146}" type="slidenum">
              <a:t>&lt;#&gt;</a:t>
            </a:fld>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3 Content">
    <p:spTree>
      <p:nvGrpSpPr>
        <p:cNvPr id="1" name=""/>
        <p:cNvGrpSpPr/>
        <p:nvPr/>
      </p:nvGrpSpPr>
      <p:grpSpPr>
        <a:xfrm>
          <a:off x="0" y="0"/>
          <a:ext cx="0" cy="0"/>
          <a:chOff x="0" y="0"/>
          <a:chExt cx="0" cy="0"/>
        </a:xfrm>
      </p:grpSpPr>
      <p:sp>
        <p:nvSpPr>
          <p:cNvPr id="733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33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1"/>
          </p:nvPr>
        </p:nvSpPr>
        <p:spPr/>
        <p:txBody>
          <a:bodyPr/>
          <a:p>
            <a:fld id="{F51F93A7-B42B-4CD1-B6C8-76A28B271372}" type="slidenum">
              <a:t>&lt;#&gt;</a:t>
            </a:fld>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3 Content with icon boxes">
    <p:spTree>
      <p:nvGrpSpPr>
        <p:cNvPr id="1" name=""/>
        <p:cNvGrpSpPr/>
        <p:nvPr/>
      </p:nvGrpSpPr>
      <p:grpSpPr>
        <a:xfrm>
          <a:off x="0" y="0"/>
          <a:ext cx="0" cy="0"/>
          <a:chOff x="0" y="0"/>
          <a:chExt cx="0" cy="0"/>
        </a:xfrm>
      </p:grpSpPr>
      <p:sp>
        <p:nvSpPr>
          <p:cNvPr id="736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36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2"/>
          </p:nvPr>
        </p:nvSpPr>
        <p:spPr/>
        <p:txBody>
          <a:bodyPr/>
          <a:p>
            <a:fld id="{69A76806-8EE6-448E-974E-CC11CF0C1AB3}" type="slidenum">
              <a:t>&lt;#&gt;</a:t>
            </a:fld>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3 boxes, 3 Content">
    <p:spTree>
      <p:nvGrpSpPr>
        <p:cNvPr id="1" name=""/>
        <p:cNvGrpSpPr/>
        <p:nvPr/>
      </p:nvGrpSpPr>
      <p:grpSpPr>
        <a:xfrm>
          <a:off x="0" y="0"/>
          <a:ext cx="0" cy="0"/>
          <a:chOff x="0" y="0"/>
          <a:chExt cx="0" cy="0"/>
        </a:xfrm>
      </p:grpSpPr>
      <p:sp>
        <p:nvSpPr>
          <p:cNvPr id="738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38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3"/>
          </p:nvPr>
        </p:nvSpPr>
        <p:spPr/>
        <p:txBody>
          <a:bodyPr/>
          <a:p>
            <a:fld id="{173FD6C4-43EE-4119-9E0F-E11D3798CA2C}" type="slidenum">
              <a:t>&lt;#&gt;</a:t>
            </a:fld>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4 Content">
    <p:spTree>
      <p:nvGrpSpPr>
        <p:cNvPr id="1" name=""/>
        <p:cNvGrpSpPr/>
        <p:nvPr/>
      </p:nvGrpSpPr>
      <p:grpSpPr>
        <a:xfrm>
          <a:off x="0" y="0"/>
          <a:ext cx="0" cy="0"/>
          <a:chOff x="0" y="0"/>
          <a:chExt cx="0" cy="0"/>
        </a:xfrm>
      </p:grpSpPr>
      <p:sp>
        <p:nvSpPr>
          <p:cNvPr id="740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40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4"/>
          </p:nvPr>
        </p:nvSpPr>
        <p:spPr/>
        <p:txBody>
          <a:bodyPr/>
          <a:p>
            <a:fld id="{A4FB17A2-6D3F-4CE4-A7B6-F7269DE5CD37}" type="slidenum">
              <a:t>&lt;#&gt;</a:t>
            </a:fld>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4 boxes, 4 Content">
    <p:spTree>
      <p:nvGrpSpPr>
        <p:cNvPr id="1" name=""/>
        <p:cNvGrpSpPr/>
        <p:nvPr/>
      </p:nvGrpSpPr>
      <p:grpSpPr>
        <a:xfrm>
          <a:off x="0" y="0"/>
          <a:ext cx="0" cy="0"/>
          <a:chOff x="0" y="0"/>
          <a:chExt cx="0" cy="0"/>
        </a:xfrm>
      </p:grpSpPr>
      <p:sp>
        <p:nvSpPr>
          <p:cNvPr id="742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42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5"/>
          </p:nvPr>
        </p:nvSpPr>
        <p:spPr/>
        <p:txBody>
          <a:bodyPr/>
          <a:p>
            <a:fld id="{EB8E1C5D-7A03-4460-BE7B-FAEFFBC16FDD}" type="slidenum">
              <a:t>&lt;#&gt;</a:t>
            </a:fld>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World map">
    <p:spTree>
      <p:nvGrpSpPr>
        <p:cNvPr id="1" name=""/>
        <p:cNvGrpSpPr/>
        <p:nvPr/>
      </p:nvGrpSpPr>
      <p:grpSpPr>
        <a:xfrm>
          <a:off x="0" y="0"/>
          <a:ext cx="0" cy="0"/>
          <a:chOff x="0" y="0"/>
          <a:chExt cx="0" cy="0"/>
        </a:xfrm>
      </p:grpSpPr>
      <p:sp>
        <p:nvSpPr>
          <p:cNvPr id="743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43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6"/>
          </p:nvPr>
        </p:nvSpPr>
        <p:spPr/>
        <p:txBody>
          <a:bodyPr/>
          <a:p>
            <a:fld id="{A6E365F1-0E64-42ED-96D7-3A0E53154EB9}"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EarlyLife - 2 ">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2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7">
    <p:spTree>
      <p:nvGrpSpPr>
        <p:cNvPr id="1" name=""/>
        <p:cNvGrpSpPr/>
        <p:nvPr/>
      </p:nvGrpSpPr>
      <p:grpSpPr>
        <a:xfrm>
          <a:off x="0" y="0"/>
          <a:ext cx="0" cy="0"/>
          <a:chOff x="0" y="0"/>
          <a:chExt cx="0" cy="0"/>
        </a:xfrm>
      </p:grpSpPr>
      <p:sp>
        <p:nvSpPr>
          <p:cNvPr id="745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45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7"/>
          </p:nvPr>
        </p:nvSpPr>
        <p:spPr/>
        <p:txBody>
          <a:bodyPr/>
          <a:p>
            <a:fld id="{0A3A8088-A55A-4BE6-9918-CD3C79FC7730}" type="slidenum">
              <a:t>&lt;#&gt;</a:t>
            </a:fld>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2_Title and Content">
    <p:spTree>
      <p:nvGrpSpPr>
        <p:cNvPr id="1" name=""/>
        <p:cNvGrpSpPr/>
        <p:nvPr/>
      </p:nvGrpSpPr>
      <p:grpSpPr>
        <a:xfrm>
          <a:off x="0" y="0"/>
          <a:ext cx="0" cy="0"/>
          <a:chOff x="0" y="0"/>
          <a:chExt cx="0" cy="0"/>
        </a:xfrm>
      </p:grpSpPr>
      <p:sp>
        <p:nvSpPr>
          <p:cNvPr id="747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47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8"/>
          </p:nvPr>
        </p:nvSpPr>
        <p:spPr/>
        <p:txBody>
          <a:bodyPr/>
          <a:p>
            <a:fld id="{C9D37628-B1EC-480D-B344-CCBDFEE0D7E9}" type="slidenum">
              <a:t>&lt;#&gt;</a:t>
            </a:fld>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8">
    <p:spTree>
      <p:nvGrpSpPr>
        <p:cNvPr id="1" name=""/>
        <p:cNvGrpSpPr/>
        <p:nvPr/>
      </p:nvGrpSpPr>
      <p:grpSpPr>
        <a:xfrm>
          <a:off x="0" y="0"/>
          <a:ext cx="0" cy="0"/>
          <a:chOff x="0" y="0"/>
          <a:chExt cx="0" cy="0"/>
        </a:xfrm>
      </p:grpSpPr>
      <p:sp>
        <p:nvSpPr>
          <p:cNvPr id="74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4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39"/>
          </p:nvPr>
        </p:nvSpPr>
        <p:spPr/>
        <p:txBody>
          <a:bodyPr/>
          <a:p>
            <a:fld id="{96D5C0D4-153D-4BD2-9482-5CF9F7606961}" type="slidenum">
              <a:t>&lt;#&gt;</a:t>
            </a:fld>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hart and Content">
    <p:spTree>
      <p:nvGrpSpPr>
        <p:cNvPr id="1" name=""/>
        <p:cNvGrpSpPr/>
        <p:nvPr/>
      </p:nvGrpSpPr>
      <p:grpSpPr>
        <a:xfrm>
          <a:off x="0" y="0"/>
          <a:ext cx="0" cy="0"/>
          <a:chOff x="0" y="0"/>
          <a:chExt cx="0" cy="0"/>
        </a:xfrm>
      </p:grpSpPr>
      <p:sp>
        <p:nvSpPr>
          <p:cNvPr id="750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50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40"/>
          </p:nvPr>
        </p:nvSpPr>
        <p:spPr/>
        <p:txBody>
          <a:bodyPr/>
          <a:p>
            <a:fld id="{D6C4132E-19A5-4083-B0A7-9CF950061C8B}" type="slidenum">
              <a:t>&lt;#&gt;</a:t>
            </a:fld>
          </a:p>
        </p:txBody>
      </p:sp>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Boxes, Chart and Content">
    <p:spTree>
      <p:nvGrpSpPr>
        <p:cNvPr id="1" name=""/>
        <p:cNvGrpSpPr/>
        <p:nvPr/>
      </p:nvGrpSpPr>
      <p:grpSpPr>
        <a:xfrm>
          <a:off x="0" y="0"/>
          <a:ext cx="0" cy="0"/>
          <a:chOff x="0" y="0"/>
          <a:chExt cx="0" cy="0"/>
        </a:xfrm>
      </p:grpSpPr>
      <p:sp>
        <p:nvSpPr>
          <p:cNvPr id="752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52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41"/>
          </p:nvPr>
        </p:nvSpPr>
        <p:spPr/>
        <p:txBody>
          <a:bodyPr/>
          <a:p>
            <a:fld id="{627F7C9E-FC78-452E-8AFD-8B732DC5A64A}" type="slidenum">
              <a:t>&lt;#&gt;</a:t>
            </a:fld>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Box, Chart and Content">
    <p:spTree>
      <p:nvGrpSpPr>
        <p:cNvPr id="1" name=""/>
        <p:cNvGrpSpPr/>
        <p:nvPr/>
      </p:nvGrpSpPr>
      <p:grpSpPr>
        <a:xfrm>
          <a:off x="0" y="0"/>
          <a:ext cx="0" cy="0"/>
          <a:chOff x="0" y="0"/>
          <a:chExt cx="0" cy="0"/>
        </a:xfrm>
      </p:grpSpPr>
      <p:sp>
        <p:nvSpPr>
          <p:cNvPr id="754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54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42"/>
          </p:nvPr>
        </p:nvSpPr>
        <p:spPr/>
        <p:txBody>
          <a:bodyPr/>
          <a:p>
            <a:fld id="{1B9DF0E5-51C7-4F77-AEF9-9911E63F52CC}" type="slidenum">
              <a:t>&lt;#&gt;</a:t>
            </a:fld>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2 Chart and 2 Content">
    <p:spTree>
      <p:nvGrpSpPr>
        <p:cNvPr id="1" name=""/>
        <p:cNvGrpSpPr/>
        <p:nvPr/>
      </p:nvGrpSpPr>
      <p:grpSpPr>
        <a:xfrm>
          <a:off x="0" y="0"/>
          <a:ext cx="0" cy="0"/>
          <a:chOff x="0" y="0"/>
          <a:chExt cx="0" cy="0"/>
        </a:xfrm>
      </p:grpSpPr>
      <p:sp>
        <p:nvSpPr>
          <p:cNvPr id="756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56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43"/>
          </p:nvPr>
        </p:nvSpPr>
        <p:spPr/>
        <p:txBody>
          <a:bodyPr/>
          <a:p>
            <a:fld id="{2B255F2F-D816-4A24-AC21-4B062AA7BD1B}" type="slidenum">
              <a:t>&lt;#&gt;</a:t>
            </a:fld>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2 Boxes, 2 Charts">
    <p:spTree>
      <p:nvGrpSpPr>
        <p:cNvPr id="1" name=""/>
        <p:cNvGrpSpPr/>
        <p:nvPr/>
      </p:nvGrpSpPr>
      <p:grpSpPr>
        <a:xfrm>
          <a:off x="0" y="0"/>
          <a:ext cx="0" cy="0"/>
          <a:chOff x="0" y="0"/>
          <a:chExt cx="0" cy="0"/>
        </a:xfrm>
      </p:grpSpPr>
      <p:sp>
        <p:nvSpPr>
          <p:cNvPr id="758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58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44"/>
          </p:nvPr>
        </p:nvSpPr>
        <p:spPr/>
        <p:txBody>
          <a:bodyPr/>
          <a:p>
            <a:fld id="{1CF61B43-26B8-47BA-BD37-DA330CF1492A}" type="slidenum">
              <a:t>&lt;#&gt;</a:t>
            </a:fld>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99">
    <p:spTree>
      <p:nvGrpSpPr>
        <p:cNvPr id="1" name=""/>
        <p:cNvGrpSpPr/>
        <p:nvPr/>
      </p:nvGrpSpPr>
      <p:grpSpPr>
        <a:xfrm>
          <a:off x="0" y="0"/>
          <a:ext cx="0" cy="0"/>
          <a:chOff x="0" y="0"/>
          <a:chExt cx="0" cy="0"/>
        </a:xfrm>
      </p:grpSpPr>
      <p:sp>
        <p:nvSpPr>
          <p:cNvPr id="760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60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sldNum" idx="545"/>
          </p:nvPr>
        </p:nvSpPr>
        <p:spPr/>
        <p:txBody>
          <a:bodyPr/>
          <a:p>
            <a:fld id="{377F805A-0766-4C14-A89E-BBF825F84660}" type="slidenum">
              <a:t>&lt;#&gt;</a:t>
            </a:fld>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0">
    <p:spTree>
      <p:nvGrpSpPr>
        <p:cNvPr id="1" name=""/>
        <p:cNvGrpSpPr/>
        <p:nvPr/>
      </p:nvGrpSpPr>
      <p:grpSpPr>
        <a:xfrm>
          <a:off x="0" y="0"/>
          <a:ext cx="0" cy="0"/>
          <a:chOff x="0" y="0"/>
          <a:chExt cx="0" cy="0"/>
        </a:xfrm>
      </p:grpSpPr>
      <p:sp>
        <p:nvSpPr>
          <p:cNvPr id="762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62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EarlyLife - 3 ">
    <p:spTree>
      <p:nvGrpSpPr>
        <p:cNvPr id="1" name=""/>
        <p:cNvGrpSpPr/>
        <p:nvPr/>
      </p:nvGrpSpPr>
      <p:grpSpPr>
        <a:xfrm>
          <a:off x="0" y="0"/>
          <a:ext cx="0" cy="0"/>
          <a:chOff x="0" y="0"/>
          <a:chExt cx="0" cy="0"/>
        </a:xfrm>
      </p:grpSpPr>
      <p:sp>
        <p:nvSpPr>
          <p:cNvPr id="53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F&amp;B">
    <p:spTree>
      <p:nvGrpSpPr>
        <p:cNvPr id="1" name=""/>
        <p:cNvGrpSpPr/>
        <p:nvPr/>
      </p:nvGrpSpPr>
      <p:grpSpPr>
        <a:xfrm>
          <a:off x="0" y="0"/>
          <a:ext cx="0" cy="0"/>
          <a:chOff x="0" y="0"/>
          <a:chExt cx="0" cy="0"/>
        </a:xfrm>
      </p:grpSpPr>
      <p:sp>
        <p:nvSpPr>
          <p:cNvPr id="763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63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1">
    <p:spTree>
      <p:nvGrpSpPr>
        <p:cNvPr id="1" name=""/>
        <p:cNvGrpSpPr/>
        <p:nvPr/>
      </p:nvGrpSpPr>
      <p:grpSpPr>
        <a:xfrm>
          <a:off x="0" y="0"/>
          <a:ext cx="0" cy="0"/>
          <a:chOff x="0" y="0"/>
          <a:chExt cx="0" cy="0"/>
        </a:xfrm>
      </p:grpSpPr>
      <p:sp>
        <p:nvSpPr>
          <p:cNvPr id="765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65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Performance 1">
    <p:spTree>
      <p:nvGrpSpPr>
        <p:cNvPr id="1" name=""/>
        <p:cNvGrpSpPr/>
        <p:nvPr/>
      </p:nvGrpSpPr>
      <p:grpSpPr>
        <a:xfrm>
          <a:off x="0" y="0"/>
          <a:ext cx="0" cy="0"/>
          <a:chOff x="0" y="0"/>
          <a:chExt cx="0" cy="0"/>
        </a:xfrm>
      </p:grpSpPr>
      <p:sp>
        <p:nvSpPr>
          <p:cNvPr id="766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66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Performance 2">
    <p:spTree>
      <p:nvGrpSpPr>
        <p:cNvPr id="1" name=""/>
        <p:cNvGrpSpPr/>
        <p:nvPr/>
      </p:nvGrpSpPr>
      <p:grpSpPr>
        <a:xfrm>
          <a:off x="0" y="0"/>
          <a:ext cx="0" cy="0"/>
          <a:chOff x="0" y="0"/>
          <a:chExt cx="0" cy="0"/>
        </a:xfrm>
      </p:grpSpPr>
      <p:sp>
        <p:nvSpPr>
          <p:cNvPr id="767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67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2">
    <p:spTree>
      <p:nvGrpSpPr>
        <p:cNvPr id="1" name=""/>
        <p:cNvGrpSpPr/>
        <p:nvPr/>
      </p:nvGrpSpPr>
      <p:grpSpPr>
        <a:xfrm>
          <a:off x="0" y="0"/>
          <a:ext cx="0" cy="0"/>
          <a:chOff x="0" y="0"/>
          <a:chExt cx="0" cy="0"/>
        </a:xfrm>
      </p:grpSpPr>
      <p:sp>
        <p:nvSpPr>
          <p:cNvPr id="769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69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3">
    <p:spTree>
      <p:nvGrpSpPr>
        <p:cNvPr id="1" name=""/>
        <p:cNvGrpSpPr/>
        <p:nvPr/>
      </p:nvGrpSpPr>
      <p:grpSpPr>
        <a:xfrm>
          <a:off x="0" y="0"/>
          <a:ext cx="0" cy="0"/>
          <a:chOff x="0" y="0"/>
          <a:chExt cx="0" cy="0"/>
        </a:xfrm>
      </p:grpSpPr>
      <p:sp>
        <p:nvSpPr>
          <p:cNvPr id="770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0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04">
    <p:spTree>
      <p:nvGrpSpPr>
        <p:cNvPr id="1" name=""/>
        <p:cNvGrpSpPr/>
        <p:nvPr/>
      </p:nvGrpSpPr>
      <p:grpSpPr>
        <a:xfrm>
          <a:off x="0" y="0"/>
          <a:ext cx="0" cy="0"/>
          <a:chOff x="0" y="0"/>
          <a:chExt cx="0" cy="0"/>
        </a:xfrm>
      </p:grpSpPr>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4">
    <p:spTree>
      <p:nvGrpSpPr>
        <p:cNvPr id="1" name=""/>
        <p:cNvGrpSpPr/>
        <p:nvPr/>
      </p:nvGrpSpPr>
      <p:grpSpPr>
        <a:xfrm>
          <a:off x="0" y="0"/>
          <a:ext cx="0" cy="0"/>
          <a:chOff x="0" y="0"/>
          <a:chExt cx="0" cy="0"/>
        </a:xfrm>
      </p:grpSpPr>
      <p:sp>
        <p:nvSpPr>
          <p:cNvPr id="771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1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Sustainability 1">
    <p:spTree>
      <p:nvGrpSpPr>
        <p:cNvPr id="1" name=""/>
        <p:cNvGrpSpPr/>
        <p:nvPr/>
      </p:nvGrpSpPr>
      <p:grpSpPr>
        <a:xfrm>
          <a:off x="0" y="0"/>
          <a:ext cx="0" cy="0"/>
          <a:chOff x="0" y="0"/>
          <a:chExt cx="0" cy="0"/>
        </a:xfrm>
      </p:grpSpPr>
      <p:sp>
        <p:nvSpPr>
          <p:cNvPr id="772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2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Sustainability 2">
    <p:spTree>
      <p:nvGrpSpPr>
        <p:cNvPr id="1" name=""/>
        <p:cNvGrpSpPr/>
        <p:nvPr/>
      </p:nvGrpSpPr>
      <p:grpSpPr>
        <a:xfrm>
          <a:off x="0" y="0"/>
          <a:ext cx="0" cy="0"/>
          <a:chOff x="0" y="0"/>
          <a:chExt cx="0" cy="0"/>
        </a:xfrm>
      </p:grpSpPr>
      <p:sp>
        <p:nvSpPr>
          <p:cNvPr id="773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3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EarlyLife - 4">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5">
    <p:spTree>
      <p:nvGrpSpPr>
        <p:cNvPr id="1" name=""/>
        <p:cNvGrpSpPr/>
        <p:nvPr/>
      </p:nvGrpSpPr>
      <p:grpSpPr>
        <a:xfrm>
          <a:off x="0" y="0"/>
          <a:ext cx="0" cy="0"/>
          <a:chOff x="0" y="0"/>
          <a:chExt cx="0" cy="0"/>
        </a:xfrm>
      </p:grpSpPr>
      <p:sp>
        <p:nvSpPr>
          <p:cNvPr id="774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4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1">
    <p:spTree>
      <p:nvGrpSpPr>
        <p:cNvPr id="1" name=""/>
        <p:cNvGrpSpPr/>
        <p:nvPr/>
      </p:nvGrpSpPr>
      <p:grpSpPr>
        <a:xfrm>
          <a:off x="0" y="0"/>
          <a:ext cx="0" cy="0"/>
          <a:chOff x="0" y="0"/>
          <a:chExt cx="0" cy="0"/>
        </a:xfrm>
      </p:grpSpPr>
      <p:sp>
        <p:nvSpPr>
          <p:cNvPr id="776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6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6">
    <p:spTree>
      <p:nvGrpSpPr>
        <p:cNvPr id="1" name=""/>
        <p:cNvGrpSpPr/>
        <p:nvPr/>
      </p:nvGrpSpPr>
      <p:grpSpPr>
        <a:xfrm>
          <a:off x="0" y="0"/>
          <a:ext cx="0" cy="0"/>
          <a:chOff x="0" y="0"/>
          <a:chExt cx="0" cy="0"/>
        </a:xfrm>
      </p:grpSpPr>
      <p:sp>
        <p:nvSpPr>
          <p:cNvPr id="777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7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Collaboration">
    <p:spTree>
      <p:nvGrpSpPr>
        <p:cNvPr id="1" name=""/>
        <p:cNvGrpSpPr/>
        <p:nvPr/>
      </p:nvGrpSpPr>
      <p:grpSpPr>
        <a:xfrm>
          <a:off x="0" y="0"/>
          <a:ext cx="0" cy="0"/>
          <a:chOff x="0" y="0"/>
          <a:chExt cx="0" cy="0"/>
        </a:xfrm>
      </p:grpSpPr>
      <p:sp>
        <p:nvSpPr>
          <p:cNvPr id="778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8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7">
    <p:spTree>
      <p:nvGrpSpPr>
        <p:cNvPr id="1" name=""/>
        <p:cNvGrpSpPr/>
        <p:nvPr/>
      </p:nvGrpSpPr>
      <p:grpSpPr>
        <a:xfrm>
          <a:off x="0" y="0"/>
          <a:ext cx="0" cy="0"/>
          <a:chOff x="0" y="0"/>
          <a:chExt cx="0" cy="0"/>
        </a:xfrm>
      </p:grpSpPr>
      <p:sp>
        <p:nvSpPr>
          <p:cNvPr id="779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9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8">
    <p:spTree>
      <p:nvGrpSpPr>
        <p:cNvPr id="1" name=""/>
        <p:cNvGrpSpPr/>
        <p:nvPr/>
      </p:nvGrpSpPr>
      <p:grpSpPr>
        <a:xfrm>
          <a:off x="0" y="0"/>
          <a:ext cx="0" cy="0"/>
          <a:chOff x="0" y="0"/>
          <a:chExt cx="0" cy="0"/>
        </a:xfrm>
      </p:grpSpPr>
      <p:sp>
        <p:nvSpPr>
          <p:cNvPr id="780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80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47"/>
          </p:nvPr>
        </p:nvSpPr>
        <p:spPr/>
        <p:txBody>
          <a:bodyPr/>
          <a:p>
            <a:r>
              <a:t>Footer</a:t>
            </a:r>
          </a:p>
        </p:txBody>
      </p:sp>
      <p:sp>
        <p:nvSpPr>
          <p:cNvPr id="5" name="PlaceHolder 4"/>
          <p:cNvSpPr>
            <a:spLocks noGrp="1"/>
          </p:cNvSpPr>
          <p:nvPr>
            <p:ph type="sldNum" idx="548"/>
          </p:nvPr>
        </p:nvSpPr>
        <p:spPr/>
        <p:txBody>
          <a:bodyPr/>
          <a:p>
            <a:fld id="{CD77F691-987E-4837-AC93-A61EFABB8A81}" type="slidenum">
              <a:t>&lt;#&gt;</a:t>
            </a:fld>
          </a:p>
        </p:txBody>
      </p:sp>
      <p:sp>
        <p:nvSpPr>
          <p:cNvPr id="6" name="PlaceHolder 5"/>
          <p:cNvSpPr>
            <a:spLocks noGrp="1"/>
          </p:cNvSpPr>
          <p:nvPr>
            <p:ph type="dt" idx="546"/>
          </p:nvPr>
        </p:nvSpPr>
        <p:spPr/>
        <p:txBody>
          <a:bodyPr/>
          <a:p>
            <a:r>
              <a:rPr lang="zh-CN"/>
              <a:t/>
            </a: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09">
    <p:spTree>
      <p:nvGrpSpPr>
        <p:cNvPr id="1" name=""/>
        <p:cNvGrpSpPr/>
        <p:nvPr/>
      </p:nvGrpSpPr>
      <p:grpSpPr>
        <a:xfrm>
          <a:off x="0" y="0"/>
          <a:ext cx="0" cy="0"/>
          <a:chOff x="0" y="0"/>
          <a:chExt cx="0" cy="0"/>
        </a:xfrm>
      </p:grpSpPr>
      <p:sp>
        <p:nvSpPr>
          <p:cNvPr id="781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81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50"/>
          </p:nvPr>
        </p:nvSpPr>
        <p:spPr/>
        <p:txBody>
          <a:bodyPr/>
          <a:p>
            <a:r>
              <a:t>Footer</a:t>
            </a:r>
          </a:p>
        </p:txBody>
      </p:sp>
      <p:sp>
        <p:nvSpPr>
          <p:cNvPr id="5" name="PlaceHolder 4"/>
          <p:cNvSpPr>
            <a:spLocks noGrp="1"/>
          </p:cNvSpPr>
          <p:nvPr>
            <p:ph type="sldNum" idx="551"/>
          </p:nvPr>
        </p:nvSpPr>
        <p:spPr/>
        <p:txBody>
          <a:bodyPr/>
          <a:p>
            <a:fld id="{E0698581-0722-46E9-91E7-11C04B88FDFA}" type="slidenum">
              <a:t>&lt;#&gt;</a:t>
            </a:fld>
          </a:p>
        </p:txBody>
      </p:sp>
      <p:sp>
        <p:nvSpPr>
          <p:cNvPr id="6" name="PlaceHolder 5"/>
          <p:cNvSpPr>
            <a:spLocks noGrp="1"/>
          </p:cNvSpPr>
          <p:nvPr>
            <p:ph type="dt" idx="549"/>
          </p:nvPr>
        </p:nvSpPr>
        <p:spPr/>
        <p:txBody>
          <a:bodyPr/>
          <a:p>
            <a:r>
              <a:rPr lang="zh-CN"/>
              <a:t/>
            </a: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0">
    <p:spTree>
      <p:nvGrpSpPr>
        <p:cNvPr id="1" name=""/>
        <p:cNvGrpSpPr/>
        <p:nvPr/>
      </p:nvGrpSpPr>
      <p:grpSpPr>
        <a:xfrm>
          <a:off x="0" y="0"/>
          <a:ext cx="0" cy="0"/>
          <a:chOff x="0" y="0"/>
          <a:chExt cx="0" cy="0"/>
        </a:xfrm>
      </p:grpSpPr>
      <p:sp>
        <p:nvSpPr>
          <p:cNvPr id="782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83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53"/>
          </p:nvPr>
        </p:nvSpPr>
        <p:spPr/>
        <p:txBody>
          <a:bodyPr/>
          <a:p>
            <a:r>
              <a:t>Footer</a:t>
            </a:r>
          </a:p>
        </p:txBody>
      </p:sp>
      <p:sp>
        <p:nvSpPr>
          <p:cNvPr id="5" name="PlaceHolder 4"/>
          <p:cNvSpPr>
            <a:spLocks noGrp="1"/>
          </p:cNvSpPr>
          <p:nvPr>
            <p:ph type="sldNum" idx="554"/>
          </p:nvPr>
        </p:nvSpPr>
        <p:spPr/>
        <p:txBody>
          <a:bodyPr/>
          <a:p>
            <a:fld id="{F99326F1-A8A9-4159-8DF5-34A623E2DF6D}" type="slidenum">
              <a:t>&lt;#&gt;</a:t>
            </a:fld>
          </a:p>
        </p:txBody>
      </p:sp>
      <p:sp>
        <p:nvSpPr>
          <p:cNvPr id="6" name="PlaceHolder 5"/>
          <p:cNvSpPr>
            <a:spLocks noGrp="1"/>
          </p:cNvSpPr>
          <p:nvPr>
            <p:ph type="dt" idx="552"/>
          </p:nvPr>
        </p:nvSpPr>
        <p:spPr/>
        <p:txBody>
          <a:bodyPr/>
          <a:p>
            <a:r>
              <a:rPr lang="zh-CN"/>
              <a:t/>
            </a:r>
          </a:p>
        </p:txBody>
      </p:sp>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Sustainabiliy image">
    <p:spTree>
      <p:nvGrpSpPr>
        <p:cNvPr id="1" name=""/>
        <p:cNvGrpSpPr/>
        <p:nvPr/>
      </p:nvGrpSpPr>
      <p:grpSpPr>
        <a:xfrm>
          <a:off x="0" y="0"/>
          <a:ext cx="0" cy="0"/>
          <a:chOff x="0" y="0"/>
          <a:chExt cx="0" cy="0"/>
        </a:xfrm>
      </p:grpSpPr>
      <p:sp>
        <p:nvSpPr>
          <p:cNvPr id="784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84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56"/>
          </p:nvPr>
        </p:nvSpPr>
        <p:spPr/>
        <p:txBody>
          <a:bodyPr/>
          <a:p>
            <a:r>
              <a:t>Footer</a:t>
            </a:r>
          </a:p>
        </p:txBody>
      </p:sp>
      <p:sp>
        <p:nvSpPr>
          <p:cNvPr id="5" name="PlaceHolder 4"/>
          <p:cNvSpPr>
            <a:spLocks noGrp="1"/>
          </p:cNvSpPr>
          <p:nvPr>
            <p:ph type="sldNum" idx="557"/>
          </p:nvPr>
        </p:nvSpPr>
        <p:spPr/>
        <p:txBody>
          <a:bodyPr/>
          <a:p>
            <a:fld id="{F71C92AA-6883-405D-8A11-B0453391265C}" type="slidenum">
              <a:t>&lt;#&gt;</a:t>
            </a:fld>
          </a:p>
        </p:txBody>
      </p:sp>
      <p:sp>
        <p:nvSpPr>
          <p:cNvPr id="6" name="PlaceHolder 5"/>
          <p:cNvSpPr>
            <a:spLocks noGrp="1"/>
          </p:cNvSpPr>
          <p:nvPr>
            <p:ph type="dt" idx="555"/>
          </p:nvPr>
        </p:nvSpPr>
        <p:spPr/>
        <p:txBody>
          <a:bodyPr/>
          <a:p>
            <a:r>
              <a:rPr lang="zh-CN"/>
              <a:t/>
            </a: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R&amp;D image">
    <p:spTree>
      <p:nvGrpSpPr>
        <p:cNvPr id="1" name=""/>
        <p:cNvGrpSpPr/>
        <p:nvPr/>
      </p:nvGrpSpPr>
      <p:grpSpPr>
        <a:xfrm>
          <a:off x="0" y="0"/>
          <a:ext cx="0" cy="0"/>
          <a:chOff x="0" y="0"/>
          <a:chExt cx="0" cy="0"/>
        </a:xfrm>
      </p:grpSpPr>
      <p:sp>
        <p:nvSpPr>
          <p:cNvPr id="785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85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59"/>
          </p:nvPr>
        </p:nvSpPr>
        <p:spPr/>
        <p:txBody>
          <a:bodyPr/>
          <a:p>
            <a:r>
              <a:t>Footer</a:t>
            </a:r>
          </a:p>
        </p:txBody>
      </p:sp>
      <p:sp>
        <p:nvSpPr>
          <p:cNvPr id="5" name="PlaceHolder 4"/>
          <p:cNvSpPr>
            <a:spLocks noGrp="1"/>
          </p:cNvSpPr>
          <p:nvPr>
            <p:ph type="sldNum" idx="560"/>
          </p:nvPr>
        </p:nvSpPr>
        <p:spPr/>
        <p:txBody>
          <a:bodyPr/>
          <a:p>
            <a:fld id="{B5F2B783-D201-4C48-B84A-84EEFF445B1B}" type="slidenum">
              <a:t>&lt;#&gt;</a:t>
            </a:fld>
          </a:p>
        </p:txBody>
      </p:sp>
      <p:sp>
        <p:nvSpPr>
          <p:cNvPr id="6" name="PlaceHolder 5"/>
          <p:cNvSpPr>
            <a:spLocks noGrp="1"/>
          </p:cNvSpPr>
          <p:nvPr>
            <p:ph type="dt" idx="558"/>
          </p:nvPr>
        </p:nvSpPr>
        <p:spPr/>
        <p:txBody>
          <a:bodyPr/>
          <a:p>
            <a:r>
              <a:rPr lang="zh-C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right - 4 ">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068EA86A-F20E-4557-8D86-8761A3B79826}" type="slidenum">
              <a:t>&lt;#&gt;</a:t>
            </a:fld>
          </a:p>
        </p:txBody>
      </p:sp>
      <p:sp>
        <p:nvSpPr>
          <p:cNvPr id="6" name="PlaceHolder 5"/>
          <p:cNvSpPr>
            <a:spLocks noGrp="1"/>
          </p:cNvSpPr>
          <p:nvPr>
            <p:ph type="dt" idx="7"/>
          </p:nvPr>
        </p:nvSpPr>
        <p:spPr/>
        <p:txBody>
          <a:bodyPr/>
          <a:p>
            <a:r>
              <a:rPr lang="zh-C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EarlyLife - 5">
    <p:spTree>
      <p:nvGrpSpPr>
        <p:cNvPr id="1" name=""/>
        <p:cNvGrpSpPr/>
        <p:nvPr/>
      </p:nvGrpSpPr>
      <p:grpSpPr>
        <a:xfrm>
          <a:off x="0" y="0"/>
          <a:ext cx="0" cy="0"/>
          <a:chOff x="0" y="0"/>
          <a:chExt cx="0" cy="0"/>
        </a:xfrm>
      </p:grpSpPr>
      <p:sp>
        <p:nvSpPr>
          <p:cNvPr id="55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5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1">
    <p:spTree>
      <p:nvGrpSpPr>
        <p:cNvPr id="1" name=""/>
        <p:cNvGrpSpPr/>
        <p:nvPr/>
      </p:nvGrpSpPr>
      <p:grpSpPr>
        <a:xfrm>
          <a:off x="0" y="0"/>
          <a:ext cx="0" cy="0"/>
          <a:chOff x="0" y="0"/>
          <a:chExt cx="0" cy="0"/>
        </a:xfrm>
      </p:grpSpPr>
      <p:sp>
        <p:nvSpPr>
          <p:cNvPr id="786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86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62"/>
          </p:nvPr>
        </p:nvSpPr>
        <p:spPr/>
        <p:txBody>
          <a:bodyPr/>
          <a:p>
            <a:r>
              <a:t>Footer</a:t>
            </a:r>
          </a:p>
        </p:txBody>
      </p:sp>
      <p:sp>
        <p:nvSpPr>
          <p:cNvPr id="5" name="PlaceHolder 4"/>
          <p:cNvSpPr>
            <a:spLocks noGrp="1"/>
          </p:cNvSpPr>
          <p:nvPr>
            <p:ph type="sldNum" idx="563"/>
          </p:nvPr>
        </p:nvSpPr>
        <p:spPr/>
        <p:txBody>
          <a:bodyPr/>
          <a:p>
            <a:fld id="{95C4B739-26B9-450B-89F2-9DC0CD8822F9}" type="slidenum">
              <a:t>&lt;#&gt;</a:t>
            </a:fld>
          </a:p>
        </p:txBody>
      </p:sp>
      <p:sp>
        <p:nvSpPr>
          <p:cNvPr id="6" name="PlaceHolder 5"/>
          <p:cNvSpPr>
            <a:spLocks noGrp="1"/>
          </p:cNvSpPr>
          <p:nvPr>
            <p:ph type="dt" idx="561"/>
          </p:nvPr>
        </p:nvSpPr>
        <p:spPr/>
        <p:txBody>
          <a:bodyPr/>
          <a:p>
            <a:r>
              <a:rPr lang="zh-CN"/>
              <a:t/>
            </a: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2">
    <p:spTree>
      <p:nvGrpSpPr>
        <p:cNvPr id="1" name=""/>
        <p:cNvGrpSpPr/>
        <p:nvPr/>
      </p:nvGrpSpPr>
      <p:grpSpPr>
        <a:xfrm>
          <a:off x="0" y="0"/>
          <a:ext cx="0" cy="0"/>
          <a:chOff x="0" y="0"/>
          <a:chExt cx="0" cy="0"/>
        </a:xfrm>
      </p:grpSpPr>
      <p:sp>
        <p:nvSpPr>
          <p:cNvPr id="788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88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65"/>
          </p:nvPr>
        </p:nvSpPr>
        <p:spPr/>
        <p:txBody>
          <a:bodyPr/>
          <a:p>
            <a:r>
              <a:t>Footer</a:t>
            </a:r>
          </a:p>
        </p:txBody>
      </p:sp>
      <p:sp>
        <p:nvSpPr>
          <p:cNvPr id="5" name="PlaceHolder 4"/>
          <p:cNvSpPr>
            <a:spLocks noGrp="1"/>
          </p:cNvSpPr>
          <p:nvPr>
            <p:ph type="sldNum" idx="566"/>
          </p:nvPr>
        </p:nvSpPr>
        <p:spPr/>
        <p:txBody>
          <a:bodyPr/>
          <a:p>
            <a:fld id="{C6DEFC99-4680-47AA-9964-99EB845E0095}" type="slidenum">
              <a:t>&lt;#&gt;</a:t>
            </a:fld>
          </a:p>
        </p:txBody>
      </p:sp>
      <p:sp>
        <p:nvSpPr>
          <p:cNvPr id="6" name="PlaceHolder 5"/>
          <p:cNvSpPr>
            <a:spLocks noGrp="1"/>
          </p:cNvSpPr>
          <p:nvPr>
            <p:ph type="dt" idx="564"/>
          </p:nvPr>
        </p:nvSpPr>
        <p:spPr/>
        <p:txBody>
          <a:bodyPr/>
          <a:p>
            <a:r>
              <a:rPr lang="zh-CN"/>
              <a:t/>
            </a: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2">
    <p:spTree>
      <p:nvGrpSpPr>
        <p:cNvPr id="1" name=""/>
        <p:cNvGrpSpPr/>
        <p:nvPr/>
      </p:nvGrpSpPr>
      <p:grpSpPr>
        <a:xfrm>
          <a:off x="0" y="0"/>
          <a:ext cx="0" cy="0"/>
          <a:chOff x="0" y="0"/>
          <a:chExt cx="0" cy="0"/>
        </a:xfrm>
      </p:grpSpPr>
      <p:sp>
        <p:nvSpPr>
          <p:cNvPr id="789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89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3">
    <p:spTree>
      <p:nvGrpSpPr>
        <p:cNvPr id="1" name=""/>
        <p:cNvGrpSpPr/>
        <p:nvPr/>
      </p:nvGrpSpPr>
      <p:grpSpPr>
        <a:xfrm>
          <a:off x="0" y="0"/>
          <a:ext cx="0" cy="0"/>
          <a:chOff x="0" y="0"/>
          <a:chExt cx="0" cy="0"/>
        </a:xfrm>
      </p:grpSpPr>
      <p:sp>
        <p:nvSpPr>
          <p:cNvPr id="790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90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68"/>
          </p:nvPr>
        </p:nvSpPr>
        <p:spPr/>
        <p:txBody>
          <a:bodyPr/>
          <a:p>
            <a:r>
              <a:t>Footer</a:t>
            </a:r>
          </a:p>
        </p:txBody>
      </p:sp>
      <p:sp>
        <p:nvSpPr>
          <p:cNvPr id="5" name="PlaceHolder 4"/>
          <p:cNvSpPr>
            <a:spLocks noGrp="1"/>
          </p:cNvSpPr>
          <p:nvPr>
            <p:ph type="sldNum" idx="569"/>
          </p:nvPr>
        </p:nvSpPr>
        <p:spPr/>
        <p:txBody>
          <a:bodyPr/>
          <a:p>
            <a:fld id="{A0E01033-F715-4A29-B01B-EB4BF47C9400}" type="slidenum">
              <a:t>&lt;#&gt;</a:t>
            </a:fld>
          </a:p>
        </p:txBody>
      </p:sp>
      <p:sp>
        <p:nvSpPr>
          <p:cNvPr id="6" name="PlaceHolder 5"/>
          <p:cNvSpPr>
            <a:spLocks noGrp="1"/>
          </p:cNvSpPr>
          <p:nvPr>
            <p:ph type="dt" idx="567"/>
          </p:nvPr>
        </p:nvSpPr>
        <p:spPr/>
        <p:txBody>
          <a:bodyPr/>
          <a:p>
            <a:r>
              <a:rPr lang="zh-CN"/>
              <a:t/>
            </a: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4">
    <p:spTree>
      <p:nvGrpSpPr>
        <p:cNvPr id="1" name=""/>
        <p:cNvGrpSpPr/>
        <p:nvPr/>
      </p:nvGrpSpPr>
      <p:grpSpPr>
        <a:xfrm>
          <a:off x="0" y="0"/>
          <a:ext cx="0" cy="0"/>
          <a:chOff x="0" y="0"/>
          <a:chExt cx="0" cy="0"/>
        </a:xfrm>
      </p:grpSpPr>
      <p:sp>
        <p:nvSpPr>
          <p:cNvPr id="791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92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71"/>
          </p:nvPr>
        </p:nvSpPr>
        <p:spPr/>
        <p:txBody>
          <a:bodyPr/>
          <a:p>
            <a:r>
              <a:t>Footer</a:t>
            </a:r>
          </a:p>
        </p:txBody>
      </p:sp>
      <p:sp>
        <p:nvSpPr>
          <p:cNvPr id="5" name="PlaceHolder 4"/>
          <p:cNvSpPr>
            <a:spLocks noGrp="1"/>
          </p:cNvSpPr>
          <p:nvPr>
            <p:ph type="sldNum" idx="572"/>
          </p:nvPr>
        </p:nvSpPr>
        <p:spPr/>
        <p:txBody>
          <a:bodyPr/>
          <a:p>
            <a:fld id="{CC0CFFC9-AE04-4D40-86B1-4B1FD00D27F0}" type="slidenum">
              <a:t>&lt;#&gt;</a:t>
            </a:fld>
          </a:p>
        </p:txBody>
      </p:sp>
      <p:sp>
        <p:nvSpPr>
          <p:cNvPr id="6" name="PlaceHolder 5"/>
          <p:cNvSpPr>
            <a:spLocks noGrp="1"/>
          </p:cNvSpPr>
          <p:nvPr>
            <p:ph type="dt" idx="570"/>
          </p:nvPr>
        </p:nvSpPr>
        <p:spPr/>
        <p:txBody>
          <a:bodyPr/>
          <a:p>
            <a:r>
              <a:rPr lang="zh-CN"/>
              <a:t/>
            </a: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5">
    <p:spTree>
      <p:nvGrpSpPr>
        <p:cNvPr id="1" name=""/>
        <p:cNvGrpSpPr/>
        <p:nvPr/>
      </p:nvGrpSpPr>
      <p:grpSpPr>
        <a:xfrm>
          <a:off x="0" y="0"/>
          <a:ext cx="0" cy="0"/>
          <a:chOff x="0" y="0"/>
          <a:chExt cx="0" cy="0"/>
        </a:xfrm>
      </p:grpSpPr>
      <p:sp>
        <p:nvSpPr>
          <p:cNvPr id="793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93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74"/>
          </p:nvPr>
        </p:nvSpPr>
        <p:spPr/>
        <p:txBody>
          <a:bodyPr/>
          <a:p>
            <a:r>
              <a:t>Footer</a:t>
            </a:r>
          </a:p>
        </p:txBody>
      </p:sp>
      <p:sp>
        <p:nvSpPr>
          <p:cNvPr id="5" name="PlaceHolder 4"/>
          <p:cNvSpPr>
            <a:spLocks noGrp="1"/>
          </p:cNvSpPr>
          <p:nvPr>
            <p:ph type="sldNum" idx="575"/>
          </p:nvPr>
        </p:nvSpPr>
        <p:spPr/>
        <p:txBody>
          <a:bodyPr/>
          <a:p>
            <a:fld id="{095CFA52-E640-4479-A360-A696108CBD6C}" type="slidenum">
              <a:t>&lt;#&gt;</a:t>
            </a:fld>
          </a:p>
        </p:txBody>
      </p:sp>
      <p:sp>
        <p:nvSpPr>
          <p:cNvPr id="6" name="PlaceHolder 5"/>
          <p:cNvSpPr>
            <a:spLocks noGrp="1"/>
          </p:cNvSpPr>
          <p:nvPr>
            <p:ph type="dt" idx="573"/>
          </p:nvPr>
        </p:nvSpPr>
        <p:spPr/>
        <p:txBody>
          <a:bodyPr/>
          <a:p>
            <a:r>
              <a:rPr lang="zh-CN"/>
              <a:t/>
            </a: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6">
    <p:spTree>
      <p:nvGrpSpPr>
        <p:cNvPr id="1" name=""/>
        <p:cNvGrpSpPr/>
        <p:nvPr/>
      </p:nvGrpSpPr>
      <p:grpSpPr>
        <a:xfrm>
          <a:off x="0" y="0"/>
          <a:ext cx="0" cy="0"/>
          <a:chOff x="0" y="0"/>
          <a:chExt cx="0" cy="0"/>
        </a:xfrm>
      </p:grpSpPr>
      <p:sp>
        <p:nvSpPr>
          <p:cNvPr id="794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94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77"/>
          </p:nvPr>
        </p:nvSpPr>
        <p:spPr/>
        <p:txBody>
          <a:bodyPr/>
          <a:p>
            <a:r>
              <a:t>Footer</a:t>
            </a:r>
          </a:p>
        </p:txBody>
      </p:sp>
      <p:sp>
        <p:nvSpPr>
          <p:cNvPr id="5" name="PlaceHolder 4"/>
          <p:cNvSpPr>
            <a:spLocks noGrp="1"/>
          </p:cNvSpPr>
          <p:nvPr>
            <p:ph type="sldNum" idx="578"/>
          </p:nvPr>
        </p:nvSpPr>
        <p:spPr/>
        <p:txBody>
          <a:bodyPr/>
          <a:p>
            <a:fld id="{2B9424F3-067E-4576-9373-1AAE5681CF14}" type="slidenum">
              <a:t>&lt;#&gt;</a:t>
            </a:fld>
          </a:p>
        </p:txBody>
      </p:sp>
      <p:sp>
        <p:nvSpPr>
          <p:cNvPr id="6" name="PlaceHolder 5"/>
          <p:cNvSpPr>
            <a:spLocks noGrp="1"/>
          </p:cNvSpPr>
          <p:nvPr>
            <p:ph type="dt" idx="576"/>
          </p:nvPr>
        </p:nvSpPr>
        <p:spPr/>
        <p:txBody>
          <a:bodyPr/>
          <a:p>
            <a:r>
              <a:rPr lang="zh-CN"/>
              <a:t/>
            </a: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7">
    <p:spTree>
      <p:nvGrpSpPr>
        <p:cNvPr id="1" name=""/>
        <p:cNvGrpSpPr/>
        <p:nvPr/>
      </p:nvGrpSpPr>
      <p:grpSpPr>
        <a:xfrm>
          <a:off x="0" y="0"/>
          <a:ext cx="0" cy="0"/>
          <a:chOff x="0" y="0"/>
          <a:chExt cx="0" cy="0"/>
        </a:xfrm>
      </p:grpSpPr>
      <p:sp>
        <p:nvSpPr>
          <p:cNvPr id="796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96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80"/>
          </p:nvPr>
        </p:nvSpPr>
        <p:spPr/>
        <p:txBody>
          <a:bodyPr/>
          <a:p>
            <a:r>
              <a:t>Footer</a:t>
            </a:r>
          </a:p>
        </p:txBody>
      </p:sp>
      <p:sp>
        <p:nvSpPr>
          <p:cNvPr id="5" name="PlaceHolder 4"/>
          <p:cNvSpPr>
            <a:spLocks noGrp="1"/>
          </p:cNvSpPr>
          <p:nvPr>
            <p:ph type="sldNum" idx="581"/>
          </p:nvPr>
        </p:nvSpPr>
        <p:spPr/>
        <p:txBody>
          <a:bodyPr/>
          <a:p>
            <a:fld id="{ABCE1388-79EB-4E37-9471-3F3C8DA02B07}" type="slidenum">
              <a:t>&lt;#&gt;</a:t>
            </a:fld>
          </a:p>
        </p:txBody>
      </p:sp>
      <p:sp>
        <p:nvSpPr>
          <p:cNvPr id="6" name="PlaceHolder 5"/>
          <p:cNvSpPr>
            <a:spLocks noGrp="1"/>
          </p:cNvSpPr>
          <p:nvPr>
            <p:ph type="dt" idx="579"/>
          </p:nvPr>
        </p:nvSpPr>
        <p:spPr/>
        <p:txBody>
          <a:bodyPr/>
          <a:p>
            <a:r>
              <a:rPr lang="zh-CN"/>
              <a:t/>
            </a: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8">
    <p:spTree>
      <p:nvGrpSpPr>
        <p:cNvPr id="1" name=""/>
        <p:cNvGrpSpPr/>
        <p:nvPr/>
      </p:nvGrpSpPr>
      <p:grpSpPr>
        <a:xfrm>
          <a:off x="0" y="0"/>
          <a:ext cx="0" cy="0"/>
          <a:chOff x="0" y="0"/>
          <a:chExt cx="0" cy="0"/>
        </a:xfrm>
      </p:grpSpPr>
      <p:sp>
        <p:nvSpPr>
          <p:cNvPr id="797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97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83"/>
          </p:nvPr>
        </p:nvSpPr>
        <p:spPr/>
        <p:txBody>
          <a:bodyPr/>
          <a:p>
            <a:r>
              <a:t>Footer</a:t>
            </a:r>
          </a:p>
        </p:txBody>
      </p:sp>
      <p:sp>
        <p:nvSpPr>
          <p:cNvPr id="5" name="PlaceHolder 4"/>
          <p:cNvSpPr>
            <a:spLocks noGrp="1"/>
          </p:cNvSpPr>
          <p:nvPr>
            <p:ph type="sldNum" idx="584"/>
          </p:nvPr>
        </p:nvSpPr>
        <p:spPr/>
        <p:txBody>
          <a:bodyPr/>
          <a:p>
            <a:fld id="{47AE54E8-5E15-431B-ADAC-48F82F4D5AF3}" type="slidenum">
              <a:t>&lt;#&gt;</a:t>
            </a:fld>
          </a:p>
        </p:txBody>
      </p:sp>
      <p:sp>
        <p:nvSpPr>
          <p:cNvPr id="6" name="PlaceHolder 5"/>
          <p:cNvSpPr>
            <a:spLocks noGrp="1"/>
          </p:cNvSpPr>
          <p:nvPr>
            <p:ph type="dt" idx="582"/>
          </p:nvPr>
        </p:nvSpPr>
        <p:spPr/>
        <p:txBody>
          <a:bodyPr/>
          <a:p>
            <a:r>
              <a:rPr lang="zh-CN"/>
              <a:t/>
            </a: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19">
    <p:spTree>
      <p:nvGrpSpPr>
        <p:cNvPr id="1" name=""/>
        <p:cNvGrpSpPr/>
        <p:nvPr/>
      </p:nvGrpSpPr>
      <p:grpSpPr>
        <a:xfrm>
          <a:off x="0" y="0"/>
          <a:ext cx="0" cy="0"/>
          <a:chOff x="0" y="0"/>
          <a:chExt cx="0" cy="0"/>
        </a:xfrm>
      </p:grpSpPr>
      <p:sp>
        <p:nvSpPr>
          <p:cNvPr id="2" name="PlaceHolder 1"/>
          <p:cNvSpPr>
            <a:spLocks noGrp="1"/>
          </p:cNvSpPr>
          <p:nvPr>
            <p:ph type="ftr" idx="586"/>
          </p:nvPr>
        </p:nvSpPr>
        <p:spPr/>
        <p:txBody>
          <a:bodyPr/>
          <a:p>
            <a:r>
              <a:t>Footer</a:t>
            </a:r>
          </a:p>
        </p:txBody>
      </p:sp>
      <p:sp>
        <p:nvSpPr>
          <p:cNvPr id="3" name="PlaceHolder 2"/>
          <p:cNvSpPr>
            <a:spLocks noGrp="1"/>
          </p:cNvSpPr>
          <p:nvPr>
            <p:ph type="sldNum" idx="587"/>
          </p:nvPr>
        </p:nvSpPr>
        <p:spPr/>
        <p:txBody>
          <a:bodyPr/>
          <a:p>
            <a:fld id="{125F6BF1-EED5-4B05-A81A-4050696CD2D4}" type="slidenum">
              <a:t>&lt;#&gt;</a:t>
            </a:fld>
          </a:p>
        </p:txBody>
      </p:sp>
      <p:sp>
        <p:nvSpPr>
          <p:cNvPr id="4" name="PlaceHolder 3"/>
          <p:cNvSpPr>
            <a:spLocks noGrp="1"/>
          </p:cNvSpPr>
          <p:nvPr>
            <p:ph type="dt" idx="585"/>
          </p:nvPr>
        </p:nvSpPr>
        <p:spPr/>
        <p:txBody>
          <a:bodyPr/>
          <a:p>
            <a:r>
              <a:rPr lang="zh-C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Active - 1 ">
    <p:spTree>
      <p:nvGrpSpPr>
        <p:cNvPr id="1" name=""/>
        <p:cNvGrpSpPr/>
        <p:nvPr/>
      </p:nvGrpSpPr>
      <p:grpSpPr>
        <a:xfrm>
          <a:off x="0" y="0"/>
          <a:ext cx="0" cy="0"/>
          <a:chOff x="0" y="0"/>
          <a:chExt cx="0" cy="0"/>
        </a:xfrm>
      </p:grpSpPr>
      <p:sp>
        <p:nvSpPr>
          <p:cNvPr id="56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7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19">
    <p:spTree>
      <p:nvGrpSpPr>
        <p:cNvPr id="1" name=""/>
        <p:cNvGrpSpPr/>
        <p:nvPr/>
      </p:nvGrpSpPr>
      <p:grpSpPr>
        <a:xfrm>
          <a:off x="0" y="0"/>
          <a:ext cx="0" cy="0"/>
          <a:chOff x="0" y="0"/>
          <a:chExt cx="0" cy="0"/>
        </a:xfrm>
      </p:grpSpPr>
      <p:sp>
        <p:nvSpPr>
          <p:cNvPr id="798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98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86"/>
          </p:nvPr>
        </p:nvSpPr>
        <p:spPr/>
        <p:txBody>
          <a:bodyPr/>
          <a:p>
            <a:r>
              <a:t>Footer</a:t>
            </a:r>
          </a:p>
        </p:txBody>
      </p:sp>
      <p:sp>
        <p:nvSpPr>
          <p:cNvPr id="5" name="PlaceHolder 4"/>
          <p:cNvSpPr>
            <a:spLocks noGrp="1"/>
          </p:cNvSpPr>
          <p:nvPr>
            <p:ph type="sldNum" idx="587"/>
          </p:nvPr>
        </p:nvSpPr>
        <p:spPr/>
        <p:txBody>
          <a:bodyPr/>
          <a:p>
            <a:fld id="{1752F572-CD9D-4706-83E9-508A65CA1195}" type="slidenum">
              <a:t>&lt;#&gt;</a:t>
            </a:fld>
          </a:p>
        </p:txBody>
      </p:sp>
      <p:sp>
        <p:nvSpPr>
          <p:cNvPr id="6" name="PlaceHolder 5"/>
          <p:cNvSpPr>
            <a:spLocks noGrp="1"/>
          </p:cNvSpPr>
          <p:nvPr>
            <p:ph type="dt" idx="585"/>
          </p:nvPr>
        </p:nvSpPr>
        <p:spPr/>
        <p:txBody>
          <a:bodyPr/>
          <a:p>
            <a:r>
              <a:rPr lang="zh-CN"/>
              <a:t/>
            </a: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0">
    <p:spTree>
      <p:nvGrpSpPr>
        <p:cNvPr id="1" name=""/>
        <p:cNvGrpSpPr/>
        <p:nvPr/>
      </p:nvGrpSpPr>
      <p:grpSpPr>
        <a:xfrm>
          <a:off x="0" y="0"/>
          <a:ext cx="0" cy="0"/>
          <a:chOff x="0" y="0"/>
          <a:chExt cx="0" cy="0"/>
        </a:xfrm>
      </p:grpSpPr>
      <p:sp>
        <p:nvSpPr>
          <p:cNvPr id="800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00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89"/>
          </p:nvPr>
        </p:nvSpPr>
        <p:spPr/>
        <p:txBody>
          <a:bodyPr/>
          <a:p>
            <a:r>
              <a:t>Footer</a:t>
            </a:r>
          </a:p>
        </p:txBody>
      </p:sp>
      <p:sp>
        <p:nvSpPr>
          <p:cNvPr id="5" name="PlaceHolder 4"/>
          <p:cNvSpPr>
            <a:spLocks noGrp="1"/>
          </p:cNvSpPr>
          <p:nvPr>
            <p:ph type="sldNum" idx="590"/>
          </p:nvPr>
        </p:nvSpPr>
        <p:spPr/>
        <p:txBody>
          <a:bodyPr/>
          <a:p>
            <a:fld id="{C71AA932-57AB-44E9-BE2A-572529AEE5E9}" type="slidenum">
              <a:t>&lt;#&gt;</a:t>
            </a:fld>
          </a:p>
        </p:txBody>
      </p:sp>
      <p:sp>
        <p:nvSpPr>
          <p:cNvPr id="6" name="PlaceHolder 5"/>
          <p:cNvSpPr>
            <a:spLocks noGrp="1"/>
          </p:cNvSpPr>
          <p:nvPr>
            <p:ph type="dt" idx="588"/>
          </p:nvPr>
        </p:nvSpPr>
        <p:spPr/>
        <p:txBody>
          <a:bodyPr/>
          <a:p>
            <a:r>
              <a:rPr lang="zh-CN"/>
              <a:t/>
            </a: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1">
    <p:spTree>
      <p:nvGrpSpPr>
        <p:cNvPr id="1" name=""/>
        <p:cNvGrpSpPr/>
        <p:nvPr/>
      </p:nvGrpSpPr>
      <p:grpSpPr>
        <a:xfrm>
          <a:off x="0" y="0"/>
          <a:ext cx="0" cy="0"/>
          <a:chOff x="0" y="0"/>
          <a:chExt cx="0" cy="0"/>
        </a:xfrm>
      </p:grpSpPr>
      <p:sp>
        <p:nvSpPr>
          <p:cNvPr id="802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02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92"/>
          </p:nvPr>
        </p:nvSpPr>
        <p:spPr/>
        <p:txBody>
          <a:bodyPr/>
          <a:p>
            <a:r>
              <a:t>Footer</a:t>
            </a:r>
          </a:p>
        </p:txBody>
      </p:sp>
      <p:sp>
        <p:nvSpPr>
          <p:cNvPr id="5" name="PlaceHolder 4"/>
          <p:cNvSpPr>
            <a:spLocks noGrp="1"/>
          </p:cNvSpPr>
          <p:nvPr>
            <p:ph type="sldNum" idx="593"/>
          </p:nvPr>
        </p:nvSpPr>
        <p:spPr/>
        <p:txBody>
          <a:bodyPr/>
          <a:p>
            <a:fld id="{A97C8B85-E449-4B70-9140-51A319DF0F29}" type="slidenum">
              <a:t>&lt;#&gt;</a:t>
            </a:fld>
          </a:p>
        </p:txBody>
      </p:sp>
      <p:sp>
        <p:nvSpPr>
          <p:cNvPr id="6" name="PlaceHolder 5"/>
          <p:cNvSpPr>
            <a:spLocks noGrp="1"/>
          </p:cNvSpPr>
          <p:nvPr>
            <p:ph type="dt" idx="591"/>
          </p:nvPr>
        </p:nvSpPr>
        <p:spPr/>
        <p:txBody>
          <a:bodyPr/>
          <a:p>
            <a:r>
              <a:rPr lang="zh-CN"/>
              <a:t/>
            </a: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2">
    <p:spTree>
      <p:nvGrpSpPr>
        <p:cNvPr id="1" name=""/>
        <p:cNvGrpSpPr/>
        <p:nvPr/>
      </p:nvGrpSpPr>
      <p:grpSpPr>
        <a:xfrm>
          <a:off x="0" y="0"/>
          <a:ext cx="0" cy="0"/>
          <a:chOff x="0" y="0"/>
          <a:chExt cx="0" cy="0"/>
        </a:xfrm>
      </p:grpSpPr>
      <p:sp>
        <p:nvSpPr>
          <p:cNvPr id="803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03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95"/>
          </p:nvPr>
        </p:nvSpPr>
        <p:spPr/>
        <p:txBody>
          <a:bodyPr/>
          <a:p>
            <a:r>
              <a:t>Footer</a:t>
            </a:r>
          </a:p>
        </p:txBody>
      </p:sp>
      <p:sp>
        <p:nvSpPr>
          <p:cNvPr id="5" name="PlaceHolder 4"/>
          <p:cNvSpPr>
            <a:spLocks noGrp="1"/>
          </p:cNvSpPr>
          <p:nvPr>
            <p:ph type="sldNum" idx="596"/>
          </p:nvPr>
        </p:nvSpPr>
        <p:spPr/>
        <p:txBody>
          <a:bodyPr/>
          <a:p>
            <a:fld id="{EC380869-40DD-481B-84CA-0A12C5D75CEE}" type="slidenum">
              <a:t>&lt;#&gt;</a:t>
            </a:fld>
          </a:p>
        </p:txBody>
      </p:sp>
      <p:sp>
        <p:nvSpPr>
          <p:cNvPr id="6" name="PlaceHolder 5"/>
          <p:cNvSpPr>
            <a:spLocks noGrp="1"/>
          </p:cNvSpPr>
          <p:nvPr>
            <p:ph type="dt" idx="594"/>
          </p:nvPr>
        </p:nvSpPr>
        <p:spPr/>
        <p:txBody>
          <a:bodyPr/>
          <a:p>
            <a:r>
              <a:rPr lang="zh-CN"/>
              <a:t/>
            </a: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3">
    <p:spTree>
      <p:nvGrpSpPr>
        <p:cNvPr id="1" name=""/>
        <p:cNvGrpSpPr/>
        <p:nvPr/>
      </p:nvGrpSpPr>
      <p:grpSpPr>
        <a:xfrm>
          <a:off x="0" y="0"/>
          <a:ext cx="0" cy="0"/>
          <a:chOff x="0" y="0"/>
          <a:chExt cx="0" cy="0"/>
        </a:xfrm>
      </p:grpSpPr>
      <p:sp>
        <p:nvSpPr>
          <p:cNvPr id="805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05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4">
    <p:spTree>
      <p:nvGrpSpPr>
        <p:cNvPr id="1" name=""/>
        <p:cNvGrpSpPr/>
        <p:nvPr/>
      </p:nvGrpSpPr>
      <p:grpSpPr>
        <a:xfrm>
          <a:off x="0" y="0"/>
          <a:ext cx="0" cy="0"/>
          <a:chOff x="0" y="0"/>
          <a:chExt cx="0" cy="0"/>
        </a:xfrm>
      </p:grpSpPr>
      <p:sp>
        <p:nvSpPr>
          <p:cNvPr id="807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07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598"/>
          </p:nvPr>
        </p:nvSpPr>
        <p:spPr/>
        <p:txBody>
          <a:bodyPr/>
          <a:p>
            <a:r>
              <a:t>Footer</a:t>
            </a:r>
          </a:p>
        </p:txBody>
      </p:sp>
      <p:sp>
        <p:nvSpPr>
          <p:cNvPr id="5" name="PlaceHolder 4"/>
          <p:cNvSpPr>
            <a:spLocks noGrp="1"/>
          </p:cNvSpPr>
          <p:nvPr>
            <p:ph type="sldNum" idx="599"/>
          </p:nvPr>
        </p:nvSpPr>
        <p:spPr/>
        <p:txBody>
          <a:bodyPr/>
          <a:p>
            <a:fld id="{81B3B8A0-EC3F-4406-BB05-739342F77E92}" type="slidenum">
              <a:t>&lt;#&gt;</a:t>
            </a:fld>
          </a:p>
        </p:txBody>
      </p:sp>
      <p:sp>
        <p:nvSpPr>
          <p:cNvPr id="6" name="PlaceHolder 5"/>
          <p:cNvSpPr>
            <a:spLocks noGrp="1"/>
          </p:cNvSpPr>
          <p:nvPr>
            <p:ph type="dt" idx="597"/>
          </p:nvPr>
        </p:nvSpPr>
        <p:spPr/>
        <p:txBody>
          <a:bodyPr/>
          <a:p>
            <a:r>
              <a:rPr lang="zh-CN"/>
              <a:t/>
            </a: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7_Title, object, image left (curve)">
    <p:spTree>
      <p:nvGrpSpPr>
        <p:cNvPr id="1" name=""/>
        <p:cNvGrpSpPr/>
        <p:nvPr/>
      </p:nvGrpSpPr>
      <p:grpSpPr>
        <a:xfrm>
          <a:off x="0" y="0"/>
          <a:ext cx="0" cy="0"/>
          <a:chOff x="0" y="0"/>
          <a:chExt cx="0" cy="0"/>
        </a:xfrm>
      </p:grpSpPr>
      <p:sp>
        <p:nvSpPr>
          <p:cNvPr id="809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09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01"/>
          </p:nvPr>
        </p:nvSpPr>
        <p:spPr/>
        <p:txBody>
          <a:bodyPr/>
          <a:p>
            <a:r>
              <a:t>Footer</a:t>
            </a:r>
          </a:p>
        </p:txBody>
      </p:sp>
      <p:sp>
        <p:nvSpPr>
          <p:cNvPr id="5" name="PlaceHolder 4"/>
          <p:cNvSpPr>
            <a:spLocks noGrp="1"/>
          </p:cNvSpPr>
          <p:nvPr>
            <p:ph type="sldNum" idx="600"/>
          </p:nvPr>
        </p:nvSpPr>
        <p:spPr/>
        <p:txBody>
          <a:bodyPr/>
          <a:p>
            <a:fld id="{114230AA-4289-474C-9EEA-57B73882C627}" type="slidenum">
              <a:t>&lt;#&gt;</a:t>
            </a:fld>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ent">
    <p:spTree>
      <p:nvGrpSpPr>
        <p:cNvPr id="1" name=""/>
        <p:cNvGrpSpPr/>
        <p:nvPr/>
      </p:nvGrpSpPr>
      <p:grpSpPr>
        <a:xfrm>
          <a:off x="0" y="0"/>
          <a:ext cx="0" cy="0"/>
          <a:chOff x="0" y="0"/>
          <a:chExt cx="0" cy="0"/>
        </a:xfrm>
      </p:grpSpPr>
      <p:sp>
        <p:nvSpPr>
          <p:cNvPr id="810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10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03"/>
          </p:nvPr>
        </p:nvSpPr>
        <p:spPr/>
        <p:txBody>
          <a:bodyPr/>
          <a:p>
            <a:r>
              <a:t>Footer</a:t>
            </a:r>
          </a:p>
        </p:txBody>
      </p:sp>
      <p:sp>
        <p:nvSpPr>
          <p:cNvPr id="5" name="PlaceHolder 4"/>
          <p:cNvSpPr>
            <a:spLocks noGrp="1"/>
          </p:cNvSpPr>
          <p:nvPr>
            <p:ph type="sldNum" idx="604"/>
          </p:nvPr>
        </p:nvSpPr>
        <p:spPr/>
        <p:txBody>
          <a:bodyPr/>
          <a:p>
            <a:fld id="{1E0E789A-8F81-4B46-9512-B1BFE3BF8ABB}" type="slidenum">
              <a:t>&lt;#&gt;</a:t>
            </a:fld>
          </a:p>
        </p:txBody>
      </p:sp>
      <p:sp>
        <p:nvSpPr>
          <p:cNvPr id="6" name="PlaceHolder 5"/>
          <p:cNvSpPr>
            <a:spLocks noGrp="1"/>
          </p:cNvSpPr>
          <p:nvPr>
            <p:ph type="dt" idx="602"/>
          </p:nvPr>
        </p:nvSpPr>
        <p:spPr/>
        <p:txBody>
          <a:bodyPr/>
          <a:p>
            <a:r>
              <a:rPr lang="zh-CN"/>
              <a:t/>
            </a: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4">
    <p:spTree>
      <p:nvGrpSpPr>
        <p:cNvPr id="1" name=""/>
        <p:cNvGrpSpPr/>
        <p:nvPr/>
      </p:nvGrpSpPr>
      <p:grpSpPr>
        <a:xfrm>
          <a:off x="0" y="0"/>
          <a:ext cx="0" cy="0"/>
          <a:chOff x="0" y="0"/>
          <a:chExt cx="0" cy="0"/>
        </a:xfrm>
      </p:grpSpPr>
      <p:sp>
        <p:nvSpPr>
          <p:cNvPr id="811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11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EarlyLife 1">
    <p:spTree>
      <p:nvGrpSpPr>
        <p:cNvPr id="1" name=""/>
        <p:cNvGrpSpPr/>
        <p:nvPr/>
      </p:nvGrpSpPr>
      <p:grpSpPr>
        <a:xfrm>
          <a:off x="0" y="0"/>
          <a:ext cx="0" cy="0"/>
          <a:chOff x="0" y="0"/>
          <a:chExt cx="0" cy="0"/>
        </a:xfrm>
      </p:grpSpPr>
      <p:sp>
        <p:nvSpPr>
          <p:cNvPr id="813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13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Active - 2">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8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EarlyLife 2">
    <p:spTree>
      <p:nvGrpSpPr>
        <p:cNvPr id="1" name=""/>
        <p:cNvGrpSpPr/>
        <p:nvPr/>
      </p:nvGrpSpPr>
      <p:grpSpPr>
        <a:xfrm>
          <a:off x="0" y="0"/>
          <a:ext cx="0" cy="0"/>
          <a:chOff x="0" y="0"/>
          <a:chExt cx="0" cy="0"/>
        </a:xfrm>
      </p:grpSpPr>
      <p:sp>
        <p:nvSpPr>
          <p:cNvPr id="814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14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Active">
    <p:spTree>
      <p:nvGrpSpPr>
        <p:cNvPr id="1" name=""/>
        <p:cNvGrpSpPr/>
        <p:nvPr/>
      </p:nvGrpSpPr>
      <p:grpSpPr>
        <a:xfrm>
          <a:off x="0" y="0"/>
          <a:ext cx="0" cy="0"/>
          <a:chOff x="0" y="0"/>
          <a:chExt cx="0" cy="0"/>
        </a:xfrm>
      </p:grpSpPr>
      <p:sp>
        <p:nvSpPr>
          <p:cNvPr id="81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1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Animal">
    <p:spTree>
      <p:nvGrpSpPr>
        <p:cNvPr id="1" name=""/>
        <p:cNvGrpSpPr/>
        <p:nvPr/>
      </p:nvGrpSpPr>
      <p:grpSpPr>
        <a:xfrm>
          <a:off x="0" y="0"/>
          <a:ext cx="0" cy="0"/>
          <a:chOff x="0" y="0"/>
          <a:chExt cx="0" cy="0"/>
        </a:xfrm>
      </p:grpSpPr>
      <p:sp>
        <p:nvSpPr>
          <p:cNvPr id="817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17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5">
    <p:spTree>
      <p:nvGrpSpPr>
        <p:cNvPr id="1" name=""/>
        <p:cNvGrpSpPr/>
        <p:nvPr/>
      </p:nvGrpSpPr>
      <p:grpSpPr>
        <a:xfrm>
          <a:off x="0" y="0"/>
          <a:ext cx="0" cy="0"/>
          <a:chOff x="0" y="0"/>
          <a:chExt cx="0" cy="0"/>
        </a:xfrm>
      </p:grpSpPr>
      <p:sp>
        <p:nvSpPr>
          <p:cNvPr id="818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18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6">
    <p:spTree>
      <p:nvGrpSpPr>
        <p:cNvPr id="1" name=""/>
        <p:cNvGrpSpPr/>
        <p:nvPr/>
      </p:nvGrpSpPr>
      <p:grpSpPr>
        <a:xfrm>
          <a:off x="0" y="0"/>
          <a:ext cx="0" cy="0"/>
          <a:chOff x="0" y="0"/>
          <a:chExt cx="0" cy="0"/>
        </a:xfrm>
      </p:grpSpPr>
      <p:sp>
        <p:nvSpPr>
          <p:cNvPr id="820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20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7">
    <p:spTree>
      <p:nvGrpSpPr>
        <p:cNvPr id="1" name=""/>
        <p:cNvGrpSpPr/>
        <p:nvPr/>
      </p:nvGrpSpPr>
      <p:grpSpPr>
        <a:xfrm>
          <a:off x="0" y="0"/>
          <a:ext cx="0" cy="0"/>
          <a:chOff x="0" y="0"/>
          <a:chExt cx="0" cy="0"/>
        </a:xfrm>
      </p:grpSpPr>
      <p:sp>
        <p:nvSpPr>
          <p:cNvPr id="821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21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8">
    <p:spTree>
      <p:nvGrpSpPr>
        <p:cNvPr id="1" name=""/>
        <p:cNvGrpSpPr/>
        <p:nvPr/>
      </p:nvGrpSpPr>
      <p:grpSpPr>
        <a:xfrm>
          <a:off x="0" y="0"/>
          <a:ext cx="0" cy="0"/>
          <a:chOff x="0" y="0"/>
          <a:chExt cx="0" cy="0"/>
        </a:xfrm>
      </p:grpSpPr>
      <p:sp>
        <p:nvSpPr>
          <p:cNvPr id="822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22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29">
    <p:spTree>
      <p:nvGrpSpPr>
        <p:cNvPr id="1" name=""/>
        <p:cNvGrpSpPr/>
        <p:nvPr/>
      </p:nvGrpSpPr>
      <p:grpSpPr>
        <a:xfrm>
          <a:off x="0" y="0"/>
          <a:ext cx="0" cy="0"/>
          <a:chOff x="0" y="0"/>
          <a:chExt cx="0" cy="0"/>
        </a:xfrm>
      </p:grpSpPr>
      <p:sp>
        <p:nvSpPr>
          <p:cNvPr id="824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24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0">
    <p:spTree>
      <p:nvGrpSpPr>
        <p:cNvPr id="1" name=""/>
        <p:cNvGrpSpPr/>
        <p:nvPr/>
      </p:nvGrpSpPr>
      <p:grpSpPr>
        <a:xfrm>
          <a:off x="0" y="0"/>
          <a:ext cx="0" cy="0"/>
          <a:chOff x="0" y="0"/>
          <a:chExt cx="0" cy="0"/>
        </a:xfrm>
      </p:grpSpPr>
      <p:sp>
        <p:nvSpPr>
          <p:cNvPr id="825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25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1">
    <p:spTree>
      <p:nvGrpSpPr>
        <p:cNvPr id="1" name=""/>
        <p:cNvGrpSpPr/>
        <p:nvPr/>
      </p:nvGrpSpPr>
      <p:grpSpPr>
        <a:xfrm>
          <a:off x="0" y="0"/>
          <a:ext cx="0" cy="0"/>
          <a:chOff x="0" y="0"/>
          <a:chExt cx="0" cy="0"/>
        </a:xfrm>
      </p:grpSpPr>
      <p:sp>
        <p:nvSpPr>
          <p:cNvPr id="827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27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Performance - 1 ">
    <p:spTree>
      <p:nvGrpSpPr>
        <p:cNvPr id="1" name=""/>
        <p:cNvGrpSpPr/>
        <p:nvPr/>
      </p:nvGrpSpPr>
      <p:grpSpPr>
        <a:xfrm>
          <a:off x="0" y="0"/>
          <a:ext cx="0" cy="0"/>
          <a:chOff x="0" y="0"/>
          <a:chExt cx="0" cy="0"/>
        </a:xfrm>
      </p:grpSpPr>
      <p:sp>
        <p:nvSpPr>
          <p:cNvPr id="59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59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2">
    <p:spTree>
      <p:nvGrpSpPr>
        <p:cNvPr id="1" name=""/>
        <p:cNvGrpSpPr/>
        <p:nvPr/>
      </p:nvGrpSpPr>
      <p:grpSpPr>
        <a:xfrm>
          <a:off x="0" y="0"/>
          <a:ext cx="0" cy="0"/>
          <a:chOff x="0" y="0"/>
          <a:chExt cx="0" cy="0"/>
        </a:xfrm>
      </p:grpSpPr>
      <p:sp>
        <p:nvSpPr>
          <p:cNvPr id="827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28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3">
    <p:spTree>
      <p:nvGrpSpPr>
        <p:cNvPr id="1" name=""/>
        <p:cNvGrpSpPr/>
        <p:nvPr/>
      </p:nvGrpSpPr>
      <p:grpSpPr>
        <a:xfrm>
          <a:off x="0" y="0"/>
          <a:ext cx="0" cy="0"/>
          <a:chOff x="0" y="0"/>
          <a:chExt cx="0" cy="0"/>
        </a:xfrm>
      </p:grpSpPr>
      <p:sp>
        <p:nvSpPr>
          <p:cNvPr id="82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2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4">
    <p:spTree>
      <p:nvGrpSpPr>
        <p:cNvPr id="1" name=""/>
        <p:cNvGrpSpPr/>
        <p:nvPr/>
      </p:nvGrpSpPr>
      <p:grpSpPr>
        <a:xfrm>
          <a:off x="0" y="0"/>
          <a:ext cx="0" cy="0"/>
          <a:chOff x="0" y="0"/>
          <a:chExt cx="0" cy="0"/>
        </a:xfrm>
      </p:grpSpPr>
      <p:sp>
        <p:nvSpPr>
          <p:cNvPr id="829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0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5">
    <p:spTree>
      <p:nvGrpSpPr>
        <p:cNvPr id="1" name=""/>
        <p:cNvGrpSpPr/>
        <p:nvPr/>
      </p:nvGrpSpPr>
      <p:grpSpPr>
        <a:xfrm>
          <a:off x="0" y="0"/>
          <a:ext cx="0" cy="0"/>
          <a:chOff x="0" y="0"/>
          <a:chExt cx="0" cy="0"/>
        </a:xfrm>
      </p:grpSpPr>
      <p:sp>
        <p:nvSpPr>
          <p:cNvPr id="830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1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6">
    <p:spTree>
      <p:nvGrpSpPr>
        <p:cNvPr id="1" name=""/>
        <p:cNvGrpSpPr/>
        <p:nvPr/>
      </p:nvGrpSpPr>
      <p:grpSpPr>
        <a:xfrm>
          <a:off x="0" y="0"/>
          <a:ext cx="0" cy="0"/>
          <a:chOff x="0" y="0"/>
          <a:chExt cx="0" cy="0"/>
        </a:xfrm>
      </p:grpSpPr>
      <p:sp>
        <p:nvSpPr>
          <p:cNvPr id="832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2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7">
    <p:spTree>
      <p:nvGrpSpPr>
        <p:cNvPr id="1" name=""/>
        <p:cNvGrpSpPr/>
        <p:nvPr/>
      </p:nvGrpSpPr>
      <p:grpSpPr>
        <a:xfrm>
          <a:off x="0" y="0"/>
          <a:ext cx="0" cy="0"/>
          <a:chOff x="0" y="0"/>
          <a:chExt cx="0" cy="0"/>
        </a:xfrm>
      </p:grpSpPr>
      <p:sp>
        <p:nvSpPr>
          <p:cNvPr id="833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8">
    <p:spTree>
      <p:nvGrpSpPr>
        <p:cNvPr id="1" name=""/>
        <p:cNvGrpSpPr/>
        <p:nvPr/>
      </p:nvGrpSpPr>
      <p:grpSpPr>
        <a:xfrm>
          <a:off x="0" y="0"/>
          <a:ext cx="0" cy="0"/>
          <a:chOff x="0" y="0"/>
          <a:chExt cx="0" cy="0"/>
        </a:xfrm>
      </p:grpSpPr>
      <p:sp>
        <p:nvSpPr>
          <p:cNvPr id="834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4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39">
    <p:spTree>
      <p:nvGrpSpPr>
        <p:cNvPr id="1" name=""/>
        <p:cNvGrpSpPr/>
        <p:nvPr/>
      </p:nvGrpSpPr>
      <p:grpSpPr>
        <a:xfrm>
          <a:off x="0" y="0"/>
          <a:ext cx="0" cy="0"/>
          <a:chOff x="0" y="0"/>
          <a:chExt cx="0" cy="0"/>
        </a:xfrm>
      </p:grpSpPr>
      <p:sp>
        <p:nvSpPr>
          <p:cNvPr id="835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5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0">
    <p:spTree>
      <p:nvGrpSpPr>
        <p:cNvPr id="1" name=""/>
        <p:cNvGrpSpPr/>
        <p:nvPr/>
      </p:nvGrpSpPr>
      <p:grpSpPr>
        <a:xfrm>
          <a:off x="0" y="0"/>
          <a:ext cx="0" cy="0"/>
          <a:chOff x="0" y="0"/>
          <a:chExt cx="0" cy="0"/>
        </a:xfrm>
      </p:grpSpPr>
      <p:sp>
        <p:nvSpPr>
          <p:cNvPr id="836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6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06"/>
          </p:nvPr>
        </p:nvSpPr>
        <p:spPr/>
        <p:txBody>
          <a:bodyPr/>
          <a:p>
            <a:r>
              <a:t>Footer</a:t>
            </a:r>
          </a:p>
        </p:txBody>
      </p:sp>
      <p:sp>
        <p:nvSpPr>
          <p:cNvPr id="5" name="PlaceHolder 4"/>
          <p:cNvSpPr>
            <a:spLocks noGrp="1"/>
          </p:cNvSpPr>
          <p:nvPr>
            <p:ph type="sldNum" idx="607"/>
          </p:nvPr>
        </p:nvSpPr>
        <p:spPr/>
        <p:txBody>
          <a:bodyPr/>
          <a:p>
            <a:fld id="{C75462F7-8EE2-4431-8363-E86F6A2F1EAF}" type="slidenum">
              <a:t>&lt;#&gt;</a:t>
            </a:fld>
          </a:p>
        </p:txBody>
      </p:sp>
      <p:sp>
        <p:nvSpPr>
          <p:cNvPr id="6" name="PlaceHolder 5"/>
          <p:cNvSpPr>
            <a:spLocks noGrp="1"/>
          </p:cNvSpPr>
          <p:nvPr>
            <p:ph type="dt" idx="605"/>
          </p:nvPr>
        </p:nvSpPr>
        <p:spPr/>
        <p:txBody>
          <a:bodyPr/>
          <a:p>
            <a:r>
              <a:rPr lang="zh-CN"/>
              <a:t/>
            </a:r>
          </a:p>
        </p:txBody>
      </p:sp>
    </p:spTree>
  </p:cSld>
</p:sldLayout>
</file>

<file path=ppt/slideLayouts/slideLayout4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1">
    <p:spTree>
      <p:nvGrpSpPr>
        <p:cNvPr id="1" name=""/>
        <p:cNvGrpSpPr/>
        <p:nvPr/>
      </p:nvGrpSpPr>
      <p:grpSpPr>
        <a:xfrm>
          <a:off x="0" y="0"/>
          <a:ext cx="0" cy="0"/>
          <a:chOff x="0" y="0"/>
          <a:chExt cx="0" cy="0"/>
        </a:xfrm>
      </p:grpSpPr>
      <p:sp>
        <p:nvSpPr>
          <p:cNvPr id="837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8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09"/>
          </p:nvPr>
        </p:nvSpPr>
        <p:spPr/>
        <p:txBody>
          <a:bodyPr/>
          <a:p>
            <a:r>
              <a:t>Footer</a:t>
            </a:r>
          </a:p>
        </p:txBody>
      </p:sp>
      <p:sp>
        <p:nvSpPr>
          <p:cNvPr id="5" name="PlaceHolder 4"/>
          <p:cNvSpPr>
            <a:spLocks noGrp="1"/>
          </p:cNvSpPr>
          <p:nvPr>
            <p:ph type="sldNum" idx="610"/>
          </p:nvPr>
        </p:nvSpPr>
        <p:spPr/>
        <p:txBody>
          <a:bodyPr/>
          <a:p>
            <a:fld id="{540C23E1-2988-4E3F-AC17-6589A4CBDC5C}" type="slidenum">
              <a:t>&lt;#&gt;</a:t>
            </a:fld>
          </a:p>
        </p:txBody>
      </p:sp>
      <p:sp>
        <p:nvSpPr>
          <p:cNvPr id="6" name="PlaceHolder 5"/>
          <p:cNvSpPr>
            <a:spLocks noGrp="1"/>
          </p:cNvSpPr>
          <p:nvPr>
            <p:ph type="dt" idx="608"/>
          </p:nvPr>
        </p:nvSpPr>
        <p:spPr/>
        <p:txBody>
          <a:bodyPr/>
          <a:p>
            <a:r>
              <a:rPr lang="zh-C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Performance - 2">
    <p:spTree>
      <p:nvGrpSpPr>
        <p:cNvPr id="1" name=""/>
        <p:cNvGrpSpPr/>
        <p:nvPr/>
      </p:nvGrpSpPr>
      <p:grpSpPr>
        <a:xfrm>
          <a:off x="0" y="0"/>
          <a:ext cx="0" cy="0"/>
          <a:chOff x="0" y="0"/>
          <a:chExt cx="0" cy="0"/>
        </a:xfrm>
      </p:grpSpPr>
      <p:sp>
        <p:nvSpPr>
          <p:cNvPr id="60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0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2">
    <p:spTree>
      <p:nvGrpSpPr>
        <p:cNvPr id="1" name=""/>
        <p:cNvGrpSpPr/>
        <p:nvPr/>
      </p:nvGrpSpPr>
      <p:grpSpPr>
        <a:xfrm>
          <a:off x="0" y="0"/>
          <a:ext cx="0" cy="0"/>
          <a:chOff x="0" y="0"/>
          <a:chExt cx="0" cy="0"/>
        </a:xfrm>
      </p:grpSpPr>
      <p:sp>
        <p:nvSpPr>
          <p:cNvPr id="839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9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12"/>
          </p:nvPr>
        </p:nvSpPr>
        <p:spPr/>
        <p:txBody>
          <a:bodyPr/>
          <a:p>
            <a:r>
              <a:t>Footer</a:t>
            </a:r>
          </a:p>
        </p:txBody>
      </p:sp>
      <p:sp>
        <p:nvSpPr>
          <p:cNvPr id="5" name="PlaceHolder 4"/>
          <p:cNvSpPr>
            <a:spLocks noGrp="1"/>
          </p:cNvSpPr>
          <p:nvPr>
            <p:ph type="sldNum" idx="613"/>
          </p:nvPr>
        </p:nvSpPr>
        <p:spPr/>
        <p:txBody>
          <a:bodyPr/>
          <a:p>
            <a:fld id="{C848B4E4-D5BF-4156-8E8E-638AF88C1775}" type="slidenum">
              <a:t>&lt;#&gt;</a:t>
            </a:fld>
          </a:p>
        </p:txBody>
      </p:sp>
      <p:sp>
        <p:nvSpPr>
          <p:cNvPr id="6" name="PlaceHolder 5"/>
          <p:cNvSpPr>
            <a:spLocks noGrp="1"/>
          </p:cNvSpPr>
          <p:nvPr>
            <p:ph type="dt" idx="611"/>
          </p:nvPr>
        </p:nvSpPr>
        <p:spPr/>
        <p:txBody>
          <a:bodyPr/>
          <a:p>
            <a:r>
              <a:rPr lang="zh-CN"/>
              <a:t/>
            </a:r>
          </a:p>
        </p:txBody>
      </p:sp>
    </p:spTree>
  </p:cSld>
</p:sldLayout>
</file>

<file path=ppt/slideLayouts/slideLayout4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3">
    <p:spTree>
      <p:nvGrpSpPr>
        <p:cNvPr id="1" name=""/>
        <p:cNvGrpSpPr/>
        <p:nvPr/>
      </p:nvGrpSpPr>
      <p:grpSpPr>
        <a:xfrm>
          <a:off x="0" y="0"/>
          <a:ext cx="0" cy="0"/>
          <a:chOff x="0" y="0"/>
          <a:chExt cx="0" cy="0"/>
        </a:xfrm>
      </p:grpSpPr>
      <p:sp>
        <p:nvSpPr>
          <p:cNvPr id="840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40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15"/>
          </p:nvPr>
        </p:nvSpPr>
        <p:spPr/>
        <p:txBody>
          <a:bodyPr/>
          <a:p>
            <a:r>
              <a:t>Footer</a:t>
            </a:r>
          </a:p>
        </p:txBody>
      </p:sp>
      <p:sp>
        <p:nvSpPr>
          <p:cNvPr id="5" name="PlaceHolder 4"/>
          <p:cNvSpPr>
            <a:spLocks noGrp="1"/>
          </p:cNvSpPr>
          <p:nvPr>
            <p:ph type="sldNum" idx="616"/>
          </p:nvPr>
        </p:nvSpPr>
        <p:spPr/>
        <p:txBody>
          <a:bodyPr/>
          <a:p>
            <a:fld id="{336521BE-7814-43A3-BE91-C79470415384}" type="slidenum">
              <a:t>&lt;#&gt;</a:t>
            </a:fld>
          </a:p>
        </p:txBody>
      </p:sp>
      <p:sp>
        <p:nvSpPr>
          <p:cNvPr id="6" name="PlaceHolder 5"/>
          <p:cNvSpPr>
            <a:spLocks noGrp="1"/>
          </p:cNvSpPr>
          <p:nvPr>
            <p:ph type="dt" idx="614"/>
          </p:nvPr>
        </p:nvSpPr>
        <p:spPr/>
        <p:txBody>
          <a:bodyPr/>
          <a:p>
            <a:r>
              <a:rPr lang="zh-CN"/>
              <a:t/>
            </a:r>
          </a:p>
        </p:txBody>
      </p:sp>
    </p:spTree>
  </p:cSld>
</p:sldLayout>
</file>

<file path=ppt/slideLayouts/slideLayout4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4">
    <p:spTree>
      <p:nvGrpSpPr>
        <p:cNvPr id="1" name=""/>
        <p:cNvGrpSpPr/>
        <p:nvPr/>
      </p:nvGrpSpPr>
      <p:grpSpPr>
        <a:xfrm>
          <a:off x="0" y="0"/>
          <a:ext cx="0" cy="0"/>
          <a:chOff x="0" y="0"/>
          <a:chExt cx="0" cy="0"/>
        </a:xfrm>
      </p:grpSpPr>
      <p:sp>
        <p:nvSpPr>
          <p:cNvPr id="841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41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18"/>
          </p:nvPr>
        </p:nvSpPr>
        <p:spPr/>
        <p:txBody>
          <a:bodyPr/>
          <a:p>
            <a:r>
              <a:t>Footer</a:t>
            </a:r>
          </a:p>
        </p:txBody>
      </p:sp>
      <p:sp>
        <p:nvSpPr>
          <p:cNvPr id="5" name="PlaceHolder 4"/>
          <p:cNvSpPr>
            <a:spLocks noGrp="1"/>
          </p:cNvSpPr>
          <p:nvPr>
            <p:ph type="sldNum" idx="619"/>
          </p:nvPr>
        </p:nvSpPr>
        <p:spPr/>
        <p:txBody>
          <a:bodyPr/>
          <a:p>
            <a:fld id="{F957117C-A7E5-431A-963B-C9C55F6EDB0C}" type="slidenum">
              <a:t>&lt;#&gt;</a:t>
            </a:fld>
          </a:p>
        </p:txBody>
      </p:sp>
      <p:sp>
        <p:nvSpPr>
          <p:cNvPr id="6" name="PlaceHolder 5"/>
          <p:cNvSpPr>
            <a:spLocks noGrp="1"/>
          </p:cNvSpPr>
          <p:nvPr>
            <p:ph type="dt" idx="617"/>
          </p:nvPr>
        </p:nvSpPr>
        <p:spPr/>
        <p:txBody>
          <a:bodyPr/>
          <a:p>
            <a:r>
              <a:rPr lang="zh-CN"/>
              <a:t/>
            </a:r>
          </a:p>
        </p:txBody>
      </p:sp>
    </p:spTree>
  </p:cSld>
</p:sldLayout>
</file>

<file path=ppt/slideLayouts/slideLayout4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5">
    <p:spTree>
      <p:nvGrpSpPr>
        <p:cNvPr id="1" name=""/>
        <p:cNvGrpSpPr/>
        <p:nvPr/>
      </p:nvGrpSpPr>
      <p:grpSpPr>
        <a:xfrm>
          <a:off x="0" y="0"/>
          <a:ext cx="0" cy="0"/>
          <a:chOff x="0" y="0"/>
          <a:chExt cx="0" cy="0"/>
        </a:xfrm>
      </p:grpSpPr>
      <p:sp>
        <p:nvSpPr>
          <p:cNvPr id="843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43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21"/>
          </p:nvPr>
        </p:nvSpPr>
        <p:spPr/>
        <p:txBody>
          <a:bodyPr/>
          <a:p>
            <a:r>
              <a:t>Footer</a:t>
            </a:r>
          </a:p>
        </p:txBody>
      </p:sp>
      <p:sp>
        <p:nvSpPr>
          <p:cNvPr id="5" name="PlaceHolder 4"/>
          <p:cNvSpPr>
            <a:spLocks noGrp="1"/>
          </p:cNvSpPr>
          <p:nvPr>
            <p:ph type="sldNum" idx="622"/>
          </p:nvPr>
        </p:nvSpPr>
        <p:spPr/>
        <p:txBody>
          <a:bodyPr/>
          <a:p>
            <a:fld id="{0659CEC7-D937-43EA-94D6-15157BA0D4A7}" type="slidenum">
              <a:t>&lt;#&gt;</a:t>
            </a:fld>
          </a:p>
        </p:txBody>
      </p:sp>
      <p:sp>
        <p:nvSpPr>
          <p:cNvPr id="6" name="PlaceHolder 5"/>
          <p:cNvSpPr>
            <a:spLocks noGrp="1"/>
          </p:cNvSpPr>
          <p:nvPr>
            <p:ph type="dt" idx="620"/>
          </p:nvPr>
        </p:nvSpPr>
        <p:spPr/>
        <p:txBody>
          <a:bodyPr/>
          <a:p>
            <a:r>
              <a:rPr lang="zh-CN"/>
              <a:t/>
            </a:r>
          </a:p>
        </p:txBody>
      </p:sp>
    </p:spTree>
  </p:cSld>
</p:sldLayout>
</file>

<file path=ppt/slideLayouts/slideLayout4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6">
    <p:spTree>
      <p:nvGrpSpPr>
        <p:cNvPr id="1" name=""/>
        <p:cNvGrpSpPr/>
        <p:nvPr/>
      </p:nvGrpSpPr>
      <p:grpSpPr>
        <a:xfrm>
          <a:off x="0" y="0"/>
          <a:ext cx="0" cy="0"/>
          <a:chOff x="0" y="0"/>
          <a:chExt cx="0" cy="0"/>
        </a:xfrm>
      </p:grpSpPr>
      <p:sp>
        <p:nvSpPr>
          <p:cNvPr id="844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44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24"/>
          </p:nvPr>
        </p:nvSpPr>
        <p:spPr/>
        <p:txBody>
          <a:bodyPr/>
          <a:p>
            <a:r>
              <a:t>Footer</a:t>
            </a:r>
          </a:p>
        </p:txBody>
      </p:sp>
      <p:sp>
        <p:nvSpPr>
          <p:cNvPr id="5" name="PlaceHolder 4"/>
          <p:cNvSpPr>
            <a:spLocks noGrp="1"/>
          </p:cNvSpPr>
          <p:nvPr>
            <p:ph type="sldNum" idx="625"/>
          </p:nvPr>
        </p:nvSpPr>
        <p:spPr/>
        <p:txBody>
          <a:bodyPr/>
          <a:p>
            <a:fld id="{3867FC38-F2E7-45F6-ABD8-ACCB9DC942BE}" type="slidenum">
              <a:t>&lt;#&gt;</a:t>
            </a:fld>
          </a:p>
        </p:txBody>
      </p:sp>
      <p:sp>
        <p:nvSpPr>
          <p:cNvPr id="6" name="PlaceHolder 5"/>
          <p:cNvSpPr>
            <a:spLocks noGrp="1"/>
          </p:cNvSpPr>
          <p:nvPr>
            <p:ph type="dt" idx="623"/>
          </p:nvPr>
        </p:nvSpPr>
        <p:spPr/>
        <p:txBody>
          <a:bodyPr/>
          <a:p>
            <a:r>
              <a:rPr lang="zh-CN"/>
              <a:t/>
            </a:r>
          </a:p>
        </p:txBody>
      </p:sp>
    </p:spTree>
  </p:cSld>
</p:sldLayout>
</file>

<file path=ppt/slideLayouts/slideLayout4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7">
    <p:spTree>
      <p:nvGrpSpPr>
        <p:cNvPr id="1" name=""/>
        <p:cNvGrpSpPr/>
        <p:nvPr/>
      </p:nvGrpSpPr>
      <p:grpSpPr>
        <a:xfrm>
          <a:off x="0" y="0"/>
          <a:ext cx="0" cy="0"/>
          <a:chOff x="0" y="0"/>
          <a:chExt cx="0" cy="0"/>
        </a:xfrm>
      </p:grpSpPr>
      <p:sp>
        <p:nvSpPr>
          <p:cNvPr id="84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4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8">
    <p:spTree>
      <p:nvGrpSpPr>
        <p:cNvPr id="1" name=""/>
        <p:cNvGrpSpPr/>
        <p:nvPr/>
      </p:nvGrpSpPr>
      <p:grpSpPr>
        <a:xfrm>
          <a:off x="0" y="0"/>
          <a:ext cx="0" cy="0"/>
          <a:chOff x="0" y="0"/>
          <a:chExt cx="0" cy="0"/>
        </a:xfrm>
      </p:grpSpPr>
      <p:sp>
        <p:nvSpPr>
          <p:cNvPr id="847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47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27"/>
          </p:nvPr>
        </p:nvSpPr>
        <p:spPr/>
        <p:txBody>
          <a:bodyPr/>
          <a:p>
            <a:r>
              <a:t>Footer</a:t>
            </a:r>
          </a:p>
        </p:txBody>
      </p:sp>
      <p:sp>
        <p:nvSpPr>
          <p:cNvPr id="5" name="PlaceHolder 4"/>
          <p:cNvSpPr>
            <a:spLocks noGrp="1"/>
          </p:cNvSpPr>
          <p:nvPr>
            <p:ph type="sldNum" idx="628"/>
          </p:nvPr>
        </p:nvSpPr>
        <p:spPr/>
        <p:txBody>
          <a:bodyPr/>
          <a:p>
            <a:fld id="{59CC9065-F078-4116-B306-DA5375EF0E0C}" type="slidenum">
              <a:t>&lt;#&gt;</a:t>
            </a:fld>
          </a:p>
        </p:txBody>
      </p:sp>
      <p:sp>
        <p:nvSpPr>
          <p:cNvPr id="6" name="PlaceHolder 5"/>
          <p:cNvSpPr>
            <a:spLocks noGrp="1"/>
          </p:cNvSpPr>
          <p:nvPr>
            <p:ph type="dt" idx="626"/>
          </p:nvPr>
        </p:nvSpPr>
        <p:spPr/>
        <p:txBody>
          <a:bodyPr/>
          <a:p>
            <a:r>
              <a:rPr lang="zh-CN"/>
              <a:t/>
            </a:r>
          </a:p>
        </p:txBody>
      </p:sp>
    </p:spTree>
  </p:cSld>
</p:sldLayout>
</file>

<file path=ppt/slideLayouts/slideLayout4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49">
    <p:spTree>
      <p:nvGrpSpPr>
        <p:cNvPr id="1" name=""/>
        <p:cNvGrpSpPr/>
        <p:nvPr/>
      </p:nvGrpSpPr>
      <p:grpSpPr>
        <a:xfrm>
          <a:off x="0" y="0"/>
          <a:ext cx="0" cy="0"/>
          <a:chOff x="0" y="0"/>
          <a:chExt cx="0" cy="0"/>
        </a:xfrm>
      </p:grpSpPr>
      <p:sp>
        <p:nvSpPr>
          <p:cNvPr id="848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48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630"/>
          </p:nvPr>
        </p:nvSpPr>
        <p:spPr/>
        <p:txBody>
          <a:bodyPr/>
          <a:p>
            <a:r>
              <a:t>Footer</a:t>
            </a:r>
          </a:p>
        </p:txBody>
      </p:sp>
      <p:sp>
        <p:nvSpPr>
          <p:cNvPr id="5" name="PlaceHolder 4"/>
          <p:cNvSpPr>
            <a:spLocks noGrp="1"/>
          </p:cNvSpPr>
          <p:nvPr>
            <p:ph type="sldNum" idx="631"/>
          </p:nvPr>
        </p:nvSpPr>
        <p:spPr/>
        <p:txBody>
          <a:bodyPr/>
          <a:p>
            <a:fld id="{25CCAF0A-B47C-4828-98B8-38F0EFAD11D7}" type="slidenum">
              <a:t>&lt;#&gt;</a:t>
            </a:fld>
          </a:p>
        </p:txBody>
      </p:sp>
      <p:sp>
        <p:nvSpPr>
          <p:cNvPr id="6" name="PlaceHolder 5"/>
          <p:cNvSpPr>
            <a:spLocks noGrp="1"/>
          </p:cNvSpPr>
          <p:nvPr>
            <p:ph type="dt" idx="629"/>
          </p:nvPr>
        </p:nvSpPr>
        <p:spPr/>
        <p:txBody>
          <a:bodyPr/>
          <a:p>
            <a:r>
              <a:rPr lang="zh-C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Performance - 3">
    <p:spTree>
      <p:nvGrpSpPr>
        <p:cNvPr id="1" name=""/>
        <p:cNvGrpSpPr/>
        <p:nvPr/>
      </p:nvGrpSpPr>
      <p:grpSpPr>
        <a:xfrm>
          <a:off x="0" y="0"/>
          <a:ext cx="0" cy="0"/>
          <a:chOff x="0" y="0"/>
          <a:chExt cx="0" cy="0"/>
        </a:xfrm>
      </p:grpSpPr>
      <p:sp>
        <p:nvSpPr>
          <p:cNvPr id="61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1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Performance - 4">
    <p:spTree>
      <p:nvGrpSpPr>
        <p:cNvPr id="1" name=""/>
        <p:cNvGrpSpPr/>
        <p:nvPr/>
      </p:nvGrpSpPr>
      <p:grpSpPr>
        <a:xfrm>
          <a:off x="0" y="0"/>
          <a:ext cx="0" cy="0"/>
          <a:chOff x="0" y="0"/>
          <a:chExt cx="0" cy="0"/>
        </a:xfrm>
      </p:grpSpPr>
      <p:sp>
        <p:nvSpPr>
          <p:cNvPr id="62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3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 1">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4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Performance - 5">
    <p:spTree>
      <p:nvGrpSpPr>
        <p:cNvPr id="1" name=""/>
        <p:cNvGrpSpPr/>
        <p:nvPr/>
      </p:nvGrpSpPr>
      <p:grpSpPr>
        <a:xfrm>
          <a:off x="0" y="0"/>
          <a:ext cx="0" cy="0"/>
          <a:chOff x="0" y="0"/>
          <a:chExt cx="0" cy="0"/>
        </a:xfrm>
      </p:grpSpPr>
      <p:sp>
        <p:nvSpPr>
          <p:cNvPr id="65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5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Medical">
    <p:spTree>
      <p:nvGrpSpPr>
        <p:cNvPr id="1" name=""/>
        <p:cNvGrpSpPr/>
        <p:nvPr/>
      </p:nvGrpSpPr>
      <p:grpSpPr>
        <a:xfrm>
          <a:off x="0" y="0"/>
          <a:ext cx="0" cy="0"/>
          <a:chOff x="0" y="0"/>
          <a:chExt cx="0" cy="0"/>
        </a:xfrm>
      </p:grpSpPr>
      <p:sp>
        <p:nvSpPr>
          <p:cNvPr id="66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6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right - 5">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E570B2EA-D5D0-4053-A24F-AC3806A6D4C3}" type="slidenum">
              <a:t>&lt;#&gt;</a:t>
            </a:fld>
          </a:p>
        </p:txBody>
      </p:sp>
      <p:sp>
        <p:nvSpPr>
          <p:cNvPr id="6" name="PlaceHolder 5"/>
          <p:cNvSpPr>
            <a:spLocks noGrp="1"/>
          </p:cNvSpPr>
          <p:nvPr>
            <p:ph type="dt" idx="10"/>
          </p:nvPr>
        </p:nvSpPr>
        <p:spPr/>
        <p:txBody>
          <a:bodyPr/>
          <a:p>
            <a:r>
              <a:rPr lang="zh-CN"/>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Cell">
    <p:spTree>
      <p:nvGrpSpPr>
        <p:cNvPr id="1" name=""/>
        <p:cNvGrpSpPr/>
        <p:nvPr/>
      </p:nvGrpSpPr>
      <p:grpSpPr>
        <a:xfrm>
          <a:off x="0" y="0"/>
          <a:ext cx="0" cy="0"/>
          <a:chOff x="0" y="0"/>
          <a:chExt cx="0" cy="0"/>
        </a:xfrm>
      </p:grpSpPr>
      <p:sp>
        <p:nvSpPr>
          <p:cNvPr id="67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7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p:spTree>
      <p:nvGrpSpPr>
        <p:cNvPr id="1" name=""/>
        <p:cNvGrpSpPr/>
        <p:nvPr/>
      </p:nvGrpSpPr>
      <p:grpSpPr>
        <a:xfrm>
          <a:off x="0" y="0"/>
          <a:ext cx="0" cy="0"/>
          <a:chOff x="0" y="0"/>
          <a:chExt cx="0" cy="0"/>
        </a:xfrm>
      </p:grpSpPr>
      <p:sp>
        <p:nvSpPr>
          <p:cNvPr id="6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p:spTree>
      <p:nvGrpSpPr>
        <p:cNvPr id="1" name=""/>
        <p:cNvGrpSpPr/>
        <p:nvPr/>
      </p:nvGrpSpPr>
      <p:grpSpPr>
        <a:xfrm>
          <a:off x="0" y="0"/>
          <a:ext cx="0" cy="0"/>
          <a:chOff x="0" y="0"/>
          <a:chExt cx="0" cy="0"/>
        </a:xfrm>
      </p:grpSpPr>
      <p:sp>
        <p:nvSpPr>
          <p:cNvPr id="69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69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Sustainability - 1">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0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Sustainability - 2">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Sustainability 3">
    <p:spTree>
      <p:nvGrpSpPr>
        <p:cNvPr id="1" name=""/>
        <p:cNvGrpSpPr/>
        <p:nvPr/>
      </p:nvGrpSpPr>
      <p:grpSpPr>
        <a:xfrm>
          <a:off x="0" y="0"/>
          <a:ext cx="0" cy="0"/>
          <a:chOff x="0" y="0"/>
          <a:chExt cx="0" cy="0"/>
        </a:xfrm>
      </p:grpSpPr>
      <p:sp>
        <p:nvSpPr>
          <p:cNvPr id="71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1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R&amp;D">
    <p:spTree>
      <p:nvGrpSpPr>
        <p:cNvPr id="1" name=""/>
        <p:cNvGrpSpPr/>
        <p:nvPr/>
      </p:nvGrpSpPr>
      <p:grpSpPr>
        <a:xfrm>
          <a:off x="0" y="0"/>
          <a:ext cx="0" cy="0"/>
          <a:chOff x="0" y="0"/>
          <a:chExt cx="0" cy="0"/>
        </a:xfrm>
      </p:grpSpPr>
      <p:sp>
        <p:nvSpPr>
          <p:cNvPr id="72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2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Collaboration - 1">
    <p:spTree>
      <p:nvGrpSpPr>
        <p:cNvPr id="1" name=""/>
        <p:cNvGrpSpPr/>
        <p:nvPr/>
      </p:nvGrpSpPr>
      <p:grpSpPr>
        <a:xfrm>
          <a:off x="0" y="0"/>
          <a:ext cx="0" cy="0"/>
          <a:chOff x="0" y="0"/>
          <a:chExt cx="0" cy="0"/>
        </a:xfrm>
      </p:grpSpPr>
      <p:sp>
        <p:nvSpPr>
          <p:cNvPr id="73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3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 2">
    <p:spTree>
      <p:nvGrpSpPr>
        <p:cNvPr id="1" name=""/>
        <p:cNvGrpSpPr/>
        <p:nvPr/>
      </p:nvGrpSpPr>
      <p:grpSpPr>
        <a:xfrm>
          <a:off x="0" y="0"/>
          <a:ext cx="0" cy="0"/>
          <a:chOff x="0" y="0"/>
          <a:chExt cx="0" cy="0"/>
        </a:xfrm>
      </p:grpSpPr>
      <p:sp>
        <p:nvSpPr>
          <p:cNvPr id="74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4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Collaboration - 2">
    <p:spTree>
      <p:nvGrpSpPr>
        <p:cNvPr id="1" name=""/>
        <p:cNvGrpSpPr/>
        <p:nvPr/>
      </p:nvGrpSpPr>
      <p:grpSpPr>
        <a:xfrm>
          <a:off x="0" y="0"/>
          <a:ext cx="0" cy="0"/>
          <a:chOff x="0" y="0"/>
          <a:chExt cx="0" cy="0"/>
        </a:xfrm>
      </p:grpSpPr>
      <p:sp>
        <p:nvSpPr>
          <p:cNvPr id="75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5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3 images">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5E625F58-0E91-4DEE-A72C-EA0A96B5A7BB}" type="slidenum">
              <a:t>&lt;#&gt;</a:t>
            </a:fld>
          </a:p>
        </p:txBody>
      </p:sp>
      <p:sp>
        <p:nvSpPr>
          <p:cNvPr id="6" name="PlaceHolder 5"/>
          <p:cNvSpPr>
            <a:spLocks noGrp="1"/>
          </p:cNvSpPr>
          <p:nvPr>
            <p:ph type="dt" idx="13"/>
          </p:nvPr>
        </p:nvSpPr>
        <p:spPr/>
        <p:txBody>
          <a:bodyPr/>
          <a:p>
            <a:r>
              <a:rPr lang="zh-CN"/>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Supply Chain - 1">
    <p:spTree>
      <p:nvGrpSpPr>
        <p:cNvPr id="1" name=""/>
        <p:cNvGrpSpPr/>
        <p:nvPr/>
      </p:nvGrpSpPr>
      <p:grpSpPr>
        <a:xfrm>
          <a:off x="0" y="0"/>
          <a:ext cx="0" cy="0"/>
          <a:chOff x="0" y="0"/>
          <a:chExt cx="0" cy="0"/>
        </a:xfrm>
      </p:grpSpPr>
      <p:sp>
        <p:nvSpPr>
          <p:cNvPr id="75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5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Supply Chain - 2">
    <p:spTree>
      <p:nvGrpSpPr>
        <p:cNvPr id="1" name=""/>
        <p:cNvGrpSpPr/>
        <p:nvPr/>
      </p:nvGrpSpPr>
      <p:grpSpPr>
        <a:xfrm>
          <a:off x="0" y="0"/>
          <a:ext cx="0" cy="0"/>
          <a:chOff x="0" y="0"/>
          <a:chExt cx="0" cy="0"/>
        </a:xfrm>
      </p:grpSpPr>
      <p:sp>
        <p:nvSpPr>
          <p:cNvPr id="76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6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Supply Chain - 3">
    <p:spTree>
      <p:nvGrpSpPr>
        <p:cNvPr id="1" name=""/>
        <p:cNvGrpSpPr/>
        <p:nvPr/>
      </p:nvGrpSpPr>
      <p:grpSpPr>
        <a:xfrm>
          <a:off x="0" y="0"/>
          <a:ext cx="0" cy="0"/>
          <a:chOff x="0" y="0"/>
          <a:chExt cx="0" cy="0"/>
        </a:xfrm>
      </p:grpSpPr>
      <p:sp>
        <p:nvSpPr>
          <p:cNvPr id="77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reaker - Supply Chain - 5">
    <p:spTree>
      <p:nvGrpSpPr>
        <p:cNvPr id="1" name=""/>
        <p:cNvGrpSpPr/>
        <p:nvPr/>
      </p:nvGrpSpPr>
      <p:grpSpPr>
        <a:xfrm>
          <a:off x="0" y="0"/>
          <a:ext cx="0" cy="0"/>
          <a:chOff x="0" y="0"/>
          <a:chExt cx="0" cy="0"/>
        </a:xfrm>
      </p:grpSpPr>
      <p:sp>
        <p:nvSpPr>
          <p:cNvPr id="77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7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
    <p:spTree>
      <p:nvGrpSpPr>
        <p:cNvPr id="1" name=""/>
        <p:cNvGrpSpPr/>
        <p:nvPr/>
      </p:nvGrpSpPr>
      <p:grpSpPr>
        <a:xfrm>
          <a:off x="0" y="0"/>
          <a:ext cx="0" cy="0"/>
          <a:chOff x="0" y="0"/>
          <a:chExt cx="0" cy="0"/>
        </a:xfrm>
      </p:grpSpPr>
      <p:sp>
        <p:nvSpPr>
          <p:cNvPr id="7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7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79"/>
          </p:nvPr>
        </p:nvSpPr>
        <p:spPr/>
        <p:txBody>
          <a:bodyPr/>
          <a:p>
            <a:r>
              <a:t>Footer</a:t>
            </a:r>
          </a:p>
        </p:txBody>
      </p:sp>
      <p:sp>
        <p:nvSpPr>
          <p:cNvPr id="5" name="PlaceHolder 4"/>
          <p:cNvSpPr>
            <a:spLocks noGrp="1"/>
          </p:cNvSpPr>
          <p:nvPr>
            <p:ph type="sldNum" idx="80"/>
          </p:nvPr>
        </p:nvSpPr>
        <p:spPr/>
        <p:txBody>
          <a:bodyPr/>
          <a:p>
            <a:fld id="{BCDE7073-178A-4B8D-A2C3-7F4C612369D4}" type="slidenum">
              <a:t>&lt;#&gt;</a:t>
            </a:fld>
          </a:p>
        </p:txBody>
      </p:sp>
      <p:sp>
        <p:nvSpPr>
          <p:cNvPr id="6" name="PlaceHolder 5"/>
          <p:cNvSpPr>
            <a:spLocks noGrp="1"/>
          </p:cNvSpPr>
          <p:nvPr>
            <p:ph type="dt" idx="78"/>
          </p:nvPr>
        </p:nvSpPr>
        <p:spPr/>
        <p:txBody>
          <a:bodyPr/>
          <a:p>
            <a:r>
              <a:rPr lang="zh-C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2">
    <p:spTree>
      <p:nvGrpSpPr>
        <p:cNvPr id="1" name=""/>
        <p:cNvGrpSpPr/>
        <p:nvPr/>
      </p:nvGrpSpPr>
      <p:grpSpPr>
        <a:xfrm>
          <a:off x="0" y="0"/>
          <a:ext cx="0" cy="0"/>
          <a:chOff x="0" y="0"/>
          <a:chExt cx="0" cy="0"/>
        </a:xfrm>
      </p:grpSpPr>
      <p:sp>
        <p:nvSpPr>
          <p:cNvPr id="80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0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82"/>
          </p:nvPr>
        </p:nvSpPr>
        <p:spPr/>
        <p:txBody>
          <a:bodyPr/>
          <a:p>
            <a:r>
              <a:t>Footer</a:t>
            </a:r>
          </a:p>
        </p:txBody>
      </p:sp>
      <p:sp>
        <p:nvSpPr>
          <p:cNvPr id="5" name="PlaceHolder 4"/>
          <p:cNvSpPr>
            <a:spLocks noGrp="1"/>
          </p:cNvSpPr>
          <p:nvPr>
            <p:ph type="sldNum" idx="83"/>
          </p:nvPr>
        </p:nvSpPr>
        <p:spPr/>
        <p:txBody>
          <a:bodyPr/>
          <a:p>
            <a:fld id="{7ABA0207-9EC1-4F82-8756-91D85B3558D0}" type="slidenum">
              <a:t>&lt;#&gt;</a:t>
            </a:fld>
          </a:p>
        </p:txBody>
      </p:sp>
      <p:sp>
        <p:nvSpPr>
          <p:cNvPr id="6" name="PlaceHolder 5"/>
          <p:cNvSpPr>
            <a:spLocks noGrp="1"/>
          </p:cNvSpPr>
          <p:nvPr>
            <p:ph type="dt" idx="81"/>
          </p:nvPr>
        </p:nvSpPr>
        <p:spPr/>
        <p:txBody>
          <a:bodyPr/>
          <a:p>
            <a:r>
              <a:rPr lang="zh-C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3">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1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85"/>
          </p:nvPr>
        </p:nvSpPr>
        <p:spPr/>
        <p:txBody>
          <a:bodyPr/>
          <a:p>
            <a:r>
              <a:t>Footer</a:t>
            </a:r>
          </a:p>
        </p:txBody>
      </p:sp>
      <p:sp>
        <p:nvSpPr>
          <p:cNvPr id="5" name="PlaceHolder 4"/>
          <p:cNvSpPr>
            <a:spLocks noGrp="1"/>
          </p:cNvSpPr>
          <p:nvPr>
            <p:ph type="sldNum" idx="86"/>
          </p:nvPr>
        </p:nvSpPr>
        <p:spPr/>
        <p:txBody>
          <a:bodyPr/>
          <a:p>
            <a:fld id="{9FF68C6A-C7BB-45A2-BC21-18ECFA93AA37}" type="slidenum">
              <a:t>&lt;#&gt;</a:t>
            </a:fld>
          </a:p>
        </p:txBody>
      </p:sp>
      <p:sp>
        <p:nvSpPr>
          <p:cNvPr id="6" name="PlaceHolder 5"/>
          <p:cNvSpPr>
            <a:spLocks noGrp="1"/>
          </p:cNvSpPr>
          <p:nvPr>
            <p:ph type="dt" idx="84"/>
          </p:nvPr>
        </p:nvSpPr>
        <p:spPr/>
        <p:txBody>
          <a:bodyPr/>
          <a:p>
            <a:r>
              <a:rPr lang="zh-C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4">
    <p:spTree>
      <p:nvGrpSpPr>
        <p:cNvPr id="1" name=""/>
        <p:cNvGrpSpPr/>
        <p:nvPr/>
      </p:nvGrpSpPr>
      <p:grpSpPr>
        <a:xfrm>
          <a:off x="0" y="0"/>
          <a:ext cx="0" cy="0"/>
          <a:chOff x="0" y="0"/>
          <a:chExt cx="0" cy="0"/>
        </a:xfrm>
      </p:grpSpPr>
      <p:sp>
        <p:nvSpPr>
          <p:cNvPr id="82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2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88"/>
          </p:nvPr>
        </p:nvSpPr>
        <p:spPr/>
        <p:txBody>
          <a:bodyPr/>
          <a:p>
            <a:r>
              <a:t>Footer</a:t>
            </a:r>
          </a:p>
        </p:txBody>
      </p:sp>
      <p:sp>
        <p:nvSpPr>
          <p:cNvPr id="5" name="PlaceHolder 4"/>
          <p:cNvSpPr>
            <a:spLocks noGrp="1"/>
          </p:cNvSpPr>
          <p:nvPr>
            <p:ph type="sldNum" idx="89"/>
          </p:nvPr>
        </p:nvSpPr>
        <p:spPr/>
        <p:txBody>
          <a:bodyPr/>
          <a:p>
            <a:fld id="{52E4DAC3-5F65-4796-B230-0F9BBF21114F}" type="slidenum">
              <a:t>&lt;#&gt;</a:t>
            </a:fld>
          </a:p>
        </p:txBody>
      </p:sp>
      <p:sp>
        <p:nvSpPr>
          <p:cNvPr id="6" name="PlaceHolder 5"/>
          <p:cNvSpPr>
            <a:spLocks noGrp="1"/>
          </p:cNvSpPr>
          <p:nvPr>
            <p:ph type="dt" idx="87"/>
          </p:nvPr>
        </p:nvSpPr>
        <p:spPr/>
        <p:txBody>
          <a:bodyPr/>
          <a:p>
            <a:r>
              <a:rPr lang="zh-C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5">
    <p:spTree>
      <p:nvGrpSpPr>
        <p:cNvPr id="1" name=""/>
        <p:cNvGrpSpPr/>
        <p:nvPr/>
      </p:nvGrpSpPr>
      <p:grpSpPr>
        <a:xfrm>
          <a:off x="0" y="0"/>
          <a:ext cx="0" cy="0"/>
          <a:chOff x="0" y="0"/>
          <a:chExt cx="0" cy="0"/>
        </a:xfrm>
      </p:grpSpPr>
      <p:sp>
        <p:nvSpPr>
          <p:cNvPr id="83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91"/>
          </p:nvPr>
        </p:nvSpPr>
        <p:spPr/>
        <p:txBody>
          <a:bodyPr/>
          <a:p>
            <a:r>
              <a:t>Footer</a:t>
            </a:r>
          </a:p>
        </p:txBody>
      </p:sp>
      <p:sp>
        <p:nvSpPr>
          <p:cNvPr id="5" name="PlaceHolder 4"/>
          <p:cNvSpPr>
            <a:spLocks noGrp="1"/>
          </p:cNvSpPr>
          <p:nvPr>
            <p:ph type="sldNum" idx="92"/>
          </p:nvPr>
        </p:nvSpPr>
        <p:spPr/>
        <p:txBody>
          <a:bodyPr/>
          <a:p>
            <a:fld id="{5E8F1EFD-EB36-49BF-842C-9327D4B5F506}" type="slidenum">
              <a:t>&lt;#&gt;</a:t>
            </a:fld>
          </a:p>
        </p:txBody>
      </p:sp>
      <p:sp>
        <p:nvSpPr>
          <p:cNvPr id="6" name="PlaceHolder 5"/>
          <p:cNvSpPr>
            <a:spLocks noGrp="1"/>
          </p:cNvSpPr>
          <p:nvPr>
            <p:ph type="dt" idx="90"/>
          </p:nvPr>
        </p:nvSpPr>
        <p:spPr/>
        <p:txBody>
          <a:bodyPr/>
          <a:p>
            <a:r>
              <a:rPr lang="zh-C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 3">
    <p:spTree>
      <p:nvGrpSpPr>
        <p:cNvPr id="1" name=""/>
        <p:cNvGrpSpPr/>
        <p:nvPr/>
      </p:nvGrpSpPr>
      <p:grpSpPr>
        <a:xfrm>
          <a:off x="0" y="0"/>
          <a:ext cx="0" cy="0"/>
          <a:chOff x="0" y="0"/>
          <a:chExt cx="0" cy="0"/>
        </a:xfrm>
      </p:grpSpPr>
      <p:sp>
        <p:nvSpPr>
          <p:cNvPr id="84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4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4 images">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0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F61FB9DD-E424-45F6-8C25-309B004978A1}" type="slidenum">
              <a:t>&lt;#&gt;</a:t>
            </a:fld>
          </a:p>
        </p:txBody>
      </p:sp>
      <p:sp>
        <p:nvSpPr>
          <p:cNvPr id="6" name="PlaceHolder 5"/>
          <p:cNvSpPr>
            <a:spLocks noGrp="1"/>
          </p:cNvSpPr>
          <p:nvPr>
            <p:ph type="dt" idx="16"/>
          </p:nvPr>
        </p:nvSpPr>
        <p:spPr/>
        <p:txBody>
          <a:bodyPr/>
          <a:p>
            <a:r>
              <a:rPr lang="zh-CN"/>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6">
    <p:spTree>
      <p:nvGrpSpPr>
        <p:cNvPr id="1" name=""/>
        <p:cNvGrpSpPr/>
        <p:nvPr/>
      </p:nvGrpSpPr>
      <p:grpSpPr>
        <a:xfrm>
          <a:off x="0" y="0"/>
          <a:ext cx="0" cy="0"/>
          <a:chOff x="0" y="0"/>
          <a:chExt cx="0" cy="0"/>
        </a:xfrm>
      </p:grpSpPr>
      <p:sp>
        <p:nvSpPr>
          <p:cNvPr id="2" name="PlaceHolder 1"/>
          <p:cNvSpPr>
            <a:spLocks noGrp="1"/>
          </p:cNvSpPr>
          <p:nvPr>
            <p:ph type="ftr" idx="94"/>
          </p:nvPr>
        </p:nvSpPr>
        <p:spPr/>
        <p:txBody>
          <a:bodyPr/>
          <a:p>
            <a:r>
              <a:t>Footer</a:t>
            </a:r>
          </a:p>
        </p:txBody>
      </p:sp>
      <p:sp>
        <p:nvSpPr>
          <p:cNvPr id="3" name="PlaceHolder 2"/>
          <p:cNvSpPr>
            <a:spLocks noGrp="1"/>
          </p:cNvSpPr>
          <p:nvPr>
            <p:ph type="sldNum" idx="95"/>
          </p:nvPr>
        </p:nvSpPr>
        <p:spPr/>
        <p:txBody>
          <a:bodyPr/>
          <a:p>
            <a:fld id="{8D460A80-1098-46E3-8969-00DCC784E422}" type="slidenum">
              <a:t>&lt;#&gt;</a:t>
            </a:fld>
          </a:p>
        </p:txBody>
      </p:sp>
      <p:sp>
        <p:nvSpPr>
          <p:cNvPr id="4" name="PlaceHolder 3"/>
          <p:cNvSpPr>
            <a:spLocks noGrp="1"/>
          </p:cNvSpPr>
          <p:nvPr>
            <p:ph type="dt" idx="93"/>
          </p:nvPr>
        </p:nvSpPr>
        <p:spPr/>
        <p:txBody>
          <a:bodyPr/>
          <a:p>
            <a:r>
              <a:rPr lang="zh-C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6">
    <p:spTree>
      <p:nvGrpSpPr>
        <p:cNvPr id="1" name=""/>
        <p:cNvGrpSpPr/>
        <p:nvPr/>
      </p:nvGrpSpPr>
      <p:grpSpPr>
        <a:xfrm>
          <a:off x="0" y="0"/>
          <a:ext cx="0" cy="0"/>
          <a:chOff x="0" y="0"/>
          <a:chExt cx="0" cy="0"/>
        </a:xfrm>
      </p:grpSpPr>
      <p:sp>
        <p:nvSpPr>
          <p:cNvPr id="85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5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94"/>
          </p:nvPr>
        </p:nvSpPr>
        <p:spPr/>
        <p:txBody>
          <a:bodyPr/>
          <a:p>
            <a:r>
              <a:t>Footer</a:t>
            </a:r>
          </a:p>
        </p:txBody>
      </p:sp>
      <p:sp>
        <p:nvSpPr>
          <p:cNvPr id="5" name="PlaceHolder 4"/>
          <p:cNvSpPr>
            <a:spLocks noGrp="1"/>
          </p:cNvSpPr>
          <p:nvPr>
            <p:ph type="sldNum" idx="95"/>
          </p:nvPr>
        </p:nvSpPr>
        <p:spPr/>
        <p:txBody>
          <a:bodyPr/>
          <a:p>
            <a:fld id="{57472216-F3CD-4C18-A33C-A6AA5746176F}" type="slidenum">
              <a:t>&lt;#&gt;</a:t>
            </a:fld>
          </a:p>
        </p:txBody>
      </p:sp>
      <p:sp>
        <p:nvSpPr>
          <p:cNvPr id="6" name="PlaceHolder 5"/>
          <p:cNvSpPr>
            <a:spLocks noGrp="1"/>
          </p:cNvSpPr>
          <p:nvPr>
            <p:ph type="dt" idx="93"/>
          </p:nvPr>
        </p:nvSpPr>
        <p:spPr/>
        <p:txBody>
          <a:bodyPr/>
          <a:p>
            <a:r>
              <a:rPr lang="zh-C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right - 3">
    <p:spTree>
      <p:nvGrpSpPr>
        <p:cNvPr id="1" name=""/>
        <p:cNvGrpSpPr/>
        <p:nvPr/>
      </p:nvGrpSpPr>
      <p:grpSpPr>
        <a:xfrm>
          <a:off x="0" y="0"/>
          <a:ext cx="0" cy="0"/>
          <a:chOff x="0" y="0"/>
          <a:chExt cx="0" cy="0"/>
        </a:xfrm>
      </p:grpSpPr>
      <p:sp>
        <p:nvSpPr>
          <p:cNvPr id="86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6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97"/>
          </p:nvPr>
        </p:nvSpPr>
        <p:spPr/>
        <p:txBody>
          <a:bodyPr/>
          <a:p>
            <a:r>
              <a:t>Footer</a:t>
            </a:r>
          </a:p>
        </p:txBody>
      </p:sp>
      <p:sp>
        <p:nvSpPr>
          <p:cNvPr id="5" name="PlaceHolder 4"/>
          <p:cNvSpPr>
            <a:spLocks noGrp="1"/>
          </p:cNvSpPr>
          <p:nvPr>
            <p:ph type="sldNum" idx="98"/>
          </p:nvPr>
        </p:nvSpPr>
        <p:spPr/>
        <p:txBody>
          <a:bodyPr/>
          <a:p>
            <a:fld id="{4C44EC2C-974C-417C-9D30-3F72C26B2B7B}" type="slidenum">
              <a:t>&lt;#&gt;</a:t>
            </a:fld>
          </a:p>
        </p:txBody>
      </p:sp>
      <p:sp>
        <p:nvSpPr>
          <p:cNvPr id="6" name="PlaceHolder 5"/>
          <p:cNvSpPr>
            <a:spLocks noGrp="1"/>
          </p:cNvSpPr>
          <p:nvPr>
            <p:ph type="dt" idx="96"/>
          </p:nvPr>
        </p:nvSpPr>
        <p:spPr/>
        <p:txBody>
          <a:bodyPr/>
          <a:p>
            <a:r>
              <a:rPr lang="zh-C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image right - 4">
    <p:spTree>
      <p:nvGrpSpPr>
        <p:cNvPr id="1" name=""/>
        <p:cNvGrpSpPr/>
        <p:nvPr/>
      </p:nvGrpSpPr>
      <p:grpSpPr>
        <a:xfrm>
          <a:off x="0" y="0"/>
          <a:ext cx="0" cy="0"/>
          <a:chOff x="0" y="0"/>
          <a:chExt cx="0" cy="0"/>
        </a:xfrm>
      </p:grpSpPr>
      <p:sp>
        <p:nvSpPr>
          <p:cNvPr id="87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7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00"/>
          </p:nvPr>
        </p:nvSpPr>
        <p:spPr/>
        <p:txBody>
          <a:bodyPr/>
          <a:p>
            <a:r>
              <a:t>Footer</a:t>
            </a:r>
          </a:p>
        </p:txBody>
      </p:sp>
      <p:sp>
        <p:nvSpPr>
          <p:cNvPr id="5" name="PlaceHolder 4"/>
          <p:cNvSpPr>
            <a:spLocks noGrp="1"/>
          </p:cNvSpPr>
          <p:nvPr>
            <p:ph type="sldNum" idx="101"/>
          </p:nvPr>
        </p:nvSpPr>
        <p:spPr/>
        <p:txBody>
          <a:bodyPr/>
          <a:p>
            <a:fld id="{E9F9058A-187C-444A-88E5-1C7610E1604F}" type="slidenum">
              <a:t>&lt;#&gt;</a:t>
            </a:fld>
          </a:p>
        </p:txBody>
      </p:sp>
      <p:sp>
        <p:nvSpPr>
          <p:cNvPr id="6" name="PlaceHolder 5"/>
          <p:cNvSpPr>
            <a:spLocks noGrp="1"/>
          </p:cNvSpPr>
          <p:nvPr>
            <p:ph type="dt" idx="99"/>
          </p:nvPr>
        </p:nvSpPr>
        <p:spPr/>
        <p:txBody>
          <a:bodyPr/>
          <a:p>
            <a:r>
              <a:rPr lang="zh-C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Performance image">
    <p:spTree>
      <p:nvGrpSpPr>
        <p:cNvPr id="1" name=""/>
        <p:cNvGrpSpPr/>
        <p:nvPr/>
      </p:nvGrpSpPr>
      <p:grpSpPr>
        <a:xfrm>
          <a:off x="0" y="0"/>
          <a:ext cx="0" cy="0"/>
          <a:chOff x="0" y="0"/>
          <a:chExt cx="0" cy="0"/>
        </a:xfrm>
      </p:grpSpPr>
      <p:sp>
        <p:nvSpPr>
          <p:cNvPr id="88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89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03"/>
          </p:nvPr>
        </p:nvSpPr>
        <p:spPr/>
        <p:txBody>
          <a:bodyPr/>
          <a:p>
            <a:r>
              <a:t>Footer</a:t>
            </a:r>
          </a:p>
        </p:txBody>
      </p:sp>
      <p:sp>
        <p:nvSpPr>
          <p:cNvPr id="5" name="PlaceHolder 4"/>
          <p:cNvSpPr>
            <a:spLocks noGrp="1"/>
          </p:cNvSpPr>
          <p:nvPr>
            <p:ph type="sldNum" idx="104"/>
          </p:nvPr>
        </p:nvSpPr>
        <p:spPr/>
        <p:txBody>
          <a:bodyPr/>
          <a:p>
            <a:fld id="{80281B4D-ABBF-4424-97F8-E57BDD419580}" type="slidenum">
              <a:t>&lt;#&gt;</a:t>
            </a:fld>
          </a:p>
        </p:txBody>
      </p:sp>
      <p:sp>
        <p:nvSpPr>
          <p:cNvPr id="6" name="PlaceHolder 5"/>
          <p:cNvSpPr>
            <a:spLocks noGrp="1"/>
          </p:cNvSpPr>
          <p:nvPr>
            <p:ph type="dt" idx="102"/>
          </p:nvPr>
        </p:nvSpPr>
        <p:spPr/>
        <p:txBody>
          <a:bodyPr/>
          <a:p>
            <a:r>
              <a:rPr lang="zh-C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Medical image">
    <p:spTree>
      <p:nvGrpSpPr>
        <p:cNvPr id="1" name=""/>
        <p:cNvGrpSpPr/>
        <p:nvPr/>
      </p:nvGrpSpPr>
      <p:grpSpPr>
        <a:xfrm>
          <a:off x="0" y="0"/>
          <a:ext cx="0" cy="0"/>
          <a:chOff x="0" y="0"/>
          <a:chExt cx="0" cy="0"/>
        </a:xfrm>
      </p:grpSpPr>
      <p:sp>
        <p:nvSpPr>
          <p:cNvPr id="90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0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06"/>
          </p:nvPr>
        </p:nvSpPr>
        <p:spPr/>
        <p:txBody>
          <a:bodyPr/>
          <a:p>
            <a:r>
              <a:t>Footer</a:t>
            </a:r>
          </a:p>
        </p:txBody>
      </p:sp>
      <p:sp>
        <p:nvSpPr>
          <p:cNvPr id="5" name="PlaceHolder 4"/>
          <p:cNvSpPr>
            <a:spLocks noGrp="1"/>
          </p:cNvSpPr>
          <p:nvPr>
            <p:ph type="sldNum" idx="107"/>
          </p:nvPr>
        </p:nvSpPr>
        <p:spPr/>
        <p:txBody>
          <a:bodyPr/>
          <a:p>
            <a:fld id="{21E545A5-ED27-47F2-A300-BDF1AB7CB514}" type="slidenum">
              <a:t>&lt;#&gt;</a:t>
            </a:fld>
          </a:p>
        </p:txBody>
      </p:sp>
      <p:sp>
        <p:nvSpPr>
          <p:cNvPr id="6" name="PlaceHolder 5"/>
          <p:cNvSpPr>
            <a:spLocks noGrp="1"/>
          </p:cNvSpPr>
          <p:nvPr>
            <p:ph type="dt" idx="105"/>
          </p:nvPr>
        </p:nvSpPr>
        <p:spPr/>
        <p:txBody>
          <a:bodyPr/>
          <a:p>
            <a:r>
              <a:rPr lang="zh-C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Active image">
    <p:spTree>
      <p:nvGrpSpPr>
        <p:cNvPr id="1" name=""/>
        <p:cNvGrpSpPr/>
        <p:nvPr/>
      </p:nvGrpSpPr>
      <p:grpSpPr>
        <a:xfrm>
          <a:off x="0" y="0"/>
          <a:ext cx="0" cy="0"/>
          <a:chOff x="0" y="0"/>
          <a:chExt cx="0" cy="0"/>
        </a:xfrm>
      </p:grpSpPr>
      <p:sp>
        <p:nvSpPr>
          <p:cNvPr id="91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1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09"/>
          </p:nvPr>
        </p:nvSpPr>
        <p:spPr/>
        <p:txBody>
          <a:bodyPr/>
          <a:p>
            <a:r>
              <a:t>Footer</a:t>
            </a:r>
          </a:p>
        </p:txBody>
      </p:sp>
      <p:sp>
        <p:nvSpPr>
          <p:cNvPr id="5" name="PlaceHolder 4"/>
          <p:cNvSpPr>
            <a:spLocks noGrp="1"/>
          </p:cNvSpPr>
          <p:nvPr>
            <p:ph type="sldNum" idx="110"/>
          </p:nvPr>
        </p:nvSpPr>
        <p:spPr/>
        <p:txBody>
          <a:bodyPr/>
          <a:p>
            <a:fld id="{A9E4FD04-65E7-4457-B656-316F80DB8561}" type="slidenum">
              <a:t>&lt;#&gt;</a:t>
            </a:fld>
          </a:p>
        </p:txBody>
      </p:sp>
      <p:sp>
        <p:nvSpPr>
          <p:cNvPr id="6" name="PlaceHolder 5"/>
          <p:cNvSpPr>
            <a:spLocks noGrp="1"/>
          </p:cNvSpPr>
          <p:nvPr>
            <p:ph type="dt" idx="108"/>
          </p:nvPr>
        </p:nvSpPr>
        <p:spPr/>
        <p:txBody>
          <a:bodyPr/>
          <a:p>
            <a:r>
              <a:rPr lang="zh-C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Early Life image">
    <p:spTree>
      <p:nvGrpSpPr>
        <p:cNvPr id="1" name=""/>
        <p:cNvGrpSpPr/>
        <p:nvPr/>
      </p:nvGrpSpPr>
      <p:grpSpPr>
        <a:xfrm>
          <a:off x="0" y="0"/>
          <a:ext cx="0" cy="0"/>
          <a:chOff x="0" y="0"/>
          <a:chExt cx="0" cy="0"/>
        </a:xfrm>
      </p:grpSpPr>
      <p:sp>
        <p:nvSpPr>
          <p:cNvPr id="92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2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12"/>
          </p:nvPr>
        </p:nvSpPr>
        <p:spPr/>
        <p:txBody>
          <a:bodyPr/>
          <a:p>
            <a:r>
              <a:t>Footer</a:t>
            </a:r>
          </a:p>
        </p:txBody>
      </p:sp>
      <p:sp>
        <p:nvSpPr>
          <p:cNvPr id="5" name="PlaceHolder 4"/>
          <p:cNvSpPr>
            <a:spLocks noGrp="1"/>
          </p:cNvSpPr>
          <p:nvPr>
            <p:ph type="sldNum" idx="113"/>
          </p:nvPr>
        </p:nvSpPr>
        <p:spPr/>
        <p:txBody>
          <a:bodyPr/>
          <a:p>
            <a:fld id="{C0FBD74F-6269-42B4-8F9D-20FE2844DD66}" type="slidenum">
              <a:t>&lt;#&gt;</a:t>
            </a:fld>
          </a:p>
        </p:txBody>
      </p:sp>
      <p:sp>
        <p:nvSpPr>
          <p:cNvPr id="6" name="PlaceHolder 5"/>
          <p:cNvSpPr>
            <a:spLocks noGrp="1"/>
          </p:cNvSpPr>
          <p:nvPr>
            <p:ph type="dt" idx="111"/>
          </p:nvPr>
        </p:nvSpPr>
        <p:spPr/>
        <p:txBody>
          <a:bodyPr/>
          <a:p>
            <a:r>
              <a:rPr lang="zh-C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Cell image">
    <p:spTree>
      <p:nvGrpSpPr>
        <p:cNvPr id="1" name=""/>
        <p:cNvGrpSpPr/>
        <p:nvPr/>
      </p:nvGrpSpPr>
      <p:grpSpPr>
        <a:xfrm>
          <a:off x="0" y="0"/>
          <a:ext cx="0" cy="0"/>
          <a:chOff x="0" y="0"/>
          <a:chExt cx="0" cy="0"/>
        </a:xfrm>
      </p:grpSpPr>
      <p:sp>
        <p:nvSpPr>
          <p:cNvPr id="93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15"/>
          </p:nvPr>
        </p:nvSpPr>
        <p:spPr/>
        <p:txBody>
          <a:bodyPr/>
          <a:p>
            <a:r>
              <a:t>Footer</a:t>
            </a:r>
          </a:p>
        </p:txBody>
      </p:sp>
      <p:sp>
        <p:nvSpPr>
          <p:cNvPr id="5" name="PlaceHolder 4"/>
          <p:cNvSpPr>
            <a:spLocks noGrp="1"/>
          </p:cNvSpPr>
          <p:nvPr>
            <p:ph type="sldNum" idx="116"/>
          </p:nvPr>
        </p:nvSpPr>
        <p:spPr/>
        <p:txBody>
          <a:bodyPr/>
          <a:p>
            <a:fld id="{E42533D6-5D27-484E-8B92-FE92DE0CAF6C}" type="slidenum">
              <a:t>&lt;#&gt;</a:t>
            </a:fld>
          </a:p>
        </p:txBody>
      </p:sp>
      <p:sp>
        <p:nvSpPr>
          <p:cNvPr id="6" name="PlaceHolder 5"/>
          <p:cNvSpPr>
            <a:spLocks noGrp="1"/>
          </p:cNvSpPr>
          <p:nvPr>
            <p:ph type="dt" idx="114"/>
          </p:nvPr>
        </p:nvSpPr>
        <p:spPr/>
        <p:txBody>
          <a:bodyPr/>
          <a:p>
            <a:r>
              <a:rPr lang="zh-C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Supply Chain image - 1">
    <p:spTree>
      <p:nvGrpSpPr>
        <p:cNvPr id="1" name=""/>
        <p:cNvGrpSpPr/>
        <p:nvPr/>
      </p:nvGrpSpPr>
      <p:grpSpPr>
        <a:xfrm>
          <a:off x="0" y="0"/>
          <a:ext cx="0" cy="0"/>
          <a:chOff x="0" y="0"/>
          <a:chExt cx="0" cy="0"/>
        </a:xfrm>
      </p:grpSpPr>
      <p:sp>
        <p:nvSpPr>
          <p:cNvPr id="94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4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18"/>
          </p:nvPr>
        </p:nvSpPr>
        <p:spPr/>
        <p:txBody>
          <a:bodyPr/>
          <a:p>
            <a:r>
              <a:t>Footer</a:t>
            </a:r>
          </a:p>
        </p:txBody>
      </p:sp>
      <p:sp>
        <p:nvSpPr>
          <p:cNvPr id="5" name="PlaceHolder 4"/>
          <p:cNvSpPr>
            <a:spLocks noGrp="1"/>
          </p:cNvSpPr>
          <p:nvPr>
            <p:ph type="sldNum" idx="119"/>
          </p:nvPr>
        </p:nvSpPr>
        <p:spPr/>
        <p:txBody>
          <a:bodyPr/>
          <a:p>
            <a:fld id="{A1AACF80-1333-4F3A-A7FE-25818B1EA9B8}" type="slidenum">
              <a:t>&lt;#&gt;</a:t>
            </a:fld>
          </a:p>
        </p:txBody>
      </p:sp>
      <p:sp>
        <p:nvSpPr>
          <p:cNvPr id="6" name="PlaceHolder 5"/>
          <p:cNvSpPr>
            <a:spLocks noGrp="1"/>
          </p:cNvSpPr>
          <p:nvPr>
            <p:ph type="dt" idx="117"/>
          </p:nvPr>
        </p:nvSpPr>
        <p:spPr/>
        <p:txBody>
          <a:bodyPr/>
          <a:p>
            <a:r>
              <a:rPr lang="zh-C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text and 3 images">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2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C9492390-BF75-45FC-83BB-CE082353666C}" type="slidenum">
              <a:t>&lt;#&gt;</a:t>
            </a:fld>
          </a:p>
        </p:txBody>
      </p:sp>
      <p:sp>
        <p:nvSpPr>
          <p:cNvPr id="6" name="PlaceHolder 5"/>
          <p:cNvSpPr>
            <a:spLocks noGrp="1"/>
          </p:cNvSpPr>
          <p:nvPr>
            <p:ph type="dt" idx="19"/>
          </p:nvPr>
        </p:nvSpPr>
        <p:spPr/>
        <p:txBody>
          <a:bodyPr/>
          <a:p>
            <a:r>
              <a:rPr lang="zh-CN"/>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bject + Supply Chain image - 3">
    <p:spTree>
      <p:nvGrpSpPr>
        <p:cNvPr id="1" name=""/>
        <p:cNvGrpSpPr/>
        <p:nvPr/>
      </p:nvGrpSpPr>
      <p:grpSpPr>
        <a:xfrm>
          <a:off x="0" y="0"/>
          <a:ext cx="0" cy="0"/>
          <a:chOff x="0" y="0"/>
          <a:chExt cx="0" cy="0"/>
        </a:xfrm>
      </p:grpSpPr>
      <p:sp>
        <p:nvSpPr>
          <p:cNvPr id="95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5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21"/>
          </p:nvPr>
        </p:nvSpPr>
        <p:spPr/>
        <p:txBody>
          <a:bodyPr/>
          <a:p>
            <a:r>
              <a:t>Footer</a:t>
            </a:r>
          </a:p>
        </p:txBody>
      </p:sp>
      <p:sp>
        <p:nvSpPr>
          <p:cNvPr id="5" name="PlaceHolder 4"/>
          <p:cNvSpPr>
            <a:spLocks noGrp="1"/>
          </p:cNvSpPr>
          <p:nvPr>
            <p:ph type="sldNum" idx="122"/>
          </p:nvPr>
        </p:nvSpPr>
        <p:spPr/>
        <p:txBody>
          <a:bodyPr/>
          <a:p>
            <a:fld id="{6CE57B3D-9806-48F4-BB51-487EBF0D1CC7}" type="slidenum">
              <a:t>&lt;#&gt;</a:t>
            </a:fld>
          </a:p>
        </p:txBody>
      </p:sp>
      <p:sp>
        <p:nvSpPr>
          <p:cNvPr id="6" name="PlaceHolder 5"/>
          <p:cNvSpPr>
            <a:spLocks noGrp="1"/>
          </p:cNvSpPr>
          <p:nvPr>
            <p:ph type="dt" idx="120"/>
          </p:nvPr>
        </p:nvSpPr>
        <p:spPr/>
        <p:txBody>
          <a:bodyPr/>
          <a:p>
            <a:r>
              <a:rPr lang="zh-C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 4">
    <p:spTree>
      <p:nvGrpSpPr>
        <p:cNvPr id="1" name=""/>
        <p:cNvGrpSpPr/>
        <p:nvPr/>
      </p:nvGrpSpPr>
      <p:grpSpPr>
        <a:xfrm>
          <a:off x="0" y="0"/>
          <a:ext cx="0" cy="0"/>
          <a:chOff x="0" y="0"/>
          <a:chExt cx="0" cy="0"/>
        </a:xfrm>
      </p:grpSpPr>
      <p:sp>
        <p:nvSpPr>
          <p:cNvPr id="96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6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image">
    <p:spTree>
      <p:nvGrpSpPr>
        <p:cNvPr id="1" name=""/>
        <p:cNvGrpSpPr/>
        <p:nvPr/>
      </p:nvGrpSpPr>
      <p:grpSpPr>
        <a:xfrm>
          <a:off x="0" y="0"/>
          <a:ext cx="0" cy="0"/>
          <a:chOff x="0" y="0"/>
          <a:chExt cx="0" cy="0"/>
        </a:xfrm>
      </p:grpSpPr>
      <p:sp>
        <p:nvSpPr>
          <p:cNvPr id="97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7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24"/>
          </p:nvPr>
        </p:nvSpPr>
        <p:spPr/>
        <p:txBody>
          <a:bodyPr/>
          <a:p>
            <a:r>
              <a:t>Footer</a:t>
            </a:r>
          </a:p>
        </p:txBody>
      </p:sp>
      <p:sp>
        <p:nvSpPr>
          <p:cNvPr id="5" name="PlaceHolder 4"/>
          <p:cNvSpPr>
            <a:spLocks noGrp="1"/>
          </p:cNvSpPr>
          <p:nvPr>
            <p:ph type="sldNum" idx="125"/>
          </p:nvPr>
        </p:nvSpPr>
        <p:spPr/>
        <p:txBody>
          <a:bodyPr/>
          <a:p>
            <a:fld id="{3045CCDA-6CAB-42C8-A8E8-0D7618AF19BA}" type="slidenum">
              <a:t>&lt;#&gt;</a:t>
            </a:fld>
          </a:p>
        </p:txBody>
      </p:sp>
      <p:sp>
        <p:nvSpPr>
          <p:cNvPr id="6" name="PlaceHolder 5"/>
          <p:cNvSpPr>
            <a:spLocks noGrp="1"/>
          </p:cNvSpPr>
          <p:nvPr>
            <p:ph type="dt" idx="123"/>
          </p:nvPr>
        </p:nvSpPr>
        <p:spPr/>
        <p:txBody>
          <a:bodyPr/>
          <a:p>
            <a:r>
              <a:rPr lang="zh-C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7">
    <p:spTree>
      <p:nvGrpSpPr>
        <p:cNvPr id="1" name=""/>
        <p:cNvGrpSpPr/>
        <p:nvPr/>
      </p:nvGrpSpPr>
      <p:grpSpPr>
        <a:xfrm>
          <a:off x="0" y="0"/>
          <a:ext cx="0" cy="0"/>
          <a:chOff x="0" y="0"/>
          <a:chExt cx="0" cy="0"/>
        </a:xfrm>
      </p:grpSpPr>
      <p:sp>
        <p:nvSpPr>
          <p:cNvPr id="987"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8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27"/>
          </p:nvPr>
        </p:nvSpPr>
        <p:spPr/>
        <p:txBody>
          <a:bodyPr/>
          <a:p>
            <a:r>
              <a:t>Footer</a:t>
            </a:r>
          </a:p>
        </p:txBody>
      </p:sp>
      <p:sp>
        <p:nvSpPr>
          <p:cNvPr id="5" name="PlaceHolder 4"/>
          <p:cNvSpPr>
            <a:spLocks noGrp="1"/>
          </p:cNvSpPr>
          <p:nvPr>
            <p:ph type="sldNum" idx="128"/>
          </p:nvPr>
        </p:nvSpPr>
        <p:spPr/>
        <p:txBody>
          <a:bodyPr/>
          <a:p>
            <a:fld id="{0CDA9390-6C04-475F-A66A-69C5B81B8C23}" type="slidenum">
              <a:t>&lt;#&gt;</a:t>
            </a:fld>
          </a:p>
        </p:txBody>
      </p:sp>
      <p:sp>
        <p:nvSpPr>
          <p:cNvPr id="6" name="PlaceHolder 5"/>
          <p:cNvSpPr>
            <a:spLocks noGrp="1"/>
          </p:cNvSpPr>
          <p:nvPr>
            <p:ph type="dt" idx="126"/>
          </p:nvPr>
        </p:nvSpPr>
        <p:spPr/>
        <p:txBody>
          <a:bodyPr/>
          <a:p>
            <a:r>
              <a:rPr lang="zh-C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8">
    <p:spTree>
      <p:nvGrpSpPr>
        <p:cNvPr id="1" name=""/>
        <p:cNvGrpSpPr/>
        <p:nvPr/>
      </p:nvGrpSpPr>
      <p:grpSpPr>
        <a:xfrm>
          <a:off x="0" y="0"/>
          <a:ext cx="0" cy="0"/>
          <a:chOff x="0" y="0"/>
          <a:chExt cx="0" cy="0"/>
        </a:xfrm>
      </p:grpSpPr>
      <p:sp>
        <p:nvSpPr>
          <p:cNvPr id="99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99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30"/>
          </p:nvPr>
        </p:nvSpPr>
        <p:spPr/>
        <p:txBody>
          <a:bodyPr/>
          <a:p>
            <a:r>
              <a:t>Footer</a:t>
            </a:r>
          </a:p>
        </p:txBody>
      </p:sp>
      <p:sp>
        <p:nvSpPr>
          <p:cNvPr id="5" name="PlaceHolder 4"/>
          <p:cNvSpPr>
            <a:spLocks noGrp="1"/>
          </p:cNvSpPr>
          <p:nvPr>
            <p:ph type="sldNum" idx="131"/>
          </p:nvPr>
        </p:nvSpPr>
        <p:spPr/>
        <p:txBody>
          <a:bodyPr/>
          <a:p>
            <a:fld id="{4ED5B28B-D297-4B04-8E57-29351F3F4C87}" type="slidenum">
              <a:t>&lt;#&gt;</a:t>
            </a:fld>
          </a:p>
        </p:txBody>
      </p:sp>
      <p:sp>
        <p:nvSpPr>
          <p:cNvPr id="6" name="PlaceHolder 5"/>
          <p:cNvSpPr>
            <a:spLocks noGrp="1"/>
          </p:cNvSpPr>
          <p:nvPr>
            <p:ph type="dt" idx="129"/>
          </p:nvPr>
        </p:nvSpPr>
        <p:spPr/>
        <p:txBody>
          <a:bodyPr/>
          <a:p>
            <a:r>
              <a:rPr lang="zh-C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9">
    <p:spTree>
      <p:nvGrpSpPr>
        <p:cNvPr id="1" name=""/>
        <p:cNvGrpSpPr/>
        <p:nvPr/>
      </p:nvGrpSpPr>
      <p:grpSpPr>
        <a:xfrm>
          <a:off x="0" y="0"/>
          <a:ext cx="0" cy="0"/>
          <a:chOff x="0" y="0"/>
          <a:chExt cx="0" cy="0"/>
        </a:xfrm>
      </p:grpSpPr>
      <p:sp>
        <p:nvSpPr>
          <p:cNvPr id="100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01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33"/>
          </p:nvPr>
        </p:nvSpPr>
        <p:spPr/>
        <p:txBody>
          <a:bodyPr/>
          <a:p>
            <a:r>
              <a:t>Footer</a:t>
            </a:r>
          </a:p>
        </p:txBody>
      </p:sp>
      <p:sp>
        <p:nvSpPr>
          <p:cNvPr id="5" name="PlaceHolder 4"/>
          <p:cNvSpPr>
            <a:spLocks noGrp="1"/>
          </p:cNvSpPr>
          <p:nvPr>
            <p:ph type="sldNum" idx="134"/>
          </p:nvPr>
        </p:nvSpPr>
        <p:spPr/>
        <p:txBody>
          <a:bodyPr/>
          <a:p>
            <a:fld id="{BDEF5072-1388-47CF-A659-A9C61EAC5B13}" type="slidenum">
              <a:t>&lt;#&gt;</a:t>
            </a:fld>
          </a:p>
        </p:txBody>
      </p:sp>
      <p:sp>
        <p:nvSpPr>
          <p:cNvPr id="6" name="PlaceHolder 5"/>
          <p:cNvSpPr>
            <a:spLocks noGrp="1"/>
          </p:cNvSpPr>
          <p:nvPr>
            <p:ph type="dt" idx="132"/>
          </p:nvPr>
        </p:nvSpPr>
        <p:spPr/>
        <p:txBody>
          <a:bodyPr/>
          <a:p>
            <a:r>
              <a:rPr lang="zh-C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0">
    <p:spTree>
      <p:nvGrpSpPr>
        <p:cNvPr id="1" name=""/>
        <p:cNvGrpSpPr/>
        <p:nvPr/>
      </p:nvGrpSpPr>
      <p:grpSpPr>
        <a:xfrm>
          <a:off x="0" y="0"/>
          <a:ext cx="0" cy="0"/>
          <a:chOff x="0" y="0"/>
          <a:chExt cx="0" cy="0"/>
        </a:xfrm>
      </p:grpSpPr>
      <p:sp>
        <p:nvSpPr>
          <p:cNvPr id="102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02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36"/>
          </p:nvPr>
        </p:nvSpPr>
        <p:spPr/>
        <p:txBody>
          <a:bodyPr/>
          <a:p>
            <a:r>
              <a:t>Footer</a:t>
            </a:r>
          </a:p>
        </p:txBody>
      </p:sp>
      <p:sp>
        <p:nvSpPr>
          <p:cNvPr id="5" name="PlaceHolder 4"/>
          <p:cNvSpPr>
            <a:spLocks noGrp="1"/>
          </p:cNvSpPr>
          <p:nvPr>
            <p:ph type="sldNum" idx="137"/>
          </p:nvPr>
        </p:nvSpPr>
        <p:spPr/>
        <p:txBody>
          <a:bodyPr/>
          <a:p>
            <a:fld id="{ACF7801F-610D-4172-A069-B144A052FF9F}" type="slidenum">
              <a:t>&lt;#&gt;</a:t>
            </a:fld>
          </a:p>
        </p:txBody>
      </p:sp>
      <p:sp>
        <p:nvSpPr>
          <p:cNvPr id="6" name="PlaceHolder 5"/>
          <p:cNvSpPr>
            <a:spLocks noGrp="1"/>
          </p:cNvSpPr>
          <p:nvPr>
            <p:ph type="dt" idx="135"/>
          </p:nvPr>
        </p:nvSpPr>
        <p:spPr/>
        <p:txBody>
          <a:bodyPr/>
          <a:p>
            <a:r>
              <a:rPr lang="zh-C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1">
    <p:spTree>
      <p:nvGrpSpPr>
        <p:cNvPr id="1" name=""/>
        <p:cNvGrpSpPr/>
        <p:nvPr/>
      </p:nvGrpSpPr>
      <p:grpSpPr>
        <a:xfrm>
          <a:off x="0" y="0"/>
          <a:ext cx="0" cy="0"/>
          <a:chOff x="0" y="0"/>
          <a:chExt cx="0" cy="0"/>
        </a:xfrm>
      </p:grpSpPr>
      <p:sp>
        <p:nvSpPr>
          <p:cNvPr id="103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0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39"/>
          </p:nvPr>
        </p:nvSpPr>
        <p:spPr/>
        <p:txBody>
          <a:bodyPr/>
          <a:p>
            <a:r>
              <a:t>Footer</a:t>
            </a:r>
          </a:p>
        </p:txBody>
      </p:sp>
      <p:sp>
        <p:nvSpPr>
          <p:cNvPr id="5" name="PlaceHolder 4"/>
          <p:cNvSpPr>
            <a:spLocks noGrp="1"/>
          </p:cNvSpPr>
          <p:nvPr>
            <p:ph type="sldNum" idx="140"/>
          </p:nvPr>
        </p:nvSpPr>
        <p:spPr/>
        <p:txBody>
          <a:bodyPr/>
          <a:p>
            <a:fld id="{51C4F0AF-616F-46AC-A1AC-96C0EF3BEF6C}" type="slidenum">
              <a:t>&lt;#&gt;</a:t>
            </a:fld>
          </a:p>
        </p:txBody>
      </p:sp>
      <p:sp>
        <p:nvSpPr>
          <p:cNvPr id="6" name="PlaceHolder 5"/>
          <p:cNvSpPr>
            <a:spLocks noGrp="1"/>
          </p:cNvSpPr>
          <p:nvPr>
            <p:ph type="dt" idx="138"/>
          </p:nvPr>
        </p:nvSpPr>
        <p:spPr/>
        <p:txBody>
          <a:bodyPr/>
          <a:p>
            <a:r>
              <a:rPr lang="zh-C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2">
    <p:spTree>
      <p:nvGrpSpPr>
        <p:cNvPr id="1" name=""/>
        <p:cNvGrpSpPr/>
        <p:nvPr/>
      </p:nvGrpSpPr>
      <p:grpSpPr>
        <a:xfrm>
          <a:off x="0" y="0"/>
          <a:ext cx="0" cy="0"/>
          <a:chOff x="0" y="0"/>
          <a:chExt cx="0" cy="0"/>
        </a:xfrm>
      </p:grpSpPr>
      <p:sp>
        <p:nvSpPr>
          <p:cNvPr id="1043"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04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42"/>
          </p:nvPr>
        </p:nvSpPr>
        <p:spPr/>
        <p:txBody>
          <a:bodyPr/>
          <a:p>
            <a:r>
              <a:t>Footer</a:t>
            </a:r>
          </a:p>
        </p:txBody>
      </p:sp>
      <p:sp>
        <p:nvSpPr>
          <p:cNvPr id="5" name="PlaceHolder 4"/>
          <p:cNvSpPr>
            <a:spLocks noGrp="1"/>
          </p:cNvSpPr>
          <p:nvPr>
            <p:ph type="sldNum" idx="143"/>
          </p:nvPr>
        </p:nvSpPr>
        <p:spPr/>
        <p:txBody>
          <a:bodyPr/>
          <a:p>
            <a:fld id="{99C69A62-E402-4ACE-806B-6C5D5D2F8286}" type="slidenum">
              <a:t>&lt;#&gt;</a:t>
            </a:fld>
          </a:p>
        </p:txBody>
      </p:sp>
      <p:sp>
        <p:nvSpPr>
          <p:cNvPr id="6" name="PlaceHolder 5"/>
          <p:cNvSpPr>
            <a:spLocks noGrp="1"/>
          </p:cNvSpPr>
          <p:nvPr>
            <p:ph type="dt" idx="141"/>
          </p:nvPr>
        </p:nvSpPr>
        <p:spPr/>
        <p:txBody>
          <a:bodyPr/>
          <a:p>
            <a:r>
              <a:rPr lang="zh-C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3 text boxes">
    <p:spTree>
      <p:nvGrpSpPr>
        <p:cNvPr id="1" name=""/>
        <p:cNvGrpSpPr/>
        <p:nvPr/>
      </p:nvGrpSpPr>
      <p:grpSpPr>
        <a:xfrm>
          <a:off x="0" y="0"/>
          <a:ext cx="0" cy="0"/>
          <a:chOff x="0" y="0"/>
          <a:chExt cx="0" cy="0"/>
        </a:xfrm>
      </p:grpSpPr>
      <p:sp>
        <p:nvSpPr>
          <p:cNvPr id="105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05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45"/>
          </p:nvPr>
        </p:nvSpPr>
        <p:spPr/>
        <p:txBody>
          <a:bodyPr/>
          <a:p>
            <a:r>
              <a:t>Footer</a:t>
            </a:r>
          </a:p>
        </p:txBody>
      </p:sp>
      <p:sp>
        <p:nvSpPr>
          <p:cNvPr id="5" name="PlaceHolder 4"/>
          <p:cNvSpPr>
            <a:spLocks noGrp="1"/>
          </p:cNvSpPr>
          <p:nvPr>
            <p:ph type="sldNum" idx="146"/>
          </p:nvPr>
        </p:nvSpPr>
        <p:spPr/>
        <p:txBody>
          <a:bodyPr/>
          <a:p>
            <a:fld id="{67C42A6B-A692-4E26-A0E5-30B0B8AE3E4C}" type="slidenum">
              <a:t>&lt;#&gt;</a:t>
            </a:fld>
          </a:p>
        </p:txBody>
      </p:sp>
      <p:sp>
        <p:nvSpPr>
          <p:cNvPr id="6" name="PlaceHolder 5"/>
          <p:cNvSpPr>
            <a:spLocks noGrp="1"/>
          </p:cNvSpPr>
          <p:nvPr>
            <p:ph type="dt" idx="144"/>
          </p:nvPr>
        </p:nvSpPr>
        <p:spPr/>
        <p:txBody>
          <a:bodyPr/>
          <a:p>
            <a:r>
              <a:rPr lang="zh-C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text and 4 images">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4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3D4A5D76-29B6-4B06-B66D-10D0E2FD71CB}" type="slidenum">
              <a:t>&lt;#&gt;</a:t>
            </a:fld>
          </a:p>
        </p:txBody>
      </p:sp>
      <p:sp>
        <p:nvSpPr>
          <p:cNvPr id="6" name="PlaceHolder 5"/>
          <p:cNvSpPr>
            <a:spLocks noGrp="1"/>
          </p:cNvSpPr>
          <p:nvPr>
            <p:ph type="dt" idx="22"/>
          </p:nvPr>
        </p:nvSpPr>
        <p:spPr/>
        <p:txBody>
          <a:bodyPr/>
          <a:p>
            <a:r>
              <a:rPr lang="zh-CN"/>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itle, 4 text boxes">
    <p:spTree>
      <p:nvGrpSpPr>
        <p:cNvPr id="1" name=""/>
        <p:cNvGrpSpPr/>
        <p:nvPr/>
      </p:nvGrpSpPr>
      <p:grpSpPr>
        <a:xfrm>
          <a:off x="0" y="0"/>
          <a:ext cx="0" cy="0"/>
          <a:chOff x="0" y="0"/>
          <a:chExt cx="0" cy="0"/>
        </a:xfrm>
      </p:grpSpPr>
      <p:sp>
        <p:nvSpPr>
          <p:cNvPr id="1075"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076"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48"/>
          </p:nvPr>
        </p:nvSpPr>
        <p:spPr/>
        <p:txBody>
          <a:bodyPr/>
          <a:p>
            <a:r>
              <a:t>Footer</a:t>
            </a:r>
          </a:p>
        </p:txBody>
      </p:sp>
      <p:sp>
        <p:nvSpPr>
          <p:cNvPr id="5" name="PlaceHolder 4"/>
          <p:cNvSpPr>
            <a:spLocks noGrp="1"/>
          </p:cNvSpPr>
          <p:nvPr>
            <p:ph type="sldNum" idx="149"/>
          </p:nvPr>
        </p:nvSpPr>
        <p:spPr/>
        <p:txBody>
          <a:bodyPr/>
          <a:p>
            <a:fld id="{6D289DEE-0BC3-4A0D-8834-DC99D045687D}" type="slidenum">
              <a:t>&lt;#&gt;</a:t>
            </a:fld>
          </a:p>
        </p:txBody>
      </p:sp>
      <p:sp>
        <p:nvSpPr>
          <p:cNvPr id="6" name="PlaceHolder 5"/>
          <p:cNvSpPr>
            <a:spLocks noGrp="1"/>
          </p:cNvSpPr>
          <p:nvPr>
            <p:ph type="dt" idx="147"/>
          </p:nvPr>
        </p:nvSpPr>
        <p:spPr/>
        <p:txBody>
          <a:bodyPr/>
          <a:p>
            <a:r>
              <a:rPr lang="zh-C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3 images">
    <p:spTree>
      <p:nvGrpSpPr>
        <p:cNvPr id="1" name=""/>
        <p:cNvGrpSpPr/>
        <p:nvPr/>
      </p:nvGrpSpPr>
      <p:grpSpPr>
        <a:xfrm>
          <a:off x="0" y="0"/>
          <a:ext cx="0" cy="0"/>
          <a:chOff x="0" y="0"/>
          <a:chExt cx="0" cy="0"/>
        </a:xfrm>
      </p:grpSpPr>
      <p:sp>
        <p:nvSpPr>
          <p:cNvPr id="109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09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51"/>
          </p:nvPr>
        </p:nvSpPr>
        <p:spPr/>
        <p:txBody>
          <a:bodyPr/>
          <a:p>
            <a:r>
              <a:t>Footer</a:t>
            </a:r>
          </a:p>
        </p:txBody>
      </p:sp>
      <p:sp>
        <p:nvSpPr>
          <p:cNvPr id="5" name="PlaceHolder 4"/>
          <p:cNvSpPr>
            <a:spLocks noGrp="1"/>
          </p:cNvSpPr>
          <p:nvPr>
            <p:ph type="sldNum" idx="152"/>
          </p:nvPr>
        </p:nvSpPr>
        <p:spPr/>
        <p:txBody>
          <a:bodyPr/>
          <a:p>
            <a:fld id="{0B6B17F3-BC31-4DE7-A801-7AB0A35FF281}" type="slidenum">
              <a:t>&lt;#&gt;</a:t>
            </a:fld>
          </a:p>
        </p:txBody>
      </p:sp>
      <p:sp>
        <p:nvSpPr>
          <p:cNvPr id="6" name="PlaceHolder 5"/>
          <p:cNvSpPr>
            <a:spLocks noGrp="1"/>
          </p:cNvSpPr>
          <p:nvPr>
            <p:ph type="dt" idx="150"/>
          </p:nvPr>
        </p:nvSpPr>
        <p:spPr/>
        <p:txBody>
          <a:bodyPr/>
          <a:p>
            <a:r>
              <a:rPr lang="zh-C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Brand - 5">
    <p:spTree>
      <p:nvGrpSpPr>
        <p:cNvPr id="1" name=""/>
        <p:cNvGrpSpPr/>
        <p:nvPr/>
      </p:nvGrpSpPr>
      <p:grpSpPr>
        <a:xfrm>
          <a:off x="0" y="0"/>
          <a:ext cx="0" cy="0"/>
          <a:chOff x="0" y="0"/>
          <a:chExt cx="0" cy="0"/>
        </a:xfrm>
      </p:grpSpPr>
      <p:sp>
        <p:nvSpPr>
          <p:cNvPr id="1102"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10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4 images">
    <p:spTree>
      <p:nvGrpSpPr>
        <p:cNvPr id="1" name=""/>
        <p:cNvGrpSpPr/>
        <p:nvPr/>
      </p:nvGrpSpPr>
      <p:grpSpPr>
        <a:xfrm>
          <a:off x="0" y="0"/>
          <a:ext cx="0" cy="0"/>
          <a:chOff x="0" y="0"/>
          <a:chExt cx="0" cy="0"/>
        </a:xfrm>
      </p:grpSpPr>
      <p:sp>
        <p:nvSpPr>
          <p:cNvPr id="111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12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54"/>
          </p:nvPr>
        </p:nvSpPr>
        <p:spPr/>
        <p:txBody>
          <a:bodyPr/>
          <a:p>
            <a:r>
              <a:t>Footer</a:t>
            </a:r>
          </a:p>
        </p:txBody>
      </p:sp>
      <p:sp>
        <p:nvSpPr>
          <p:cNvPr id="5" name="PlaceHolder 4"/>
          <p:cNvSpPr>
            <a:spLocks noGrp="1"/>
          </p:cNvSpPr>
          <p:nvPr>
            <p:ph type="sldNum" idx="155"/>
          </p:nvPr>
        </p:nvSpPr>
        <p:spPr/>
        <p:txBody>
          <a:bodyPr/>
          <a:p>
            <a:fld id="{5F8BB496-162D-4403-A98A-D080B47A21E9}" type="slidenum">
              <a:t>&lt;#&gt;</a:t>
            </a:fld>
          </a:p>
        </p:txBody>
      </p:sp>
      <p:sp>
        <p:nvSpPr>
          <p:cNvPr id="6" name="PlaceHolder 5"/>
          <p:cNvSpPr>
            <a:spLocks noGrp="1"/>
          </p:cNvSpPr>
          <p:nvPr>
            <p:ph type="dt" idx="153"/>
          </p:nvPr>
        </p:nvSpPr>
        <p:spPr/>
        <p:txBody>
          <a:bodyPr/>
          <a:p>
            <a:r>
              <a:rPr lang="zh-C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Slide">
    <p:spTree>
      <p:nvGrpSpPr>
        <p:cNvPr id="1" name=""/>
        <p:cNvGrpSpPr/>
        <p:nvPr/>
      </p:nvGrpSpPr>
      <p:grpSpPr>
        <a:xfrm>
          <a:off x="0" y="0"/>
          <a:ext cx="0" cy="0"/>
          <a:chOff x="0" y="0"/>
          <a:chExt cx="0" cy="0"/>
        </a:xfrm>
      </p:grpSpPr>
      <p:sp>
        <p:nvSpPr>
          <p:cNvPr id="1124"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12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13">
    <p:spTree>
      <p:nvGrpSpPr>
        <p:cNvPr id="1" name=""/>
        <p:cNvGrpSpPr/>
        <p:nvPr/>
      </p:nvGrpSpPr>
      <p:grpSpPr>
        <a:xfrm>
          <a:off x="0" y="0"/>
          <a:ext cx="0" cy="0"/>
          <a:chOff x="0" y="0"/>
          <a:chExt cx="0" cy="0"/>
        </a:xfrm>
      </p:grpSpPr>
      <p:sp>
        <p:nvSpPr>
          <p:cNvPr id="1136"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13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slide - 2">
    <p:spTree>
      <p:nvGrpSpPr>
        <p:cNvPr id="1" name=""/>
        <p:cNvGrpSpPr/>
        <p:nvPr/>
      </p:nvGrpSpPr>
      <p:grpSpPr>
        <a:xfrm>
          <a:off x="0" y="0"/>
          <a:ext cx="0" cy="0"/>
          <a:chOff x="0" y="0"/>
          <a:chExt cx="0" cy="0"/>
        </a:xfrm>
      </p:grpSpPr>
      <p:sp>
        <p:nvSpPr>
          <p:cNvPr id="1148"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149"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object, image left - 1">
    <p:spTree>
      <p:nvGrpSpPr>
        <p:cNvPr id="1" name=""/>
        <p:cNvGrpSpPr/>
        <p:nvPr/>
      </p:nvGrpSpPr>
      <p:grpSpPr>
        <a:xfrm>
          <a:off x="0" y="0"/>
          <a:ext cx="0" cy="0"/>
          <a:chOff x="0" y="0"/>
          <a:chExt cx="0" cy="0"/>
        </a:xfrm>
      </p:grpSpPr>
      <p:sp>
        <p:nvSpPr>
          <p:cNvPr id="1159"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160"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57"/>
          </p:nvPr>
        </p:nvSpPr>
        <p:spPr/>
        <p:txBody>
          <a:bodyPr/>
          <a:p>
            <a:r>
              <a:t>Footer</a:t>
            </a:r>
          </a:p>
        </p:txBody>
      </p:sp>
      <p:sp>
        <p:nvSpPr>
          <p:cNvPr id="5" name="PlaceHolder 4"/>
          <p:cNvSpPr>
            <a:spLocks noGrp="1"/>
          </p:cNvSpPr>
          <p:nvPr>
            <p:ph type="sldNum" idx="158"/>
          </p:nvPr>
        </p:nvSpPr>
        <p:spPr/>
        <p:txBody>
          <a:bodyPr/>
          <a:p>
            <a:fld id="{66D8AA25-9E09-4A0D-91DE-0B70F4BFAD0D}" type="slidenum">
              <a:t>&lt;#&gt;</a:t>
            </a:fld>
          </a:p>
        </p:txBody>
      </p:sp>
      <p:sp>
        <p:nvSpPr>
          <p:cNvPr id="6" name="PlaceHolder 5"/>
          <p:cNvSpPr>
            <a:spLocks noGrp="1"/>
          </p:cNvSpPr>
          <p:nvPr>
            <p:ph type="dt" idx="156"/>
          </p:nvPr>
        </p:nvSpPr>
        <p:spPr/>
        <p:txBody>
          <a:bodyPr/>
          <a:p>
            <a:r>
              <a:rPr lang="zh-C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object, image left - 2">
    <p:spTree>
      <p:nvGrpSpPr>
        <p:cNvPr id="1" name=""/>
        <p:cNvGrpSpPr/>
        <p:nvPr/>
      </p:nvGrpSpPr>
      <p:grpSpPr>
        <a:xfrm>
          <a:off x="0" y="0"/>
          <a:ext cx="0" cy="0"/>
          <a:chOff x="0" y="0"/>
          <a:chExt cx="0" cy="0"/>
        </a:xfrm>
      </p:grpSpPr>
      <p:sp>
        <p:nvSpPr>
          <p:cNvPr id="1170"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17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60"/>
          </p:nvPr>
        </p:nvSpPr>
        <p:spPr/>
        <p:txBody>
          <a:bodyPr/>
          <a:p>
            <a:r>
              <a:t>Footer</a:t>
            </a:r>
          </a:p>
        </p:txBody>
      </p:sp>
      <p:sp>
        <p:nvSpPr>
          <p:cNvPr id="5" name="PlaceHolder 4"/>
          <p:cNvSpPr>
            <a:spLocks noGrp="1"/>
          </p:cNvSpPr>
          <p:nvPr>
            <p:ph type="sldNum" idx="161"/>
          </p:nvPr>
        </p:nvSpPr>
        <p:spPr/>
        <p:txBody>
          <a:bodyPr/>
          <a:p>
            <a:fld id="{4D689EA2-71C4-4955-9E38-95F8073A284C}" type="slidenum">
              <a:t>&lt;#&gt;</a:t>
            </a:fld>
          </a:p>
        </p:txBody>
      </p:sp>
      <p:sp>
        <p:nvSpPr>
          <p:cNvPr id="6" name="PlaceHolder 5"/>
          <p:cNvSpPr>
            <a:spLocks noGrp="1"/>
          </p:cNvSpPr>
          <p:nvPr>
            <p:ph type="dt" idx="159"/>
          </p:nvPr>
        </p:nvSpPr>
        <p:spPr/>
        <p:txBody>
          <a:bodyPr/>
          <a:p>
            <a:r>
              <a:rPr lang="zh-C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object, image left - 3">
    <p:spTree>
      <p:nvGrpSpPr>
        <p:cNvPr id="1" name=""/>
        <p:cNvGrpSpPr/>
        <p:nvPr/>
      </p:nvGrpSpPr>
      <p:grpSpPr>
        <a:xfrm>
          <a:off x="0" y="0"/>
          <a:ext cx="0" cy="0"/>
          <a:chOff x="0" y="0"/>
          <a:chExt cx="0" cy="0"/>
        </a:xfrm>
      </p:grpSpPr>
      <p:sp>
        <p:nvSpPr>
          <p:cNvPr id="1181" name="PlaceHolder 1"/>
          <p:cNvSpPr>
            <a:spLocks noGrp="1"/>
          </p:cNvSpPr>
          <p:nvPr>
            <p:ph type="title"/>
          </p:nvPr>
        </p:nvSpPr>
        <p:spPr>
          <a:xfrm>
            <a:off x="609480" y="273600"/>
            <a:ext cx="1097244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Verdana"/>
            </a:endParaRPr>
          </a:p>
        </p:txBody>
      </p:sp>
      <p:sp>
        <p:nvSpPr>
          <p:cNvPr id="1182"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sp>
        <p:nvSpPr>
          <p:cNvPr id="4" name="PlaceHolder 3"/>
          <p:cNvSpPr>
            <a:spLocks noGrp="1"/>
          </p:cNvSpPr>
          <p:nvPr>
            <p:ph type="ftr" idx="163"/>
          </p:nvPr>
        </p:nvSpPr>
        <p:spPr/>
        <p:txBody>
          <a:bodyPr/>
          <a:p>
            <a:r>
              <a:t>Footer</a:t>
            </a:r>
          </a:p>
        </p:txBody>
      </p:sp>
      <p:sp>
        <p:nvSpPr>
          <p:cNvPr id="5" name="PlaceHolder 4"/>
          <p:cNvSpPr>
            <a:spLocks noGrp="1"/>
          </p:cNvSpPr>
          <p:nvPr>
            <p:ph type="sldNum" idx="164"/>
          </p:nvPr>
        </p:nvSpPr>
        <p:spPr/>
        <p:txBody>
          <a:bodyPr/>
          <a:p>
            <a:fld id="{60B72A7E-221D-4F22-9D7C-365283FBEEDB}" type="slidenum">
              <a:t>&lt;#&gt;</a:t>
            </a:fld>
          </a:p>
        </p:txBody>
      </p:sp>
      <p:sp>
        <p:nvSpPr>
          <p:cNvPr id="6" name="PlaceHolder 5"/>
          <p:cNvSpPr>
            <a:spLocks noGrp="1"/>
          </p:cNvSpPr>
          <p:nvPr>
            <p:ph type="dt" idx="162"/>
          </p:nvPr>
        </p:nvSpPr>
        <p:spPr/>
        <p:txBody>
          <a:bodyPr/>
          <a:p>
            <a:r>
              <a:rPr lang="zh-CN"/>
              <a:t/>
            </a:r>
          </a:p>
        </p:txBody>
      </p:sp>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10.xml"/></Relationships>
</file>

<file path=ppt/slideMasters/_rels/slideMaster100.xml.rels><?xml version='1.0' encoding='UTF-8' standalone='yes'?>
<Relationships xmlns="http://schemas.openxmlformats.org/package/2006/relationships"><Relationship Id="rId1" Type="http://schemas.openxmlformats.org/officeDocument/2006/relationships/theme" Target="../theme/theme100.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02.xml"/></Relationships>
</file>

<file path=ppt/slideMasters/_rels/slideMaster101.xml.rels><?xml version='1.0' encoding='UTF-8' standalone='yes'?>
<Relationships xmlns="http://schemas.openxmlformats.org/package/2006/relationships"><Relationship Id="rId1" Type="http://schemas.openxmlformats.org/officeDocument/2006/relationships/theme" Target="../theme/theme101.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8.jpeg"/><Relationship Id="rId6" Type="http://schemas.openxmlformats.org/officeDocument/2006/relationships/image" Target="../media/image14.png"/><Relationship Id="rId7" Type="http://schemas.openxmlformats.org/officeDocument/2006/relationships/slideLayout" Target="../slideLayouts/slideLayout103.xml"/></Relationships>
</file>

<file path=ppt/slideMasters/_rels/slideMaster102.xml.rels><?xml version='1.0' encoding='UTF-8' standalone='yes'?>
<Relationships xmlns="http://schemas.openxmlformats.org/package/2006/relationships"><Relationship Id="rId1" Type="http://schemas.openxmlformats.org/officeDocument/2006/relationships/theme" Target="../theme/theme102.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04.xml"/></Relationships>
</file>

<file path=ppt/slideMasters/_rels/slideMaster103.xml.rels><?xml version='1.0' encoding='UTF-8' standalone='yes'?>
<Relationships xmlns="http://schemas.openxmlformats.org/package/2006/relationships"><Relationship Id="rId1" Type="http://schemas.openxmlformats.org/officeDocument/2006/relationships/theme" Target="../theme/theme103.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05.xml"/></Relationships>
</file>

<file path=ppt/slideMasters/_rels/slideMaster104.xml.rels><?xml version='1.0' encoding='UTF-8' standalone='yes'?>
<Relationships xmlns="http://schemas.openxmlformats.org/package/2006/relationships"><Relationship Id="rId1" Type="http://schemas.openxmlformats.org/officeDocument/2006/relationships/theme" Target="../theme/theme104.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6.png"/><Relationship Id="rId6" Type="http://schemas.openxmlformats.org/officeDocument/2006/relationships/image" Target="../media/image57.svg"/><Relationship Id="rId7" Type="http://schemas.openxmlformats.org/officeDocument/2006/relationships/slideLayout" Target="../slideLayouts/slideLayout106.xml"/></Relationships>
</file>

<file path=ppt/slideMasters/_rels/slideMaster105.xml.rels><?xml version='1.0' encoding='UTF-8' standalone='yes'?>
<Relationships xmlns="http://schemas.openxmlformats.org/package/2006/relationships"><Relationship Id="rId1" Type="http://schemas.openxmlformats.org/officeDocument/2006/relationships/theme" Target="../theme/theme105.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07.xml"/></Relationships>
</file>

<file path=ppt/slideMasters/_rels/slideMaster106.xml.rels><?xml version='1.0' encoding='UTF-8' standalone='yes'?>
<Relationships xmlns="http://schemas.openxmlformats.org/package/2006/relationships"><Relationship Id="rId1" Type="http://schemas.openxmlformats.org/officeDocument/2006/relationships/theme" Target="../theme/theme106.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08.xml"/></Relationships>
</file>

<file path=ppt/slideMasters/_rels/slideMaster107.xml.rels><?xml version='1.0' encoding='UTF-8' standalone='yes'?>
<Relationships xmlns="http://schemas.openxmlformats.org/package/2006/relationships"><Relationship Id="rId1" Type="http://schemas.openxmlformats.org/officeDocument/2006/relationships/theme" Target="../theme/theme107.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09.xml"/></Relationships>
</file>

<file path=ppt/slideMasters/_rels/slideMaster108.xml.rels><?xml version='1.0' encoding='UTF-8' standalone='yes'?>
<Relationships xmlns="http://schemas.openxmlformats.org/package/2006/relationships"><Relationship Id="rId1" Type="http://schemas.openxmlformats.org/officeDocument/2006/relationships/theme" Target="../theme/theme108.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10.xml"/></Relationships>
</file>

<file path=ppt/slideMasters/_rels/slideMaster109.xml.rels><?xml version='1.0' encoding='UTF-8' standalone='yes'?>
<Relationships xmlns="http://schemas.openxmlformats.org/package/2006/relationships"><Relationship Id="rId1" Type="http://schemas.openxmlformats.org/officeDocument/2006/relationships/theme" Target="../theme/theme109.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slideLayout" Target="../slideLayouts/slideLayout11.xml"/></Relationships>
</file>

<file path=ppt/slideMasters/_rels/slideMaster110.xml.rels><?xml version='1.0' encoding='UTF-8' standalone='yes'?>
<Relationships xmlns="http://schemas.openxmlformats.org/package/2006/relationships"><Relationship Id="rId1" Type="http://schemas.openxmlformats.org/officeDocument/2006/relationships/theme" Target="../theme/theme110.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12.xml"/></Relationships>
</file>

<file path=ppt/slideMasters/_rels/slideMaster111.xml.rels><?xml version='1.0' encoding='UTF-8' standalone='yes'?>
<Relationships xmlns="http://schemas.openxmlformats.org/package/2006/relationships"><Relationship Id="rId1" Type="http://schemas.openxmlformats.org/officeDocument/2006/relationships/theme" Target="../theme/theme111.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slideLayout" Target="../slideLayouts/slideLayout113.xml"/></Relationships>
</file>

<file path=ppt/slideMasters/_rels/slideMaster112.xml.rels><?xml version='1.0' encoding='UTF-8' standalone='yes'?>
<Relationships xmlns="http://schemas.openxmlformats.org/package/2006/relationships"><Relationship Id="rId1" Type="http://schemas.openxmlformats.org/officeDocument/2006/relationships/theme" Target="../theme/theme112.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9.jpeg"/><Relationship Id="rId6" Type="http://schemas.openxmlformats.org/officeDocument/2006/relationships/image" Target="../media/image14.png"/><Relationship Id="rId7" Type="http://schemas.openxmlformats.org/officeDocument/2006/relationships/slideLayout" Target="../slideLayouts/slideLayout114.xml"/></Relationships>
</file>

<file path=ppt/slideMasters/_rels/slideMaster113.xml.rels><?xml version='1.0' encoding='UTF-8' standalone='yes'?>
<Relationships xmlns="http://schemas.openxmlformats.org/package/2006/relationships"><Relationship Id="rId1" Type="http://schemas.openxmlformats.org/officeDocument/2006/relationships/theme" Target="../theme/theme113.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slideLayout" Target="../slideLayouts/slideLayout115.xml"/></Relationships>
</file>

<file path=ppt/slideMasters/_rels/slideMaster114.xml.rels><?xml version='1.0' encoding='UTF-8' standalone='yes'?>
<Relationships xmlns="http://schemas.openxmlformats.org/package/2006/relationships"><Relationship Id="rId1" Type="http://schemas.openxmlformats.org/officeDocument/2006/relationships/theme" Target="../theme/theme114.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16.xml"/></Relationships>
</file>

<file path=ppt/slideMasters/_rels/slideMaster115.xml.rels><?xml version='1.0' encoding='UTF-8' standalone='yes'?>
<Relationships xmlns="http://schemas.openxmlformats.org/package/2006/relationships"><Relationship Id="rId1" Type="http://schemas.openxmlformats.org/officeDocument/2006/relationships/theme" Target="../theme/theme115.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17.xml"/></Relationships>
</file>

<file path=ppt/slideMasters/_rels/slideMaster116.xml.rels><?xml version='1.0' encoding='UTF-8' standalone='yes'?>
<Relationships xmlns="http://schemas.openxmlformats.org/package/2006/relationships"><Relationship Id="rId1" Type="http://schemas.openxmlformats.org/officeDocument/2006/relationships/theme" Target="../theme/theme116.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18.xml"/></Relationships>
</file>

<file path=ppt/slideMasters/_rels/slideMaster117.xml.rels><?xml version='1.0' encoding='UTF-8' standalone='yes'?>
<Relationships xmlns="http://schemas.openxmlformats.org/package/2006/relationships"><Relationship Id="rId1" Type="http://schemas.openxmlformats.org/officeDocument/2006/relationships/theme" Target="../theme/theme117.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19.xml"/></Relationships>
</file>

<file path=ppt/slideMasters/_rels/slideMaster118.xml.rels><?xml version='1.0' encoding='UTF-8' standalone='yes'?>
<Relationships xmlns="http://schemas.openxmlformats.org/package/2006/relationships"><Relationship Id="rId1" Type="http://schemas.openxmlformats.org/officeDocument/2006/relationships/theme" Target="../theme/theme118.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20.xml"/></Relationships>
</file>

<file path=ppt/slideMasters/_rels/slideMaster119.xml.rels><?xml version='1.0' encoding='UTF-8' standalone='yes'?>
<Relationships xmlns="http://schemas.openxmlformats.org/package/2006/relationships"><Relationship Id="rId1" Type="http://schemas.openxmlformats.org/officeDocument/2006/relationships/theme" Target="../theme/theme119.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21.xml"/><Relationship Id="rId6"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slideLayout" Target="../slideLayouts/slideLayout12.xml"/></Relationships>
</file>

<file path=ppt/slideMasters/_rels/slideMaster120.xml.rels><?xml version='1.0' encoding='UTF-8' standalone='yes'?>
<Relationships xmlns="http://schemas.openxmlformats.org/package/2006/relationships"><Relationship Id="rId1" Type="http://schemas.openxmlformats.org/officeDocument/2006/relationships/theme" Target="../theme/theme120.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60.png"/><Relationship Id="rId6" Type="http://schemas.openxmlformats.org/officeDocument/2006/relationships/slideLayout" Target="../slideLayouts/slideLayout123.xml"/><Relationship Id="rId7" Type="http://schemas.openxmlformats.org/officeDocument/2006/relationships/slideLayout" Target="../slideLayouts/slideLayout124.xml"/></Relationships>
</file>

<file path=ppt/slideMasters/_rels/slideMaster121.xml.rels><?xml version='1.0' encoding='UTF-8' standalone='yes'?>
<Relationships xmlns="http://schemas.openxmlformats.org/package/2006/relationships"><Relationship Id="rId1" Type="http://schemas.openxmlformats.org/officeDocument/2006/relationships/theme" Target="../theme/theme121.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61.jpeg"/><Relationship Id="rId6" Type="http://schemas.openxmlformats.org/officeDocument/2006/relationships/image" Target="../media/image16.png"/><Relationship Id="rId7" Type="http://schemas.openxmlformats.org/officeDocument/2006/relationships/slideLayout" Target="../slideLayouts/slideLayout125.xml"/></Relationships>
</file>

<file path=ppt/slideMasters/_rels/slideMaster122.xml.rels><?xml version='1.0' encoding='UTF-8' standalone='yes'?>
<Relationships xmlns="http://schemas.openxmlformats.org/package/2006/relationships"><Relationship Id="rId1" Type="http://schemas.openxmlformats.org/officeDocument/2006/relationships/theme" Target="../theme/theme122.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5.wmf"/><Relationship Id="rId8" Type="http://schemas.openxmlformats.org/officeDocument/2006/relationships/image" Target="../media/image29.jpeg"/><Relationship Id="rId9" Type="http://schemas.openxmlformats.org/officeDocument/2006/relationships/image" Target="../media/image63.png"/><Relationship Id="rId10" Type="http://schemas.openxmlformats.org/officeDocument/2006/relationships/slideLayout" Target="../slideLayouts/slideLayout126.xml"/></Relationships>
</file>

<file path=ppt/slideMasters/_rels/slideMaster123.xml.rels><?xml version='1.0' encoding='UTF-8' standalone='yes'?>
<Relationships xmlns="http://schemas.openxmlformats.org/package/2006/relationships"><Relationship Id="rId1" Type="http://schemas.openxmlformats.org/officeDocument/2006/relationships/theme" Target="../theme/theme123.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2.wmf"/><Relationship Id="rId8" Type="http://schemas.openxmlformats.org/officeDocument/2006/relationships/image" Target="../media/image63.png"/><Relationship Id="rId9" Type="http://schemas.openxmlformats.org/officeDocument/2006/relationships/slideLayout" Target="../slideLayouts/slideLayout127.xml"/></Relationships>
</file>

<file path=ppt/slideMasters/_rels/slideMaster124.xml.rels><?xml version='1.0' encoding='UTF-8' standalone='yes'?>
<Relationships xmlns="http://schemas.openxmlformats.org/package/2006/relationships"><Relationship Id="rId1" Type="http://schemas.openxmlformats.org/officeDocument/2006/relationships/theme" Target="../theme/theme124.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6.wmf"/><Relationship Id="rId8" Type="http://schemas.openxmlformats.org/officeDocument/2006/relationships/image" Target="../media/image63.png"/><Relationship Id="rId9" Type="http://schemas.openxmlformats.org/officeDocument/2006/relationships/slideLayout" Target="../slideLayouts/slideLayout128.xml"/></Relationships>
</file>

<file path=ppt/slideMasters/_rels/slideMaster125.xml.rels><?xml version='1.0' encoding='UTF-8' standalone='yes'?>
<Relationships xmlns="http://schemas.openxmlformats.org/package/2006/relationships"><Relationship Id="rId1" Type="http://schemas.openxmlformats.org/officeDocument/2006/relationships/theme" Target="../theme/theme125.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2.wmf"/><Relationship Id="rId8" Type="http://schemas.openxmlformats.org/officeDocument/2006/relationships/image" Target="../media/image63.png"/><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126.xml.rels><?xml version='1.0' encoding='UTF-8' standalone='yes'?>
<Relationships xmlns="http://schemas.openxmlformats.org/package/2006/relationships"><Relationship Id="rId1" Type="http://schemas.openxmlformats.org/officeDocument/2006/relationships/theme" Target="../theme/theme126.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5.wmf"/><Relationship Id="rId8" Type="http://schemas.openxmlformats.org/officeDocument/2006/relationships/image" Target="../media/image63.png"/><Relationship Id="rId9" Type="http://schemas.openxmlformats.org/officeDocument/2006/relationships/slideLayout" Target="../slideLayouts/slideLayout131.xml"/></Relationships>
</file>

<file path=ppt/slideMasters/_rels/slideMaster127.xml.rels><?xml version='1.0' encoding='UTF-8' standalone='yes'?>
<Relationships xmlns="http://schemas.openxmlformats.org/package/2006/relationships"><Relationship Id="rId1" Type="http://schemas.openxmlformats.org/officeDocument/2006/relationships/theme" Target="../theme/theme127.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5.wmf"/><Relationship Id="rId8" Type="http://schemas.openxmlformats.org/officeDocument/2006/relationships/image" Target="../media/image63.png"/><Relationship Id="rId9" Type="http://schemas.openxmlformats.org/officeDocument/2006/relationships/slideLayout" Target="../slideLayouts/slideLayout132.xml"/></Relationships>
</file>

<file path=ppt/slideMasters/_rels/slideMaster128.xml.rels><?xml version='1.0' encoding='UTF-8' standalone='yes'?>
<Relationships xmlns="http://schemas.openxmlformats.org/package/2006/relationships"><Relationship Id="rId1" Type="http://schemas.openxmlformats.org/officeDocument/2006/relationships/theme" Target="../theme/theme128.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5.wmf"/><Relationship Id="rId8" Type="http://schemas.openxmlformats.org/officeDocument/2006/relationships/image" Target="../media/image63.png"/><Relationship Id="rId9" Type="http://schemas.openxmlformats.org/officeDocument/2006/relationships/slideLayout" Target="../slideLayouts/slideLayout133.xml"/></Relationships>
</file>

<file path=ppt/slideMasters/_rels/slideMaster129.xml.rels><?xml version='1.0' encoding='UTF-8' standalone='yes'?>
<Relationships xmlns="http://schemas.openxmlformats.org/package/2006/relationships"><Relationship Id="rId1" Type="http://schemas.openxmlformats.org/officeDocument/2006/relationships/theme" Target="../theme/theme129.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7.wmf"/><Relationship Id="rId8" Type="http://schemas.openxmlformats.org/officeDocument/2006/relationships/image" Target="../media/image3.png"/><Relationship Id="rId9"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slideLayout" Target="../slideLayouts/slideLayout13.xml"/></Relationships>
</file>

<file path=ppt/slideMasters/_rels/slideMaster130.xml.rels><?xml version='1.0' encoding='UTF-8' standalone='yes'?>
<Relationships xmlns="http://schemas.openxmlformats.org/package/2006/relationships"><Relationship Id="rId1" Type="http://schemas.openxmlformats.org/officeDocument/2006/relationships/theme" Target="../theme/theme130.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slideLayout" Target="../slideLayouts/slideLayout135.xml"/><Relationship Id="rId7" Type="http://schemas.openxmlformats.org/officeDocument/2006/relationships/slideLayout" Target="../slideLayouts/slideLayout136.xml"/></Relationships>
</file>

<file path=ppt/slideMasters/_rels/slideMaster131.xml.rels><?xml version='1.0' encoding='UTF-8' standalone='yes'?>
<Relationships xmlns="http://schemas.openxmlformats.org/package/2006/relationships"><Relationship Id="rId1" Type="http://schemas.openxmlformats.org/officeDocument/2006/relationships/theme" Target="../theme/theme131.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14.png"/><Relationship Id="rId7" Type="http://schemas.openxmlformats.org/officeDocument/2006/relationships/slideLayout" Target="../slideLayouts/slideLayout137.xml"/><Relationship Id="rId8" Type="http://schemas.openxmlformats.org/officeDocument/2006/relationships/slideLayout" Target="../slideLayouts/slideLayout138.xml"/></Relationships>
</file>

<file path=ppt/slideMasters/_rels/slideMaster132.xml.rels><?xml version='1.0' encoding='UTF-8' standalone='yes'?>
<Relationships xmlns="http://schemas.openxmlformats.org/package/2006/relationships"><Relationship Id="rId1" Type="http://schemas.openxmlformats.org/officeDocument/2006/relationships/theme" Target="../theme/theme132.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slideLayout" Target="../slideLayouts/slideLayout139.xml"/></Relationships>
</file>

<file path=ppt/slideMasters/_rels/slideMaster133.xml.rels><?xml version='1.0' encoding='UTF-8' standalone='yes'?>
<Relationships xmlns="http://schemas.openxmlformats.org/package/2006/relationships"><Relationship Id="rId1" Type="http://schemas.openxmlformats.org/officeDocument/2006/relationships/theme" Target="../theme/theme133.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2.wmf"/><Relationship Id="rId8" Type="http://schemas.openxmlformats.org/officeDocument/2006/relationships/slideLayout" Target="../slideLayouts/slideLayout140.xml"/></Relationships>
</file>

<file path=ppt/slideMasters/_rels/slideMaster134.xml.rels><?xml version='1.0' encoding='UTF-8' standalone='yes'?>
<Relationships xmlns="http://schemas.openxmlformats.org/package/2006/relationships"><Relationship Id="rId1" Type="http://schemas.openxmlformats.org/officeDocument/2006/relationships/theme" Target="../theme/theme134.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2.wmf"/><Relationship Id="rId8" Type="http://schemas.openxmlformats.org/officeDocument/2006/relationships/slideLayout" Target="../slideLayouts/slideLayout141.xml"/></Relationships>
</file>

<file path=ppt/slideMasters/_rels/slideMaster135.xml.rels><?xml version='1.0' encoding='UTF-8' standalone='yes'?>
<Relationships xmlns="http://schemas.openxmlformats.org/package/2006/relationships"><Relationship Id="rId1" Type="http://schemas.openxmlformats.org/officeDocument/2006/relationships/theme" Target="../theme/theme135.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5.wmf"/><Relationship Id="rId8" Type="http://schemas.openxmlformats.org/officeDocument/2006/relationships/slideLayout" Target="../slideLayouts/slideLayout142.xml"/></Relationships>
</file>

<file path=ppt/slideMasters/_rels/slideMaster136.xml.rels><?xml version='1.0' encoding='UTF-8' standalone='yes'?>
<Relationships xmlns="http://schemas.openxmlformats.org/package/2006/relationships"><Relationship Id="rId1" Type="http://schemas.openxmlformats.org/officeDocument/2006/relationships/theme" Target="../theme/theme136.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5.wmf"/><Relationship Id="rId8" Type="http://schemas.openxmlformats.org/officeDocument/2006/relationships/slideLayout" Target="../slideLayouts/slideLayout143.xml"/></Relationships>
</file>

<file path=ppt/slideMasters/_rels/slideMaster137.xml.rels><?xml version='1.0' encoding='UTF-8' standalone='yes'?>
<Relationships xmlns="http://schemas.openxmlformats.org/package/2006/relationships"><Relationship Id="rId1" Type="http://schemas.openxmlformats.org/officeDocument/2006/relationships/theme" Target="../theme/theme137.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5.wmf"/><Relationship Id="rId8" Type="http://schemas.openxmlformats.org/officeDocument/2006/relationships/image" Target="../media/image44.jpeg"/><Relationship Id="rId9" Type="http://schemas.openxmlformats.org/officeDocument/2006/relationships/slideLayout" Target="../slideLayouts/slideLayout144.xml"/></Relationships>
</file>

<file path=ppt/slideMasters/_rels/slideMaster138.xml.rels><?xml version='1.0' encoding='UTF-8' standalone='yes'?>
<Relationships xmlns="http://schemas.openxmlformats.org/package/2006/relationships"><Relationship Id="rId1" Type="http://schemas.openxmlformats.org/officeDocument/2006/relationships/theme" Target="../theme/theme138.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5.wmf"/><Relationship Id="rId8" Type="http://schemas.openxmlformats.org/officeDocument/2006/relationships/slideLayout" Target="../slideLayouts/slideLayout145.xml"/></Relationships>
</file>

<file path=ppt/slideMasters/_rels/slideMaster139.xml.rels><?xml version='1.0' encoding='UTF-8' standalone='yes'?>
<Relationships xmlns="http://schemas.openxmlformats.org/package/2006/relationships"><Relationship Id="rId1" Type="http://schemas.openxmlformats.org/officeDocument/2006/relationships/theme" Target="../theme/theme139.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2.wmf"/><Relationship Id="rId8" Type="http://schemas.openxmlformats.org/officeDocument/2006/relationships/image" Target="../media/image63.png"/><Relationship Id="rId9" Type="http://schemas.openxmlformats.org/officeDocument/2006/relationships/slideLayout" Target="../slideLayouts/slideLayout146.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14.xml"/></Relationships>
</file>

<file path=ppt/slideMasters/_rels/slideMaster140.xml.rels><?xml version='1.0' encoding='UTF-8' standalone='yes'?>
<Relationships xmlns="http://schemas.openxmlformats.org/package/2006/relationships"><Relationship Id="rId1" Type="http://schemas.openxmlformats.org/officeDocument/2006/relationships/theme" Target="../theme/theme140.xml"/><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2.bin"/><Relationship Id="rId7" Type="http://schemas.openxmlformats.org/officeDocument/2006/relationships/image" Target="../media/image62.wmf"/><Relationship Id="rId8" Type="http://schemas.openxmlformats.org/officeDocument/2006/relationships/image" Target="../media/image63.png"/><Relationship Id="rId9" Type="http://schemas.openxmlformats.org/officeDocument/2006/relationships/slideLayout" Target="../slideLayouts/slideLayout147.xml"/></Relationships>
</file>

<file path=ppt/slideMasters/_rels/slideMaster141.xml.rels><?xml version='1.0' encoding='UTF-8' standalone='yes'?>
<Relationships xmlns="http://schemas.openxmlformats.org/package/2006/relationships"><Relationship Id="rId1" Type="http://schemas.openxmlformats.org/officeDocument/2006/relationships/theme" Target="../theme/theme141.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image" Target="../media/image40.jpeg"/><Relationship Id="rId6" Type="http://schemas.openxmlformats.org/officeDocument/2006/relationships/image" Target="../media/image70.png"/><Relationship Id="rId7" Type="http://schemas.openxmlformats.org/officeDocument/2006/relationships/slideLayout" Target="../slideLayouts/slideLayout148.xml"/></Relationships>
</file>

<file path=ppt/slideMasters/_rels/slideMaster142.xml.rels><?xml version='1.0' encoding='UTF-8' standalone='yes'?>
<Relationships xmlns="http://schemas.openxmlformats.org/package/2006/relationships"><Relationship Id="rId1" Type="http://schemas.openxmlformats.org/officeDocument/2006/relationships/theme" Target="../theme/theme142.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49.xml"/></Relationships>
</file>

<file path=ppt/slideMasters/_rels/slideMaster143.xml.rels><?xml version='1.0' encoding='UTF-8' standalone='yes'?>
<Relationships xmlns="http://schemas.openxmlformats.org/package/2006/relationships"><Relationship Id="rId1" Type="http://schemas.openxmlformats.org/officeDocument/2006/relationships/theme" Target="../theme/theme143.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50.xml"/></Relationships>
</file>

<file path=ppt/slideMasters/_rels/slideMaster144.xml.rels><?xml version='1.0' encoding='UTF-8' standalone='yes'?>
<Relationships xmlns="http://schemas.openxmlformats.org/package/2006/relationships"><Relationship Id="rId1" Type="http://schemas.openxmlformats.org/officeDocument/2006/relationships/theme" Target="../theme/theme144.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oleObject" Target="../embeddings/oleObject2.bin"/><Relationship Id="rId6" Type="http://schemas.openxmlformats.org/officeDocument/2006/relationships/image" Target="../media/image71.wmf"/><Relationship Id="rId7" Type="http://schemas.openxmlformats.org/officeDocument/2006/relationships/slideLayout" Target="../slideLayouts/slideLayout151.xml"/></Relationships>
</file>

<file path=ppt/slideMasters/_rels/slideMaster145.xml.rels><?xml version='1.0' encoding='UTF-8' standalone='yes'?>
<Relationships xmlns="http://schemas.openxmlformats.org/package/2006/relationships"><Relationship Id="rId1" Type="http://schemas.openxmlformats.org/officeDocument/2006/relationships/theme" Target="../theme/theme145.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oleObject" Target="../embeddings/oleObject2.bin"/><Relationship Id="rId6" Type="http://schemas.openxmlformats.org/officeDocument/2006/relationships/image" Target="../media/image72.wmf"/><Relationship Id="rId7" Type="http://schemas.openxmlformats.org/officeDocument/2006/relationships/slideLayout" Target="../slideLayouts/slideLayout152.xml"/></Relationships>
</file>

<file path=ppt/slideMasters/_rels/slideMaster146.xml.rels><?xml version='1.0' encoding='UTF-8' standalone='yes'?>
<Relationships xmlns="http://schemas.openxmlformats.org/package/2006/relationships"><Relationship Id="rId1" Type="http://schemas.openxmlformats.org/officeDocument/2006/relationships/theme" Target="../theme/theme146.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53.xml"/></Relationships>
</file>

<file path=ppt/slideMasters/_rels/slideMaster147.xml.rels><?xml version='1.0' encoding='UTF-8' standalone='yes'?>
<Relationships xmlns="http://schemas.openxmlformats.org/package/2006/relationships"><Relationship Id="rId1" Type="http://schemas.openxmlformats.org/officeDocument/2006/relationships/theme" Target="../theme/theme147.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oleObject" Target="../embeddings/oleObject2.bin"/><Relationship Id="rId6" Type="http://schemas.openxmlformats.org/officeDocument/2006/relationships/image" Target="../media/image72.wmf"/><Relationship Id="rId7" Type="http://schemas.openxmlformats.org/officeDocument/2006/relationships/slideLayout" Target="../slideLayouts/slideLayout154.xml"/></Relationships>
</file>

<file path=ppt/slideMasters/_rels/slideMaster148.xml.rels><?xml version='1.0' encoding='UTF-8' standalone='yes'?>
<Relationships xmlns="http://schemas.openxmlformats.org/package/2006/relationships"><Relationship Id="rId1" Type="http://schemas.openxmlformats.org/officeDocument/2006/relationships/theme" Target="../theme/theme148.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55.xml"/></Relationships>
</file>

<file path=ppt/slideMasters/_rels/slideMaster149.xml.rels><?xml version='1.0' encoding='UTF-8' standalone='yes'?>
<Relationships xmlns="http://schemas.openxmlformats.org/package/2006/relationships"><Relationship Id="rId1" Type="http://schemas.openxmlformats.org/officeDocument/2006/relationships/theme" Target="../theme/theme149.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15.xml"/></Relationships>
</file>

<file path=ppt/slideMasters/_rels/slideMaster150.xml.rels><?xml version='1.0' encoding='UTF-8' standalone='yes'?>
<Relationships xmlns="http://schemas.openxmlformats.org/package/2006/relationships"><Relationship Id="rId1" Type="http://schemas.openxmlformats.org/officeDocument/2006/relationships/theme" Target="../theme/theme150.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57.xml"/></Relationships>
</file>

<file path=ppt/slideMasters/_rels/slideMaster151.xml.rels><?xml version='1.0' encoding='UTF-8' standalone='yes'?>
<Relationships xmlns="http://schemas.openxmlformats.org/package/2006/relationships"><Relationship Id="rId1" Type="http://schemas.openxmlformats.org/officeDocument/2006/relationships/theme" Target="../theme/theme151.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58.xml"/></Relationships>
</file>

<file path=ppt/slideMasters/_rels/slideMaster152.xml.rels><?xml version='1.0' encoding='UTF-8' standalone='yes'?>
<Relationships xmlns="http://schemas.openxmlformats.org/package/2006/relationships"><Relationship Id="rId1" Type="http://schemas.openxmlformats.org/officeDocument/2006/relationships/theme" Target="../theme/theme152.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image" Target="../media/image73.jpeg"/><Relationship Id="rId6" Type="http://schemas.openxmlformats.org/officeDocument/2006/relationships/slideLayout" Target="../slideLayouts/slideLayout159.xml"/></Relationships>
</file>

<file path=ppt/slideMasters/_rels/slideMaster153.xml.rels><?xml version='1.0' encoding='UTF-8' standalone='yes'?>
<Relationships xmlns="http://schemas.openxmlformats.org/package/2006/relationships"><Relationship Id="rId1" Type="http://schemas.openxmlformats.org/officeDocument/2006/relationships/theme" Target="../theme/theme153.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60.xml"/></Relationships>
</file>

<file path=ppt/slideMasters/_rels/slideMaster154.xml.rels><?xml version='1.0' encoding='UTF-8' standalone='yes'?>
<Relationships xmlns="http://schemas.openxmlformats.org/package/2006/relationships"><Relationship Id="rId1" Type="http://schemas.openxmlformats.org/officeDocument/2006/relationships/theme" Target="../theme/theme154.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image" Target="../media/image3.png"/><Relationship Id="rId6" Type="http://schemas.openxmlformats.org/officeDocument/2006/relationships/slideLayout" Target="../slideLayouts/slideLayout161.xml"/></Relationships>
</file>

<file path=ppt/slideMasters/_rels/slideMaster155.xml.rels><?xml version='1.0' encoding='UTF-8' standalone='yes'?>
<Relationships xmlns="http://schemas.openxmlformats.org/package/2006/relationships"><Relationship Id="rId1" Type="http://schemas.openxmlformats.org/officeDocument/2006/relationships/theme" Target="../theme/theme155.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62.xml"/></Relationships>
</file>

<file path=ppt/slideMasters/_rels/slideMaster156.xml.rels><?xml version='1.0' encoding='UTF-8' standalone='yes'?>
<Relationships xmlns="http://schemas.openxmlformats.org/package/2006/relationships"><Relationship Id="rId1" Type="http://schemas.openxmlformats.org/officeDocument/2006/relationships/theme" Target="../theme/theme156.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63.xml"/><Relationship Id="rId6" Type="http://schemas.openxmlformats.org/officeDocument/2006/relationships/slideLayout" Target="../slideLayouts/slideLayout164.xml"/></Relationships>
</file>

<file path=ppt/slideMasters/_rels/slideMaster157.xml.rels><?xml version='1.0' encoding='UTF-8' standalone='yes'?>
<Relationships xmlns="http://schemas.openxmlformats.org/package/2006/relationships"><Relationship Id="rId1" Type="http://schemas.openxmlformats.org/officeDocument/2006/relationships/theme" Target="../theme/theme157.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image" Target="../media/image60.png"/><Relationship Id="rId6" Type="http://schemas.openxmlformats.org/officeDocument/2006/relationships/slideLayout" Target="../slideLayouts/slideLayout165.xml"/><Relationship Id="rId7" Type="http://schemas.openxmlformats.org/officeDocument/2006/relationships/slideLayout" Target="../slideLayouts/slideLayout166.xml"/></Relationships>
</file>

<file path=ppt/slideMasters/_rels/slideMaster158.xml.rels><?xml version='1.0' encoding='UTF-8' standalone='yes'?>
<Relationships xmlns="http://schemas.openxmlformats.org/package/2006/relationships"><Relationship Id="rId1" Type="http://schemas.openxmlformats.org/officeDocument/2006/relationships/theme" Target="../theme/theme158.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67.xml"/></Relationships>
</file>

<file path=ppt/slideMasters/_rels/slideMaster159.xml.rels><?xml version='1.0' encoding='UTF-8' standalone='yes'?>
<Relationships xmlns="http://schemas.openxmlformats.org/package/2006/relationships"><Relationship Id="rId1" Type="http://schemas.openxmlformats.org/officeDocument/2006/relationships/theme" Target="../theme/theme159.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image" Target="../media/image74.jpeg"/><Relationship Id="rId6" Type="http://schemas.openxmlformats.org/officeDocument/2006/relationships/slideLayout" Target="../slideLayouts/slideLayout168.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16.xml"/></Relationships>
</file>

<file path=ppt/slideMasters/_rels/slideMaster160.xml.rels><?xml version='1.0' encoding='UTF-8' standalone='yes'?>
<Relationships xmlns="http://schemas.openxmlformats.org/package/2006/relationships"><Relationship Id="rId1" Type="http://schemas.openxmlformats.org/officeDocument/2006/relationships/theme" Target="../theme/theme160.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image" Target="../media/image75.jpeg"/><Relationship Id="rId6" Type="http://schemas.openxmlformats.org/officeDocument/2006/relationships/slideLayout" Target="../slideLayouts/slideLayout169.xml"/></Relationships>
</file>

<file path=ppt/slideMasters/_rels/slideMaster161.xml.rels><?xml version='1.0' encoding='UTF-8' standalone='yes'?>
<Relationships xmlns="http://schemas.openxmlformats.org/package/2006/relationships"><Relationship Id="rId1" Type="http://schemas.openxmlformats.org/officeDocument/2006/relationships/theme" Target="../theme/theme161.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70.xml"/></Relationships>
</file>

<file path=ppt/slideMasters/_rels/slideMaster162.xml.rels><?xml version='1.0' encoding='UTF-8' standalone='yes'?>
<Relationships xmlns="http://schemas.openxmlformats.org/package/2006/relationships"><Relationship Id="rId1" Type="http://schemas.openxmlformats.org/officeDocument/2006/relationships/theme" Target="../theme/theme162.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71.xml"/></Relationships>
</file>

<file path=ppt/slideMasters/_rels/slideMaster163.xml.rels><?xml version='1.0' encoding='UTF-8' standalone='yes'?>
<Relationships xmlns="http://schemas.openxmlformats.org/package/2006/relationships"><Relationship Id="rId1" Type="http://schemas.openxmlformats.org/officeDocument/2006/relationships/theme" Target="../theme/theme163.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72.xml"/></Relationships>
</file>

<file path=ppt/slideMasters/_rels/slideMaster164.xml.rels><?xml version='1.0' encoding='UTF-8' standalone='yes'?>
<Relationships xmlns="http://schemas.openxmlformats.org/package/2006/relationships"><Relationship Id="rId1" Type="http://schemas.openxmlformats.org/officeDocument/2006/relationships/theme" Target="../theme/theme164.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73.xml"/></Relationships>
</file>

<file path=ppt/slideMasters/_rels/slideMaster165.xml.rels><?xml version='1.0' encoding='UTF-8' standalone='yes'?>
<Relationships xmlns="http://schemas.openxmlformats.org/package/2006/relationships"><Relationship Id="rId1" Type="http://schemas.openxmlformats.org/officeDocument/2006/relationships/theme" Target="../theme/theme165.xml"/><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image" Target="../media/image69.png"/><Relationship Id="rId5" Type="http://schemas.openxmlformats.org/officeDocument/2006/relationships/slideLayout" Target="../slideLayouts/slideLayout174.xml"/></Relationships>
</file>

<file path=ppt/slideMasters/_rels/slideMaster166.xml.rels><?xml version='1.0' encoding='UTF-8' standalone='yes'?>
<Relationships xmlns="http://schemas.openxmlformats.org/package/2006/relationships"><Relationship Id="rId1" Type="http://schemas.openxmlformats.org/officeDocument/2006/relationships/theme" Target="../theme/theme166.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image" Target="../media/image29.jpeg"/><Relationship Id="rId8" Type="http://schemas.openxmlformats.org/officeDocument/2006/relationships/image" Target="../media/image63.png"/><Relationship Id="rId9" Type="http://schemas.openxmlformats.org/officeDocument/2006/relationships/slideLayout" Target="../slideLayouts/slideLayout175.xml"/></Relationships>
</file>

<file path=ppt/slideMasters/_rels/slideMaster167.xml.rels><?xml version='1.0' encoding='UTF-8' standalone='yes'?>
<Relationships xmlns="http://schemas.openxmlformats.org/package/2006/relationships"><Relationship Id="rId1" Type="http://schemas.openxmlformats.org/officeDocument/2006/relationships/theme" Target="../theme/theme167.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image" Target="../media/image76.png"/><Relationship Id="rId8" Type="http://schemas.openxmlformats.org/officeDocument/2006/relationships/slideLayout" Target="../slideLayouts/slideLayout176.xml"/></Relationships>
</file>

<file path=ppt/slideMasters/_rels/slideMaster168.xml.rels><?xml version='1.0' encoding='UTF-8' standalone='yes'?>
<Relationships xmlns="http://schemas.openxmlformats.org/package/2006/relationships"><Relationship Id="rId1" Type="http://schemas.openxmlformats.org/officeDocument/2006/relationships/theme" Target="../theme/theme168.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2.wmf"/><Relationship Id="rId7" Type="http://schemas.openxmlformats.org/officeDocument/2006/relationships/image" Target="../media/image76.png"/><Relationship Id="rId8" Type="http://schemas.openxmlformats.org/officeDocument/2006/relationships/slideLayout" Target="../slideLayouts/slideLayout177.xml"/></Relationships>
</file>

<file path=ppt/slideMasters/_rels/slideMaster169.xml.rels><?xml version='1.0' encoding='UTF-8' standalone='yes'?>
<Relationships xmlns="http://schemas.openxmlformats.org/package/2006/relationships"><Relationship Id="rId1" Type="http://schemas.openxmlformats.org/officeDocument/2006/relationships/theme" Target="../theme/theme169.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image" Target="../media/image76.png"/><Relationship Id="rId8"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17.xml"/></Relationships>
</file>

<file path=ppt/slideMasters/_rels/slideMaster170.xml.rels><?xml version='1.0' encoding='UTF-8' standalone='yes'?>
<Relationships xmlns="http://schemas.openxmlformats.org/package/2006/relationships"><Relationship Id="rId1" Type="http://schemas.openxmlformats.org/officeDocument/2006/relationships/theme" Target="../theme/theme170.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image" Target="../media/image63.png"/><Relationship Id="rId8" Type="http://schemas.openxmlformats.org/officeDocument/2006/relationships/slideLayout" Target="../slideLayouts/slideLayout179.xml"/></Relationships>
</file>

<file path=ppt/slideMasters/_rels/slideMaster171.xml.rels><?xml version='1.0' encoding='UTF-8' standalone='yes'?>
<Relationships xmlns="http://schemas.openxmlformats.org/package/2006/relationships"><Relationship Id="rId1" Type="http://schemas.openxmlformats.org/officeDocument/2006/relationships/theme" Target="../theme/theme171.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2.wmf"/><Relationship Id="rId7" Type="http://schemas.openxmlformats.org/officeDocument/2006/relationships/image" Target="../media/image63.png"/><Relationship Id="rId8" Type="http://schemas.openxmlformats.org/officeDocument/2006/relationships/slideLayout" Target="../slideLayouts/slideLayout180.xml"/></Relationships>
</file>

<file path=ppt/slideMasters/_rels/slideMaster172.xml.rels><?xml version='1.0' encoding='UTF-8' standalone='yes'?>
<Relationships xmlns="http://schemas.openxmlformats.org/package/2006/relationships"><Relationship Id="rId1" Type="http://schemas.openxmlformats.org/officeDocument/2006/relationships/theme" Target="../theme/theme172.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image" Target="../media/image63.png"/><Relationship Id="rId8" Type="http://schemas.openxmlformats.org/officeDocument/2006/relationships/slideLayout" Target="../slideLayouts/slideLayout181.xml"/></Relationships>
</file>

<file path=ppt/slideMasters/_rels/slideMaster173.xml.rels><?xml version='1.0' encoding='UTF-8' standalone='yes'?>
<Relationships xmlns="http://schemas.openxmlformats.org/package/2006/relationships"><Relationship Id="rId1" Type="http://schemas.openxmlformats.org/officeDocument/2006/relationships/theme" Target="../theme/theme173.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image" Target="../media/image76.png"/><Relationship Id="rId8" Type="http://schemas.openxmlformats.org/officeDocument/2006/relationships/slideLayout" Target="../slideLayouts/slideLayout182.xml"/></Relationships>
</file>

<file path=ppt/slideMasters/_rels/slideMaster174.xml.rels><?xml version='1.0' encoding='UTF-8' standalone='yes'?>
<Relationships xmlns="http://schemas.openxmlformats.org/package/2006/relationships"><Relationship Id="rId1" Type="http://schemas.openxmlformats.org/officeDocument/2006/relationships/theme" Target="../theme/theme174.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image" Target="../media/image76.png"/><Relationship Id="rId8" Type="http://schemas.openxmlformats.org/officeDocument/2006/relationships/slideLayout" Target="../slideLayouts/slideLayout183.xml"/></Relationships>
</file>

<file path=ppt/slideMasters/_rels/slideMaster175.xml.rels><?xml version='1.0' encoding='UTF-8' standalone='yes'?>
<Relationships xmlns="http://schemas.openxmlformats.org/package/2006/relationships"><Relationship Id="rId1" Type="http://schemas.openxmlformats.org/officeDocument/2006/relationships/theme" Target="../theme/theme175.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image" Target="../media/image76.png"/><Relationship Id="rId8" Type="http://schemas.openxmlformats.org/officeDocument/2006/relationships/slideLayout" Target="../slideLayouts/slideLayout184.xml"/></Relationships>
</file>

<file path=ppt/slideMasters/_rels/slideMaster176.xml.rels><?xml version='1.0' encoding='UTF-8' standalone='yes'?>
<Relationships xmlns="http://schemas.openxmlformats.org/package/2006/relationships"><Relationship Id="rId1" Type="http://schemas.openxmlformats.org/officeDocument/2006/relationships/theme" Target="../theme/theme176.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2.wmf"/><Relationship Id="rId7" Type="http://schemas.openxmlformats.org/officeDocument/2006/relationships/slideLayout" Target="../slideLayouts/slideLayout185.xml"/></Relationships>
</file>

<file path=ppt/slideMasters/_rels/slideMaster177.xml.rels><?xml version='1.0' encoding='UTF-8' standalone='yes'?>
<Relationships xmlns="http://schemas.openxmlformats.org/package/2006/relationships"><Relationship Id="rId1" Type="http://schemas.openxmlformats.org/officeDocument/2006/relationships/theme" Target="../theme/theme177.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2.wmf"/><Relationship Id="rId7" Type="http://schemas.openxmlformats.org/officeDocument/2006/relationships/slideLayout" Target="../slideLayouts/slideLayout186.xml"/></Relationships>
</file>

<file path=ppt/slideMasters/_rels/slideMaster178.xml.rels><?xml version='1.0' encoding='UTF-8' standalone='yes'?>
<Relationships xmlns="http://schemas.openxmlformats.org/package/2006/relationships"><Relationship Id="rId1" Type="http://schemas.openxmlformats.org/officeDocument/2006/relationships/theme" Target="../theme/theme178.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slideLayout" Target="../slideLayouts/slideLayout187.xml"/></Relationships>
</file>

<file path=ppt/slideMasters/_rels/slideMaster179.xml.rels><?xml version='1.0' encoding='UTF-8' standalone='yes'?>
<Relationships xmlns="http://schemas.openxmlformats.org/package/2006/relationships"><Relationship Id="rId1" Type="http://schemas.openxmlformats.org/officeDocument/2006/relationships/theme" Target="../theme/theme179.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slideLayout" Target="../slideLayouts/slideLayout188.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18.xml"/></Relationships>
</file>

<file path=ppt/slideMasters/_rels/slideMaster180.xml.rels><?xml version='1.0' encoding='UTF-8' standalone='yes'?>
<Relationships xmlns="http://schemas.openxmlformats.org/package/2006/relationships"><Relationship Id="rId1" Type="http://schemas.openxmlformats.org/officeDocument/2006/relationships/theme" Target="../theme/theme180.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image" Target="../media/image44.jpeg"/><Relationship Id="rId8" Type="http://schemas.openxmlformats.org/officeDocument/2006/relationships/slideLayout" Target="../slideLayouts/slideLayout189.xml"/></Relationships>
</file>

<file path=ppt/slideMasters/_rels/slideMaster181.xml.rels><?xml version='1.0' encoding='UTF-8' standalone='yes'?>
<Relationships xmlns="http://schemas.openxmlformats.org/package/2006/relationships"><Relationship Id="rId1" Type="http://schemas.openxmlformats.org/officeDocument/2006/relationships/theme" Target="../theme/theme181.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5.wmf"/><Relationship Id="rId7" Type="http://schemas.openxmlformats.org/officeDocument/2006/relationships/slideLayout" Target="../slideLayouts/slideLayout190.xml"/></Relationships>
</file>

<file path=ppt/slideMasters/_rels/slideMaster182.xml.rels><?xml version='1.0' encoding='UTF-8' standalone='yes'?>
<Relationships xmlns="http://schemas.openxmlformats.org/package/2006/relationships"><Relationship Id="rId1" Type="http://schemas.openxmlformats.org/officeDocument/2006/relationships/theme" Target="../theme/theme182.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2.wmf"/><Relationship Id="rId7" Type="http://schemas.openxmlformats.org/officeDocument/2006/relationships/image" Target="../media/image76.png"/><Relationship Id="rId8" Type="http://schemas.openxmlformats.org/officeDocument/2006/relationships/slideLayout" Target="../slideLayouts/slideLayout191.xml"/></Relationships>
</file>

<file path=ppt/slideMasters/_rels/slideMaster183.xml.rels><?xml version='1.0' encoding='UTF-8' standalone='yes'?>
<Relationships xmlns="http://schemas.openxmlformats.org/package/2006/relationships"><Relationship Id="rId1" Type="http://schemas.openxmlformats.org/officeDocument/2006/relationships/theme" Target="../theme/theme183.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76.png"/><Relationship Id="rId5" Type="http://schemas.openxmlformats.org/officeDocument/2006/relationships/oleObject" Target="../embeddings/oleObject2.bin"/><Relationship Id="rId6" Type="http://schemas.openxmlformats.org/officeDocument/2006/relationships/image" Target="../media/image62.wmf"/><Relationship Id="rId7" Type="http://schemas.openxmlformats.org/officeDocument/2006/relationships/image" Target="../media/image76.png"/><Relationship Id="rId8" Type="http://schemas.openxmlformats.org/officeDocument/2006/relationships/slideLayout" Target="../slideLayouts/slideLayout192.xml"/></Relationships>
</file>

<file path=ppt/slideMasters/_rels/slideMaster184.xml.rels><?xml version='1.0' encoding='UTF-8' standalone='yes'?>
<Relationships xmlns="http://schemas.openxmlformats.org/package/2006/relationships"><Relationship Id="rId1" Type="http://schemas.openxmlformats.org/officeDocument/2006/relationships/theme" Target="../theme/theme184.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193.xml"/></Relationships>
</file>

<file path=ppt/slideMasters/_rels/slideMaster185.xml.rels><?xml version='1.0' encoding='UTF-8' standalone='yes'?>
<Relationships xmlns="http://schemas.openxmlformats.org/package/2006/relationships"><Relationship Id="rId1" Type="http://schemas.openxmlformats.org/officeDocument/2006/relationships/theme" Target="../theme/theme185.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15.jpeg"/><Relationship Id="rId6" Type="http://schemas.openxmlformats.org/officeDocument/2006/relationships/image" Target="../media/image16.png"/><Relationship Id="rId7" Type="http://schemas.openxmlformats.org/officeDocument/2006/relationships/slideLayout" Target="../slideLayouts/slideLayout194.xml"/></Relationships>
</file>

<file path=ppt/slideMasters/_rels/slideMaster186.xml.rels><?xml version='1.0' encoding='UTF-8' standalone='yes'?>
<Relationships xmlns="http://schemas.openxmlformats.org/package/2006/relationships"><Relationship Id="rId1" Type="http://schemas.openxmlformats.org/officeDocument/2006/relationships/theme" Target="../theme/theme186.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17.jpeg"/><Relationship Id="rId6" Type="http://schemas.openxmlformats.org/officeDocument/2006/relationships/image" Target="../media/image16.png"/><Relationship Id="rId7" Type="http://schemas.openxmlformats.org/officeDocument/2006/relationships/slideLayout" Target="../slideLayouts/slideLayout195.xml"/></Relationships>
</file>

<file path=ppt/slideMasters/_rels/slideMaster187.xml.rels><?xml version='1.0' encoding='UTF-8' standalone='yes'?>
<Relationships xmlns="http://schemas.openxmlformats.org/package/2006/relationships"><Relationship Id="rId1" Type="http://schemas.openxmlformats.org/officeDocument/2006/relationships/theme" Target="../theme/theme187.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18.jpeg"/><Relationship Id="rId6" Type="http://schemas.openxmlformats.org/officeDocument/2006/relationships/image" Target="../media/image16.png"/><Relationship Id="rId7" Type="http://schemas.openxmlformats.org/officeDocument/2006/relationships/slideLayout" Target="../slideLayouts/slideLayout196.xml"/></Relationships>
</file>

<file path=ppt/slideMasters/_rels/slideMaster188.xml.rels><?xml version='1.0' encoding='UTF-8' standalone='yes'?>
<Relationships xmlns="http://schemas.openxmlformats.org/package/2006/relationships"><Relationship Id="rId1" Type="http://schemas.openxmlformats.org/officeDocument/2006/relationships/theme" Target="../theme/theme188.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19.jpeg"/><Relationship Id="rId6" Type="http://schemas.openxmlformats.org/officeDocument/2006/relationships/image" Target="../media/image16.png"/><Relationship Id="rId7" Type="http://schemas.openxmlformats.org/officeDocument/2006/relationships/slideLayout" Target="../slideLayouts/slideLayout197.xml"/></Relationships>
</file>

<file path=ppt/slideMasters/_rels/slideMaster189.xml.rels><?xml version='1.0' encoding='UTF-8' standalone='yes'?>
<Relationships xmlns="http://schemas.openxmlformats.org/package/2006/relationships"><Relationship Id="rId1" Type="http://schemas.openxmlformats.org/officeDocument/2006/relationships/theme" Target="../theme/theme189.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19.xml"/></Relationships>
</file>

<file path=ppt/slideMasters/_rels/slideMaster190.xml.rels><?xml version='1.0' encoding='UTF-8' standalone='yes'?>
<Relationships xmlns="http://schemas.openxmlformats.org/package/2006/relationships"><Relationship Id="rId1" Type="http://schemas.openxmlformats.org/officeDocument/2006/relationships/theme" Target="../theme/theme190.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22.jpeg"/><Relationship Id="rId6" Type="http://schemas.openxmlformats.org/officeDocument/2006/relationships/image" Target="../media/image21.png"/><Relationship Id="rId7" Type="http://schemas.openxmlformats.org/officeDocument/2006/relationships/slideLayout" Target="../slideLayouts/slideLayout199.xml"/></Relationships>
</file>

<file path=ppt/slideMasters/_rels/slideMaster191.xml.rels><?xml version='1.0' encoding='UTF-8' standalone='yes'?>
<Relationships xmlns="http://schemas.openxmlformats.org/package/2006/relationships"><Relationship Id="rId1" Type="http://schemas.openxmlformats.org/officeDocument/2006/relationships/theme" Target="../theme/theme191.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23.jpeg"/><Relationship Id="rId6" Type="http://schemas.openxmlformats.org/officeDocument/2006/relationships/image" Target="../media/image24.png"/><Relationship Id="rId7" Type="http://schemas.openxmlformats.org/officeDocument/2006/relationships/slideLayout" Target="../slideLayouts/slideLayout200.xml"/></Relationships>
</file>

<file path=ppt/slideMasters/_rels/slideMaster192.xml.rels><?xml version='1.0' encoding='UTF-8' standalone='yes'?>
<Relationships xmlns="http://schemas.openxmlformats.org/package/2006/relationships"><Relationship Id="rId1" Type="http://schemas.openxmlformats.org/officeDocument/2006/relationships/theme" Target="../theme/theme192.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25.jpeg"/><Relationship Id="rId6" Type="http://schemas.openxmlformats.org/officeDocument/2006/relationships/image" Target="../media/image24.png"/><Relationship Id="rId7" Type="http://schemas.openxmlformats.org/officeDocument/2006/relationships/slideLayout" Target="../slideLayouts/slideLayout201.xml"/></Relationships>
</file>

<file path=ppt/slideMasters/_rels/slideMaster193.xml.rels><?xml version='1.0' encoding='UTF-8' standalone='yes'?>
<Relationships xmlns="http://schemas.openxmlformats.org/package/2006/relationships"><Relationship Id="rId1" Type="http://schemas.openxmlformats.org/officeDocument/2006/relationships/theme" Target="../theme/theme193.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26.jpeg"/><Relationship Id="rId6" Type="http://schemas.openxmlformats.org/officeDocument/2006/relationships/image" Target="../media/image24.png"/><Relationship Id="rId7" Type="http://schemas.openxmlformats.org/officeDocument/2006/relationships/slideLayout" Target="../slideLayouts/slideLayout202.xml"/></Relationships>
</file>

<file path=ppt/slideMasters/_rels/slideMaster194.xml.rels><?xml version='1.0' encoding='UTF-8' standalone='yes'?>
<Relationships xmlns="http://schemas.openxmlformats.org/package/2006/relationships"><Relationship Id="rId1" Type="http://schemas.openxmlformats.org/officeDocument/2006/relationships/theme" Target="../theme/theme194.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27.jpeg"/><Relationship Id="rId6" Type="http://schemas.openxmlformats.org/officeDocument/2006/relationships/image" Target="../media/image24.png"/><Relationship Id="rId7" Type="http://schemas.openxmlformats.org/officeDocument/2006/relationships/slideLayout" Target="../slideLayouts/slideLayout203.xml"/></Relationships>
</file>

<file path=ppt/slideMasters/_rels/slideMaster195.xml.rels><?xml version='1.0' encoding='UTF-8' standalone='yes'?>
<Relationships xmlns="http://schemas.openxmlformats.org/package/2006/relationships"><Relationship Id="rId1" Type="http://schemas.openxmlformats.org/officeDocument/2006/relationships/theme" Target="../theme/theme195.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28.jpeg"/><Relationship Id="rId6" Type="http://schemas.openxmlformats.org/officeDocument/2006/relationships/image" Target="../media/image14.png"/><Relationship Id="rId7" Type="http://schemas.openxmlformats.org/officeDocument/2006/relationships/slideLayout" Target="../slideLayouts/slideLayout204.xml"/></Relationships>
</file>

<file path=ppt/slideMasters/_rels/slideMaster196.xml.rels><?xml version='1.0' encoding='UTF-8' standalone='yes'?>
<Relationships xmlns="http://schemas.openxmlformats.org/package/2006/relationships"><Relationship Id="rId1" Type="http://schemas.openxmlformats.org/officeDocument/2006/relationships/theme" Target="../theme/theme196.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29.jpeg"/><Relationship Id="rId6" Type="http://schemas.openxmlformats.org/officeDocument/2006/relationships/image" Target="../media/image24.png"/><Relationship Id="rId7" Type="http://schemas.openxmlformats.org/officeDocument/2006/relationships/slideLayout" Target="../slideLayouts/slideLayout205.xml"/></Relationships>
</file>

<file path=ppt/slideMasters/_rels/slideMaster197.xml.rels><?xml version='1.0' encoding='UTF-8' standalone='yes'?>
<Relationships xmlns="http://schemas.openxmlformats.org/package/2006/relationships"><Relationship Id="rId1" Type="http://schemas.openxmlformats.org/officeDocument/2006/relationships/theme" Target="../theme/theme197.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slideLayout" Target="../slideLayouts/slideLayout206.xml"/></Relationships>
</file>

<file path=ppt/slideMasters/_rels/slideMaster198.xml.rels><?xml version='1.0' encoding='UTF-8' standalone='yes'?>
<Relationships xmlns="http://schemas.openxmlformats.org/package/2006/relationships"><Relationship Id="rId1" Type="http://schemas.openxmlformats.org/officeDocument/2006/relationships/theme" Target="../theme/theme198.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32.jpeg"/><Relationship Id="rId6" Type="http://schemas.openxmlformats.org/officeDocument/2006/relationships/image" Target="../media/image33.png"/><Relationship Id="rId7" Type="http://schemas.openxmlformats.org/officeDocument/2006/relationships/slideLayout" Target="../slideLayouts/slideLayout207.xml"/></Relationships>
</file>

<file path=ppt/slideMasters/_rels/slideMaster199.xml.rels><?xml version='1.0' encoding='UTF-8' standalone='yes'?>
<Relationships xmlns="http://schemas.openxmlformats.org/package/2006/relationships"><Relationship Id="rId1" Type="http://schemas.openxmlformats.org/officeDocument/2006/relationships/theme" Target="../theme/theme199.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34.png"/><Relationship Id="rId6"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20.xml"/></Relationships>
</file>

<file path=ppt/slideMasters/_rels/slideMaster200.xml.rels><?xml version='1.0' encoding='UTF-8' standalone='yes'?>
<Relationships xmlns="http://schemas.openxmlformats.org/package/2006/relationships"><Relationship Id="rId1" Type="http://schemas.openxmlformats.org/officeDocument/2006/relationships/theme" Target="../theme/theme200.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09.xml"/></Relationships>
</file>

<file path=ppt/slideMasters/_rels/slideMaster201.xml.rels><?xml version='1.0' encoding='UTF-8' standalone='yes'?>
<Relationships xmlns="http://schemas.openxmlformats.org/package/2006/relationships"><Relationship Id="rId1" Type="http://schemas.openxmlformats.org/officeDocument/2006/relationships/theme" Target="../theme/theme201.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35.jpeg"/><Relationship Id="rId6" Type="http://schemas.openxmlformats.org/officeDocument/2006/relationships/slideLayout" Target="../slideLayouts/slideLayout210.xml"/></Relationships>
</file>

<file path=ppt/slideMasters/_rels/slideMaster202.xml.rels><?xml version='1.0' encoding='UTF-8' standalone='yes'?>
<Relationships xmlns="http://schemas.openxmlformats.org/package/2006/relationships"><Relationship Id="rId1" Type="http://schemas.openxmlformats.org/officeDocument/2006/relationships/theme" Target="../theme/theme202.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36.jpeg"/><Relationship Id="rId6" Type="http://schemas.openxmlformats.org/officeDocument/2006/relationships/slideLayout" Target="../slideLayouts/slideLayout211.xml"/></Relationships>
</file>

<file path=ppt/slideMasters/_rels/slideMaster203.xml.rels><?xml version='1.0' encoding='UTF-8' standalone='yes'?>
<Relationships xmlns="http://schemas.openxmlformats.org/package/2006/relationships"><Relationship Id="rId1" Type="http://schemas.openxmlformats.org/officeDocument/2006/relationships/theme" Target="../theme/theme203.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37.jpeg"/><Relationship Id="rId6" Type="http://schemas.openxmlformats.org/officeDocument/2006/relationships/slideLayout" Target="../slideLayouts/slideLayout212.xml"/></Relationships>
</file>

<file path=ppt/slideMasters/_rels/slideMaster204.xml.rels><?xml version='1.0' encoding='UTF-8' standalone='yes'?>
<Relationships xmlns="http://schemas.openxmlformats.org/package/2006/relationships"><Relationship Id="rId1" Type="http://schemas.openxmlformats.org/officeDocument/2006/relationships/theme" Target="../theme/theme204.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38.jpeg"/><Relationship Id="rId6" Type="http://schemas.openxmlformats.org/officeDocument/2006/relationships/slideLayout" Target="../slideLayouts/slideLayout213.xml"/></Relationships>
</file>

<file path=ppt/slideMasters/_rels/slideMaster205.xml.rels><?xml version='1.0' encoding='UTF-8' standalone='yes'?>
<Relationships xmlns="http://schemas.openxmlformats.org/package/2006/relationships"><Relationship Id="rId1" Type="http://schemas.openxmlformats.org/officeDocument/2006/relationships/theme" Target="../theme/theme205.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39.jpeg"/><Relationship Id="rId6" Type="http://schemas.openxmlformats.org/officeDocument/2006/relationships/slideLayout" Target="../slideLayouts/slideLayout214.xml"/></Relationships>
</file>

<file path=ppt/slideMasters/_rels/slideMaster206.xml.rels><?xml version='1.0' encoding='UTF-8' standalone='yes'?>
<Relationships xmlns="http://schemas.openxmlformats.org/package/2006/relationships"><Relationship Id="rId1" Type="http://schemas.openxmlformats.org/officeDocument/2006/relationships/theme" Target="../theme/theme206.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0.jpeg"/><Relationship Id="rId6" Type="http://schemas.openxmlformats.org/officeDocument/2006/relationships/image" Target="../media/image14.png"/><Relationship Id="rId7" Type="http://schemas.openxmlformats.org/officeDocument/2006/relationships/slideLayout" Target="../slideLayouts/slideLayout215.xml"/></Relationships>
</file>

<file path=ppt/slideMasters/_rels/slideMaster207.xml.rels><?xml version='1.0' encoding='UTF-8' standalone='yes'?>
<Relationships xmlns="http://schemas.openxmlformats.org/package/2006/relationships"><Relationship Id="rId1" Type="http://schemas.openxmlformats.org/officeDocument/2006/relationships/theme" Target="../theme/theme207.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1.jpeg"/><Relationship Id="rId6" Type="http://schemas.openxmlformats.org/officeDocument/2006/relationships/slideLayout" Target="../slideLayouts/slideLayout216.xml"/></Relationships>
</file>

<file path=ppt/slideMasters/_rels/slideMaster208.xml.rels><?xml version='1.0' encoding='UTF-8' standalone='yes'?>
<Relationships xmlns="http://schemas.openxmlformats.org/package/2006/relationships"><Relationship Id="rId1" Type="http://schemas.openxmlformats.org/officeDocument/2006/relationships/theme" Target="../theme/theme208.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2.jpeg"/><Relationship Id="rId6" Type="http://schemas.openxmlformats.org/officeDocument/2006/relationships/slideLayout" Target="../slideLayouts/slideLayout217.xml"/></Relationships>
</file>

<file path=ppt/slideMasters/_rels/slideMaster209.xml.rels><?xml version='1.0' encoding='UTF-8' standalone='yes'?>
<Relationships xmlns="http://schemas.openxmlformats.org/package/2006/relationships"><Relationship Id="rId1" Type="http://schemas.openxmlformats.org/officeDocument/2006/relationships/theme" Target="../theme/theme209.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3.jpeg"/><Relationship Id="rId6"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21.xml"/></Relationships>
</file>

<file path=ppt/slideMasters/_rels/slideMaster210.xml.rels><?xml version='1.0' encoding='UTF-8' standalone='yes'?>
<Relationships xmlns="http://schemas.openxmlformats.org/package/2006/relationships"><Relationship Id="rId1" Type="http://schemas.openxmlformats.org/officeDocument/2006/relationships/theme" Target="../theme/theme210.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4.jpeg"/><Relationship Id="rId6" Type="http://schemas.openxmlformats.org/officeDocument/2006/relationships/slideLayout" Target="../slideLayouts/slideLayout219.xml"/></Relationships>
</file>

<file path=ppt/slideMasters/_rels/slideMaster211.xml.rels><?xml version='1.0' encoding='UTF-8' standalone='yes'?>
<Relationships xmlns="http://schemas.openxmlformats.org/package/2006/relationships"><Relationship Id="rId1" Type="http://schemas.openxmlformats.org/officeDocument/2006/relationships/theme" Target="../theme/theme211.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5.jpeg"/><Relationship Id="rId6" Type="http://schemas.openxmlformats.org/officeDocument/2006/relationships/slideLayout" Target="../slideLayouts/slideLayout220.xml"/></Relationships>
</file>

<file path=ppt/slideMasters/_rels/slideMaster212.xml.rels><?xml version='1.0' encoding='UTF-8' standalone='yes'?>
<Relationships xmlns="http://schemas.openxmlformats.org/package/2006/relationships"><Relationship Id="rId1" Type="http://schemas.openxmlformats.org/officeDocument/2006/relationships/theme" Target="../theme/theme212.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21.xml"/></Relationships>
</file>

<file path=ppt/slideMasters/_rels/slideMaster213.xml.rels><?xml version='1.0' encoding='UTF-8' standalone='yes'?>
<Relationships xmlns="http://schemas.openxmlformats.org/package/2006/relationships"><Relationship Id="rId1" Type="http://schemas.openxmlformats.org/officeDocument/2006/relationships/theme" Target="../theme/theme213.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22.xml"/></Relationships>
</file>

<file path=ppt/slideMasters/_rels/slideMaster214.xml.rels><?xml version='1.0' encoding='UTF-8' standalone='yes'?>
<Relationships xmlns="http://schemas.openxmlformats.org/package/2006/relationships"><Relationship Id="rId1" Type="http://schemas.openxmlformats.org/officeDocument/2006/relationships/theme" Target="../theme/theme214.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23.xml"/></Relationships>
</file>

<file path=ppt/slideMasters/_rels/slideMaster215.xml.rels><?xml version='1.0' encoding='UTF-8' standalone='yes'?>
<Relationships xmlns="http://schemas.openxmlformats.org/package/2006/relationships"><Relationship Id="rId1" Type="http://schemas.openxmlformats.org/officeDocument/2006/relationships/theme" Target="../theme/theme215.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24.xml"/></Relationships>
</file>

<file path=ppt/slideMasters/_rels/slideMaster216.xml.rels><?xml version='1.0' encoding='UTF-8' standalone='yes'?>
<Relationships xmlns="http://schemas.openxmlformats.org/package/2006/relationships"><Relationship Id="rId1" Type="http://schemas.openxmlformats.org/officeDocument/2006/relationships/theme" Target="../theme/theme216.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25.xml"/></Relationships>
</file>

<file path=ppt/slideMasters/_rels/slideMaster217.xml.rels><?xml version='1.0' encoding='UTF-8' standalone='yes'?>
<Relationships xmlns="http://schemas.openxmlformats.org/package/2006/relationships"><Relationship Id="rId1" Type="http://schemas.openxmlformats.org/officeDocument/2006/relationships/theme" Target="../theme/theme217.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6.jpeg"/><Relationship Id="rId6" Type="http://schemas.openxmlformats.org/officeDocument/2006/relationships/image" Target="../media/image14.png"/><Relationship Id="rId7" Type="http://schemas.openxmlformats.org/officeDocument/2006/relationships/slideLayout" Target="../slideLayouts/slideLayout226.xml"/></Relationships>
</file>

<file path=ppt/slideMasters/_rels/slideMaster218.xml.rels><?xml version='1.0' encoding='UTF-8' standalone='yes'?>
<Relationships xmlns="http://schemas.openxmlformats.org/package/2006/relationships"><Relationship Id="rId1" Type="http://schemas.openxmlformats.org/officeDocument/2006/relationships/theme" Target="../theme/theme218.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27.xml"/></Relationships>
</file>

<file path=ppt/slideMasters/_rels/slideMaster219.xml.rels><?xml version='1.0' encoding='UTF-8' standalone='yes'?>
<Relationships xmlns="http://schemas.openxmlformats.org/package/2006/relationships"><Relationship Id="rId1" Type="http://schemas.openxmlformats.org/officeDocument/2006/relationships/theme" Target="../theme/theme219.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28.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22.xml"/></Relationships>
</file>

<file path=ppt/slideMasters/_rels/slideMaster220.xml.rels><?xml version='1.0' encoding='UTF-8' standalone='yes'?>
<Relationships xmlns="http://schemas.openxmlformats.org/package/2006/relationships"><Relationship Id="rId1" Type="http://schemas.openxmlformats.org/officeDocument/2006/relationships/theme" Target="../theme/theme220.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29.xml"/></Relationships>
</file>

<file path=ppt/slideMasters/_rels/slideMaster221.xml.rels><?xml version='1.0' encoding='UTF-8' standalone='yes'?>
<Relationships xmlns="http://schemas.openxmlformats.org/package/2006/relationships"><Relationship Id="rId1" Type="http://schemas.openxmlformats.org/officeDocument/2006/relationships/theme" Target="../theme/theme221.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7.jpeg"/><Relationship Id="rId6" Type="http://schemas.openxmlformats.org/officeDocument/2006/relationships/slideLayout" Target="../slideLayouts/slideLayout230.xml"/></Relationships>
</file>

<file path=ppt/slideMasters/_rels/slideMaster222.xml.rels><?xml version='1.0' encoding='UTF-8' standalone='yes'?>
<Relationships xmlns="http://schemas.openxmlformats.org/package/2006/relationships"><Relationship Id="rId1" Type="http://schemas.openxmlformats.org/officeDocument/2006/relationships/theme" Target="../theme/theme222.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8.jpeg"/><Relationship Id="rId6" Type="http://schemas.openxmlformats.org/officeDocument/2006/relationships/slideLayout" Target="../slideLayouts/slideLayout231.xml"/></Relationships>
</file>

<file path=ppt/slideMasters/_rels/slideMaster223.xml.rels><?xml version='1.0' encoding='UTF-8' standalone='yes'?>
<Relationships xmlns="http://schemas.openxmlformats.org/package/2006/relationships"><Relationship Id="rId1" Type="http://schemas.openxmlformats.org/officeDocument/2006/relationships/theme" Target="../theme/theme223.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49.jpeg"/><Relationship Id="rId6" Type="http://schemas.openxmlformats.org/officeDocument/2006/relationships/slideLayout" Target="../slideLayouts/slideLayout232.xml"/></Relationships>
</file>

<file path=ppt/slideMasters/_rels/slideMaster224.xml.rels><?xml version='1.0' encoding='UTF-8' standalone='yes'?>
<Relationships xmlns="http://schemas.openxmlformats.org/package/2006/relationships"><Relationship Id="rId1" Type="http://schemas.openxmlformats.org/officeDocument/2006/relationships/theme" Target="../theme/theme224.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50.jpeg"/><Relationship Id="rId6" Type="http://schemas.openxmlformats.org/officeDocument/2006/relationships/slideLayout" Target="../slideLayouts/slideLayout233.xml"/></Relationships>
</file>

<file path=ppt/slideMasters/_rels/slideMaster225.xml.rels><?xml version='1.0' encoding='UTF-8' standalone='yes'?>
<Relationships xmlns="http://schemas.openxmlformats.org/package/2006/relationships"><Relationship Id="rId1" Type="http://schemas.openxmlformats.org/officeDocument/2006/relationships/theme" Target="../theme/theme225.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51.jpeg"/><Relationship Id="rId6" Type="http://schemas.openxmlformats.org/officeDocument/2006/relationships/slideLayout" Target="../slideLayouts/slideLayout234.xml"/></Relationships>
</file>

<file path=ppt/slideMasters/_rels/slideMaster226.xml.rels><?xml version='1.0' encoding='UTF-8' standalone='yes'?>
<Relationships xmlns="http://schemas.openxmlformats.org/package/2006/relationships"><Relationship Id="rId1" Type="http://schemas.openxmlformats.org/officeDocument/2006/relationships/theme" Target="../theme/theme226.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52.jpeg"/><Relationship Id="rId6" Type="http://schemas.openxmlformats.org/officeDocument/2006/relationships/slideLayout" Target="../slideLayouts/slideLayout235.xml"/></Relationships>
</file>

<file path=ppt/slideMasters/_rels/slideMaster227.xml.rels><?xml version='1.0' encoding='UTF-8' standalone='yes'?>
<Relationships xmlns="http://schemas.openxmlformats.org/package/2006/relationships"><Relationship Id="rId1" Type="http://schemas.openxmlformats.org/officeDocument/2006/relationships/theme" Target="../theme/theme227.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53.jpeg"/><Relationship Id="rId6" Type="http://schemas.openxmlformats.org/officeDocument/2006/relationships/slideLayout" Target="../slideLayouts/slideLayout236.xml"/></Relationships>
</file>

<file path=ppt/slideMasters/_rels/slideMaster228.xml.rels><?xml version='1.0' encoding='UTF-8' standalone='yes'?>
<Relationships xmlns="http://schemas.openxmlformats.org/package/2006/relationships"><Relationship Id="rId1" Type="http://schemas.openxmlformats.org/officeDocument/2006/relationships/theme" Target="../theme/theme228.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54.jpeg"/><Relationship Id="rId6" Type="http://schemas.openxmlformats.org/officeDocument/2006/relationships/image" Target="../media/image14.png"/><Relationship Id="rId7" Type="http://schemas.openxmlformats.org/officeDocument/2006/relationships/slideLayout" Target="../slideLayouts/slideLayout237.xml"/></Relationships>
</file>

<file path=ppt/slideMasters/_rels/slideMaster229.xml.rels><?xml version='1.0' encoding='UTF-8' standalone='yes'?>
<Relationships xmlns="http://schemas.openxmlformats.org/package/2006/relationships"><Relationship Id="rId1" Type="http://schemas.openxmlformats.org/officeDocument/2006/relationships/theme" Target="../theme/theme229.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38.xml"/></Relationships>
</file>

<file path=ppt/slideMasters/_rels/slideMaster23.xml.rels><?xml version='1.0' encoding='UTF-8' standalone='yes'?>
<Relationships xmlns="http://schemas.openxmlformats.org/package/2006/relationships"><Relationship Id="rId1" Type="http://schemas.openxmlformats.org/officeDocument/2006/relationships/theme" Target="../theme/theme23.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8.svg"/><Relationship Id="rId7" Type="http://schemas.openxmlformats.org/officeDocument/2006/relationships/image" Target="../media/image9.png"/><Relationship Id="rId8" Type="http://schemas.openxmlformats.org/officeDocument/2006/relationships/image" Target="../media/image10.svg"/><Relationship Id="rId9" Type="http://schemas.openxmlformats.org/officeDocument/2006/relationships/slideLayout" Target="../slideLayouts/slideLayout23.xml"/></Relationships>
</file>

<file path=ppt/slideMasters/_rels/slideMaster230.xml.rels><?xml version='1.0' encoding='UTF-8' standalone='yes'?>
<Relationships xmlns="http://schemas.openxmlformats.org/package/2006/relationships"><Relationship Id="rId1" Type="http://schemas.openxmlformats.org/officeDocument/2006/relationships/theme" Target="../theme/theme230.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39.xml"/></Relationships>
</file>

<file path=ppt/slideMasters/_rels/slideMaster231.xml.rels><?xml version='1.0' encoding='UTF-8' standalone='yes'?>
<Relationships xmlns="http://schemas.openxmlformats.org/package/2006/relationships"><Relationship Id="rId1" Type="http://schemas.openxmlformats.org/officeDocument/2006/relationships/theme" Target="../theme/theme231.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40.xml"/></Relationships>
</file>

<file path=ppt/slideMasters/_rels/slideMaster232.xml.rels><?xml version='1.0' encoding='UTF-8' standalone='yes'?>
<Relationships xmlns="http://schemas.openxmlformats.org/package/2006/relationships"><Relationship Id="rId1" Type="http://schemas.openxmlformats.org/officeDocument/2006/relationships/theme" Target="../theme/theme232.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41.xml"/></Relationships>
</file>

<file path=ppt/slideMasters/_rels/slideMaster233.xml.rels><?xml version='1.0' encoding='UTF-8' standalone='yes'?>
<Relationships xmlns="http://schemas.openxmlformats.org/package/2006/relationships"><Relationship Id="rId1" Type="http://schemas.openxmlformats.org/officeDocument/2006/relationships/theme" Target="../theme/theme233.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42.xml"/></Relationships>
</file>

<file path=ppt/slideMasters/_rels/slideMaster234.xml.rels><?xml version='1.0' encoding='UTF-8' standalone='yes'?>
<Relationships xmlns="http://schemas.openxmlformats.org/package/2006/relationships"><Relationship Id="rId1" Type="http://schemas.openxmlformats.org/officeDocument/2006/relationships/theme" Target="../theme/theme234.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43.xml"/></Relationships>
</file>

<file path=ppt/slideMasters/_rels/slideMaster235.xml.rels><?xml version='1.0' encoding='UTF-8' standalone='yes'?>
<Relationships xmlns="http://schemas.openxmlformats.org/package/2006/relationships"><Relationship Id="rId1" Type="http://schemas.openxmlformats.org/officeDocument/2006/relationships/theme" Target="../theme/theme235.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44.xml"/></Relationships>
</file>

<file path=ppt/slideMasters/_rels/slideMaster236.xml.rels><?xml version='1.0' encoding='UTF-8' standalone='yes'?>
<Relationships xmlns="http://schemas.openxmlformats.org/package/2006/relationships"><Relationship Id="rId1" Type="http://schemas.openxmlformats.org/officeDocument/2006/relationships/theme" Target="../theme/theme236.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45.xml"/></Relationships>
</file>

<file path=ppt/slideMasters/_rels/slideMaster237.xml.rels><?xml version='1.0' encoding='UTF-8' standalone='yes'?>
<Relationships xmlns="http://schemas.openxmlformats.org/package/2006/relationships"><Relationship Id="rId1" Type="http://schemas.openxmlformats.org/officeDocument/2006/relationships/theme" Target="../theme/theme237.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46.xml"/></Relationships>
</file>

<file path=ppt/slideMasters/_rels/slideMaster238.xml.rels><?xml version='1.0' encoding='UTF-8' standalone='yes'?>
<Relationships xmlns="http://schemas.openxmlformats.org/package/2006/relationships"><Relationship Id="rId1" Type="http://schemas.openxmlformats.org/officeDocument/2006/relationships/theme" Target="../theme/theme238.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47.xml"/></Relationships>
</file>

<file path=ppt/slideMasters/_rels/slideMaster239.xml.rels><?xml version='1.0' encoding='UTF-8' standalone='yes'?>
<Relationships xmlns="http://schemas.openxmlformats.org/package/2006/relationships"><Relationship Id="rId1" Type="http://schemas.openxmlformats.org/officeDocument/2006/relationships/theme" Target="../theme/theme239.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55.jpeg"/><Relationship Id="rId6" Type="http://schemas.openxmlformats.org/officeDocument/2006/relationships/image" Target="../media/image14.png"/><Relationship Id="rId7" Type="http://schemas.openxmlformats.org/officeDocument/2006/relationships/slideLayout" Target="../slideLayouts/slideLayout248.xml"/></Relationships>
</file>

<file path=ppt/slideMasters/_rels/slideMaster24.xml.rels><?xml version='1.0' encoding='UTF-8' standalone='yes'?>
<Relationships xmlns="http://schemas.openxmlformats.org/package/2006/relationships"><Relationship Id="rId1" Type="http://schemas.openxmlformats.org/officeDocument/2006/relationships/theme" Target="../theme/theme24.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24.xml"/></Relationships>
</file>

<file path=ppt/slideMasters/_rels/slideMaster240.xml.rels><?xml version='1.0' encoding='UTF-8' standalone='yes'?>
<Relationships xmlns="http://schemas.openxmlformats.org/package/2006/relationships"><Relationship Id="rId1" Type="http://schemas.openxmlformats.org/officeDocument/2006/relationships/theme" Target="../theme/theme240.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49.xml"/></Relationships>
</file>

<file path=ppt/slideMasters/_rels/slideMaster241.xml.rels><?xml version='1.0' encoding='UTF-8' standalone='yes'?>
<Relationships xmlns="http://schemas.openxmlformats.org/package/2006/relationships"><Relationship Id="rId1" Type="http://schemas.openxmlformats.org/officeDocument/2006/relationships/theme" Target="../theme/theme241.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77.png"/><Relationship Id="rId6" Type="http://schemas.openxmlformats.org/officeDocument/2006/relationships/slideLayout" Target="../slideLayouts/slideLayout250.xml"/></Relationships>
</file>

<file path=ppt/slideMasters/_rels/slideMaster242.xml.rels><?xml version='1.0' encoding='UTF-8' standalone='yes'?>
<Relationships xmlns="http://schemas.openxmlformats.org/package/2006/relationships"><Relationship Id="rId1" Type="http://schemas.openxmlformats.org/officeDocument/2006/relationships/theme" Target="../theme/theme242.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51.xml"/></Relationships>
</file>

<file path=ppt/slideMasters/_rels/slideMaster243.xml.rels><?xml version='1.0' encoding='UTF-8' standalone='yes'?>
<Relationships xmlns="http://schemas.openxmlformats.org/package/2006/relationships"><Relationship Id="rId1" Type="http://schemas.openxmlformats.org/officeDocument/2006/relationships/theme" Target="../theme/theme243.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oleObject" Target="../embeddings/oleObject2.bin"/><Relationship Id="rId6" Type="http://schemas.openxmlformats.org/officeDocument/2006/relationships/image" Target="../media/image12.wmf"/><Relationship Id="rId7" Type="http://schemas.openxmlformats.org/officeDocument/2006/relationships/slideLayout" Target="../slideLayouts/slideLayout252.xml"/></Relationships>
</file>

<file path=ppt/slideMasters/_rels/slideMaster244.xml.rels><?xml version='1.0' encoding='UTF-8' standalone='yes'?>
<Relationships xmlns="http://schemas.openxmlformats.org/package/2006/relationships"><Relationship Id="rId1" Type="http://schemas.openxmlformats.org/officeDocument/2006/relationships/theme" Target="../theme/theme244.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slideLayout" Target="../slideLayouts/slideLayout253.xml"/></Relationships>
</file>

<file path=ppt/slideMasters/_rels/slideMaster245.xml.rels><?xml version='1.0' encoding='UTF-8' standalone='yes'?>
<Relationships xmlns="http://schemas.openxmlformats.org/package/2006/relationships"><Relationship Id="rId1" Type="http://schemas.openxmlformats.org/officeDocument/2006/relationships/theme" Target="../theme/theme245.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58.jpeg"/><Relationship Id="rId6" Type="http://schemas.openxmlformats.org/officeDocument/2006/relationships/image" Target="../media/image14.png"/><Relationship Id="rId7" Type="http://schemas.openxmlformats.org/officeDocument/2006/relationships/slideLayout" Target="../slideLayouts/slideLayout254.xml"/></Relationships>
</file>

<file path=ppt/slideMasters/_rels/slideMaster246.xml.rels><?xml version='1.0' encoding='UTF-8' standalone='yes'?>
<Relationships xmlns="http://schemas.openxmlformats.org/package/2006/relationships"><Relationship Id="rId1" Type="http://schemas.openxmlformats.org/officeDocument/2006/relationships/theme" Target="../theme/theme246.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59.jpeg"/><Relationship Id="rId6" Type="http://schemas.openxmlformats.org/officeDocument/2006/relationships/image" Target="../media/image14.png"/><Relationship Id="rId7" Type="http://schemas.openxmlformats.org/officeDocument/2006/relationships/slideLayout" Target="../slideLayouts/slideLayout255.xml"/></Relationships>
</file>

<file path=ppt/slideMasters/_rels/slideMaster247.xml.rels><?xml version='1.0' encoding='UTF-8' standalone='yes'?>
<Relationships xmlns="http://schemas.openxmlformats.org/package/2006/relationships"><Relationship Id="rId1" Type="http://schemas.openxmlformats.org/officeDocument/2006/relationships/theme" Target="../theme/theme247.xml"/><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3.png"/><Relationship Id="rId5" Type="http://schemas.openxmlformats.org/officeDocument/2006/relationships/image" Target="../media/image61.jpeg"/><Relationship Id="rId6" Type="http://schemas.openxmlformats.org/officeDocument/2006/relationships/image" Target="../media/image16.png"/><Relationship Id="rId7" Type="http://schemas.openxmlformats.org/officeDocument/2006/relationships/slideLayout" Target="../slideLayouts/slideLayout256.xml"/></Relationships>
</file>

<file path=ppt/slideMasters/_rels/slideMaster248.xml.rels><?xml version='1.0' encoding='UTF-8' standalone='yes'?>
<Relationships xmlns="http://schemas.openxmlformats.org/package/2006/relationships"><Relationship Id="rId1" Type="http://schemas.openxmlformats.org/officeDocument/2006/relationships/theme" Target="../theme/theme24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78.png"/><Relationship Id="rId6" Type="http://schemas.openxmlformats.org/officeDocument/2006/relationships/slideLayout" Target="../slideLayouts/slideLayout257.xml"/><Relationship Id="rId7" Type="http://schemas.openxmlformats.org/officeDocument/2006/relationships/slideLayout" Target="../slideLayouts/slideLayout258.xml"/></Relationships>
</file>

<file path=ppt/slideMasters/_rels/slideMaster249.xml.rels><?xml version='1.0' encoding='UTF-8' standalone='yes'?>
<Relationships xmlns="http://schemas.openxmlformats.org/package/2006/relationships"><Relationship Id="rId1" Type="http://schemas.openxmlformats.org/officeDocument/2006/relationships/theme" Target="../theme/theme24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79.jpeg"/><Relationship Id="rId6" Type="http://schemas.openxmlformats.org/officeDocument/2006/relationships/image" Target="../media/image16.png"/><Relationship Id="rId7" Type="http://schemas.openxmlformats.org/officeDocument/2006/relationships/slideLayout" Target="../slideLayouts/slideLayout259.xml"/></Relationships>
</file>

<file path=ppt/slideMasters/_rels/slideMaster25.xml.rels><?xml version='1.0' encoding='UTF-8' standalone='yes'?>
<Relationships xmlns="http://schemas.openxmlformats.org/package/2006/relationships"><Relationship Id="rId1" Type="http://schemas.openxmlformats.org/officeDocument/2006/relationships/theme" Target="../theme/theme25.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25.xml"/></Relationships>
</file>

<file path=ppt/slideMasters/_rels/slideMaster250.xml.rels><?xml version='1.0' encoding='UTF-8' standalone='yes'?>
<Relationships xmlns="http://schemas.openxmlformats.org/package/2006/relationships"><Relationship Id="rId1" Type="http://schemas.openxmlformats.org/officeDocument/2006/relationships/theme" Target="../theme/theme25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0.jpeg"/><Relationship Id="rId6" Type="http://schemas.openxmlformats.org/officeDocument/2006/relationships/image" Target="../media/image16.png"/><Relationship Id="rId7" Type="http://schemas.openxmlformats.org/officeDocument/2006/relationships/slideLayout" Target="../slideLayouts/slideLayout260.xml"/></Relationships>
</file>

<file path=ppt/slideMasters/_rels/slideMaster251.xml.rels><?xml version='1.0' encoding='UTF-8' standalone='yes'?>
<Relationships xmlns="http://schemas.openxmlformats.org/package/2006/relationships"><Relationship Id="rId1" Type="http://schemas.openxmlformats.org/officeDocument/2006/relationships/theme" Target="../theme/theme25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18.jpeg"/><Relationship Id="rId6" Type="http://schemas.openxmlformats.org/officeDocument/2006/relationships/image" Target="../media/image16.png"/><Relationship Id="rId7" Type="http://schemas.openxmlformats.org/officeDocument/2006/relationships/slideLayout" Target="../slideLayouts/slideLayout261.xml"/></Relationships>
</file>

<file path=ppt/slideMasters/_rels/slideMaster252.xml.rels><?xml version='1.0' encoding='UTF-8' standalone='yes'?>
<Relationships xmlns="http://schemas.openxmlformats.org/package/2006/relationships"><Relationship Id="rId1" Type="http://schemas.openxmlformats.org/officeDocument/2006/relationships/theme" Target="../theme/theme25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19.jpeg"/><Relationship Id="rId6" Type="http://schemas.openxmlformats.org/officeDocument/2006/relationships/image" Target="../media/image16.png"/><Relationship Id="rId7" Type="http://schemas.openxmlformats.org/officeDocument/2006/relationships/slideLayout" Target="../slideLayouts/slideLayout262.xml"/></Relationships>
</file>

<file path=ppt/slideMasters/_rels/slideMaster253.xml.rels><?xml version='1.0' encoding='UTF-8' standalone='yes'?>
<Relationships xmlns="http://schemas.openxmlformats.org/package/2006/relationships"><Relationship Id="rId1" Type="http://schemas.openxmlformats.org/officeDocument/2006/relationships/theme" Target="../theme/theme25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1.jpeg"/><Relationship Id="rId6" Type="http://schemas.openxmlformats.org/officeDocument/2006/relationships/image" Target="../media/image21.png"/><Relationship Id="rId7" Type="http://schemas.openxmlformats.org/officeDocument/2006/relationships/slideLayout" Target="../slideLayouts/slideLayout263.xml"/></Relationships>
</file>

<file path=ppt/slideMasters/_rels/slideMaster254.xml.rels><?xml version='1.0' encoding='UTF-8' standalone='yes'?>
<Relationships xmlns="http://schemas.openxmlformats.org/package/2006/relationships"><Relationship Id="rId1" Type="http://schemas.openxmlformats.org/officeDocument/2006/relationships/theme" Target="../theme/theme25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22.jpeg"/><Relationship Id="rId6" Type="http://schemas.openxmlformats.org/officeDocument/2006/relationships/image" Target="../media/image21.png"/><Relationship Id="rId7" Type="http://schemas.openxmlformats.org/officeDocument/2006/relationships/slideLayout" Target="../slideLayouts/slideLayout264.xml"/></Relationships>
</file>

<file path=ppt/slideMasters/_rels/slideMaster255.xml.rels><?xml version='1.0' encoding='UTF-8' standalone='yes'?>
<Relationships xmlns="http://schemas.openxmlformats.org/package/2006/relationships"><Relationship Id="rId1" Type="http://schemas.openxmlformats.org/officeDocument/2006/relationships/theme" Target="../theme/theme25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2.jpeg"/><Relationship Id="rId6" Type="http://schemas.openxmlformats.org/officeDocument/2006/relationships/image" Target="../media/image24.png"/><Relationship Id="rId7" Type="http://schemas.openxmlformats.org/officeDocument/2006/relationships/slideLayout" Target="../slideLayouts/slideLayout265.xml"/></Relationships>
</file>

<file path=ppt/slideMasters/_rels/slideMaster256.xml.rels><?xml version='1.0' encoding='UTF-8' standalone='yes'?>
<Relationships xmlns="http://schemas.openxmlformats.org/package/2006/relationships"><Relationship Id="rId1" Type="http://schemas.openxmlformats.org/officeDocument/2006/relationships/theme" Target="../theme/theme25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3.jpeg"/><Relationship Id="rId6" Type="http://schemas.openxmlformats.org/officeDocument/2006/relationships/image" Target="../media/image24.png"/><Relationship Id="rId7" Type="http://schemas.openxmlformats.org/officeDocument/2006/relationships/slideLayout" Target="../slideLayouts/slideLayout266.xml"/></Relationships>
</file>

<file path=ppt/slideMasters/_rels/slideMaster257.xml.rels><?xml version='1.0' encoding='UTF-8' standalone='yes'?>
<Relationships xmlns="http://schemas.openxmlformats.org/package/2006/relationships"><Relationship Id="rId1" Type="http://schemas.openxmlformats.org/officeDocument/2006/relationships/theme" Target="../theme/theme25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4.jpeg"/><Relationship Id="rId6" Type="http://schemas.openxmlformats.org/officeDocument/2006/relationships/image" Target="../media/image24.png"/><Relationship Id="rId7" Type="http://schemas.openxmlformats.org/officeDocument/2006/relationships/slideLayout" Target="../slideLayouts/slideLayout267.xml"/></Relationships>
</file>

<file path=ppt/slideMasters/_rels/slideMaster258.xml.rels><?xml version='1.0' encoding='UTF-8' standalone='yes'?>
<Relationships xmlns="http://schemas.openxmlformats.org/package/2006/relationships"><Relationship Id="rId1" Type="http://schemas.openxmlformats.org/officeDocument/2006/relationships/theme" Target="../theme/theme25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5.jpeg"/><Relationship Id="rId6" Type="http://schemas.openxmlformats.org/officeDocument/2006/relationships/image" Target="../media/image24.png"/><Relationship Id="rId7" Type="http://schemas.openxmlformats.org/officeDocument/2006/relationships/slideLayout" Target="../slideLayouts/slideLayout268.xml"/></Relationships>
</file>

<file path=ppt/slideMasters/_rels/slideMaster259.xml.rels><?xml version='1.0' encoding='UTF-8' standalone='yes'?>
<Relationships xmlns="http://schemas.openxmlformats.org/package/2006/relationships"><Relationship Id="rId1" Type="http://schemas.openxmlformats.org/officeDocument/2006/relationships/theme" Target="../theme/theme25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28.jpeg"/><Relationship Id="rId6" Type="http://schemas.openxmlformats.org/officeDocument/2006/relationships/image" Target="../media/image78.png"/><Relationship Id="rId7" Type="http://schemas.openxmlformats.org/officeDocument/2006/relationships/slideLayout" Target="../slideLayouts/slideLayout269.xml"/></Relationships>
</file>

<file path=ppt/slideMasters/_rels/slideMaster26.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26.xml"/></Relationships>
</file>

<file path=ppt/slideMasters/_rels/slideMaster260.xml.rels><?xml version='1.0' encoding='UTF-8' standalone='yes'?>
<Relationships xmlns="http://schemas.openxmlformats.org/package/2006/relationships"><Relationship Id="rId1" Type="http://schemas.openxmlformats.org/officeDocument/2006/relationships/theme" Target="../theme/theme26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29.jpeg"/><Relationship Id="rId6" Type="http://schemas.openxmlformats.org/officeDocument/2006/relationships/image" Target="../media/image24.png"/><Relationship Id="rId7" Type="http://schemas.openxmlformats.org/officeDocument/2006/relationships/slideLayout" Target="../slideLayouts/slideLayout270.xml"/></Relationships>
</file>

<file path=ppt/slideMasters/_rels/slideMaster261.xml.rels><?xml version='1.0' encoding='UTF-8' standalone='yes'?>
<Relationships xmlns="http://schemas.openxmlformats.org/package/2006/relationships"><Relationship Id="rId1" Type="http://schemas.openxmlformats.org/officeDocument/2006/relationships/theme" Target="../theme/theme26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slideLayout" Target="../slideLayouts/slideLayout271.xml"/></Relationships>
</file>

<file path=ppt/slideMasters/_rels/slideMaster262.xml.rels><?xml version='1.0' encoding='UTF-8' standalone='yes'?>
<Relationships xmlns="http://schemas.openxmlformats.org/package/2006/relationships"><Relationship Id="rId1" Type="http://schemas.openxmlformats.org/officeDocument/2006/relationships/theme" Target="../theme/theme26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32.jpeg"/><Relationship Id="rId6" Type="http://schemas.openxmlformats.org/officeDocument/2006/relationships/image" Target="../media/image33.png"/><Relationship Id="rId7" Type="http://schemas.openxmlformats.org/officeDocument/2006/relationships/slideLayout" Target="../slideLayouts/slideLayout272.xml"/></Relationships>
</file>

<file path=ppt/slideMasters/_rels/slideMaster263.xml.rels><?xml version='1.0' encoding='UTF-8' standalone='yes'?>
<Relationships xmlns="http://schemas.openxmlformats.org/package/2006/relationships"><Relationship Id="rId1" Type="http://schemas.openxmlformats.org/officeDocument/2006/relationships/theme" Target="../theme/theme26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6.png"/><Relationship Id="rId6" Type="http://schemas.openxmlformats.org/officeDocument/2006/relationships/slideLayout" Target="../slideLayouts/slideLayout273.xml"/></Relationships>
</file>

<file path=ppt/slideMasters/_rels/slideMaster264.xml.rels><?xml version='1.0' encoding='UTF-8' standalone='yes'?>
<Relationships xmlns="http://schemas.openxmlformats.org/package/2006/relationships"><Relationship Id="rId1" Type="http://schemas.openxmlformats.org/officeDocument/2006/relationships/theme" Target="../theme/theme26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274.xml"/></Relationships>
</file>

<file path=ppt/slideMasters/_rels/slideMaster265.xml.rels><?xml version='1.0' encoding='UTF-8' standalone='yes'?>
<Relationships xmlns="http://schemas.openxmlformats.org/package/2006/relationships"><Relationship Id="rId1" Type="http://schemas.openxmlformats.org/officeDocument/2006/relationships/theme" Target="../theme/theme26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35.jpeg"/><Relationship Id="rId6" Type="http://schemas.openxmlformats.org/officeDocument/2006/relationships/slideLayout" Target="../slideLayouts/slideLayout275.xml"/></Relationships>
</file>

<file path=ppt/slideMasters/_rels/slideMaster266.xml.rels><?xml version='1.0' encoding='UTF-8' standalone='yes'?>
<Relationships xmlns="http://schemas.openxmlformats.org/package/2006/relationships"><Relationship Id="rId1" Type="http://schemas.openxmlformats.org/officeDocument/2006/relationships/theme" Target="../theme/theme26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36.jpeg"/><Relationship Id="rId6" Type="http://schemas.openxmlformats.org/officeDocument/2006/relationships/slideLayout" Target="../slideLayouts/slideLayout276.xml"/></Relationships>
</file>

<file path=ppt/slideMasters/_rels/slideMaster267.xml.rels><?xml version='1.0' encoding='UTF-8' standalone='yes'?>
<Relationships xmlns="http://schemas.openxmlformats.org/package/2006/relationships"><Relationship Id="rId1" Type="http://schemas.openxmlformats.org/officeDocument/2006/relationships/theme" Target="../theme/theme26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7.jpeg"/><Relationship Id="rId6" Type="http://schemas.openxmlformats.org/officeDocument/2006/relationships/slideLayout" Target="../slideLayouts/slideLayout277.xml"/></Relationships>
</file>

<file path=ppt/slideMasters/_rels/slideMaster268.xml.rels><?xml version='1.0' encoding='UTF-8' standalone='yes'?>
<Relationships xmlns="http://schemas.openxmlformats.org/package/2006/relationships"><Relationship Id="rId1" Type="http://schemas.openxmlformats.org/officeDocument/2006/relationships/theme" Target="../theme/theme26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38.jpeg"/><Relationship Id="rId6" Type="http://schemas.openxmlformats.org/officeDocument/2006/relationships/slideLayout" Target="../slideLayouts/slideLayout278.xml"/></Relationships>
</file>

<file path=ppt/slideMasters/_rels/slideMaster269.xml.rels><?xml version='1.0' encoding='UTF-8' standalone='yes'?>
<Relationships xmlns="http://schemas.openxmlformats.org/package/2006/relationships"><Relationship Id="rId1" Type="http://schemas.openxmlformats.org/officeDocument/2006/relationships/theme" Target="../theme/theme26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39.jpeg"/><Relationship Id="rId6" Type="http://schemas.openxmlformats.org/officeDocument/2006/relationships/slideLayout" Target="../slideLayouts/slideLayout279.xml"/></Relationships>
</file>

<file path=ppt/slideMasters/_rels/slideMaster27.xml.rels><?xml version='1.0' encoding='UTF-8' standalone='yes'?>
<Relationships xmlns="http://schemas.openxmlformats.org/package/2006/relationships"><Relationship Id="rId1" Type="http://schemas.openxmlformats.org/officeDocument/2006/relationships/theme" Target="../theme/theme27.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slideLayout" Target="../slideLayouts/slideLayout27.xml"/></Relationships>
</file>

<file path=ppt/slideMasters/_rels/slideMaster270.xml.rels><?xml version='1.0' encoding='UTF-8' standalone='yes'?>
<Relationships xmlns="http://schemas.openxmlformats.org/package/2006/relationships"><Relationship Id="rId1" Type="http://schemas.openxmlformats.org/officeDocument/2006/relationships/theme" Target="../theme/theme27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40.jpeg"/><Relationship Id="rId6" Type="http://schemas.openxmlformats.org/officeDocument/2006/relationships/image" Target="../media/image78.png"/><Relationship Id="rId7" Type="http://schemas.openxmlformats.org/officeDocument/2006/relationships/slideLayout" Target="../slideLayouts/slideLayout280.xml"/></Relationships>
</file>

<file path=ppt/slideMasters/_rels/slideMaster271.xml.rels><?xml version='1.0' encoding='UTF-8' standalone='yes'?>
<Relationships xmlns="http://schemas.openxmlformats.org/package/2006/relationships"><Relationship Id="rId1" Type="http://schemas.openxmlformats.org/officeDocument/2006/relationships/theme" Target="../theme/theme27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8.jpeg"/><Relationship Id="rId6" Type="http://schemas.openxmlformats.org/officeDocument/2006/relationships/slideLayout" Target="../slideLayouts/slideLayout281.xml"/></Relationships>
</file>

<file path=ppt/slideMasters/_rels/slideMaster272.xml.rels><?xml version='1.0' encoding='UTF-8' standalone='yes'?>
<Relationships xmlns="http://schemas.openxmlformats.org/package/2006/relationships"><Relationship Id="rId1" Type="http://schemas.openxmlformats.org/officeDocument/2006/relationships/theme" Target="../theme/theme27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42.jpeg"/><Relationship Id="rId6" Type="http://schemas.openxmlformats.org/officeDocument/2006/relationships/slideLayout" Target="../slideLayouts/slideLayout282.xml"/></Relationships>
</file>

<file path=ppt/slideMasters/_rels/slideMaster273.xml.rels><?xml version='1.0' encoding='UTF-8' standalone='yes'?>
<Relationships xmlns="http://schemas.openxmlformats.org/package/2006/relationships"><Relationship Id="rId1" Type="http://schemas.openxmlformats.org/officeDocument/2006/relationships/theme" Target="../theme/theme27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43.jpeg"/><Relationship Id="rId6" Type="http://schemas.openxmlformats.org/officeDocument/2006/relationships/slideLayout" Target="../slideLayouts/slideLayout283.xml"/></Relationships>
</file>

<file path=ppt/slideMasters/_rels/slideMaster274.xml.rels><?xml version='1.0' encoding='UTF-8' standalone='yes'?>
<Relationships xmlns="http://schemas.openxmlformats.org/package/2006/relationships"><Relationship Id="rId1" Type="http://schemas.openxmlformats.org/officeDocument/2006/relationships/theme" Target="../theme/theme27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44.jpeg"/><Relationship Id="rId6" Type="http://schemas.openxmlformats.org/officeDocument/2006/relationships/slideLayout" Target="../slideLayouts/slideLayout284.xml"/></Relationships>
</file>

<file path=ppt/slideMasters/_rels/slideMaster275.xml.rels><?xml version='1.0' encoding='UTF-8' standalone='yes'?>
<Relationships xmlns="http://schemas.openxmlformats.org/package/2006/relationships"><Relationship Id="rId1" Type="http://schemas.openxmlformats.org/officeDocument/2006/relationships/theme" Target="../theme/theme27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45.jpeg"/><Relationship Id="rId6" Type="http://schemas.openxmlformats.org/officeDocument/2006/relationships/slideLayout" Target="../slideLayouts/slideLayout285.xml"/></Relationships>
</file>

<file path=ppt/slideMasters/_rels/slideMaster276.xml.rels><?xml version='1.0' encoding='UTF-8' standalone='yes'?>
<Relationships xmlns="http://schemas.openxmlformats.org/package/2006/relationships"><Relationship Id="rId1" Type="http://schemas.openxmlformats.org/officeDocument/2006/relationships/theme" Target="../theme/theme27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286.xml"/></Relationships>
</file>

<file path=ppt/slideMasters/_rels/slideMaster277.xml.rels><?xml version='1.0' encoding='UTF-8' standalone='yes'?>
<Relationships xmlns="http://schemas.openxmlformats.org/package/2006/relationships"><Relationship Id="rId1" Type="http://schemas.openxmlformats.org/officeDocument/2006/relationships/theme" Target="../theme/theme27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287.xml"/></Relationships>
</file>

<file path=ppt/slideMasters/_rels/slideMaster278.xml.rels><?xml version='1.0' encoding='UTF-8' standalone='yes'?>
<Relationships xmlns="http://schemas.openxmlformats.org/package/2006/relationships"><Relationship Id="rId1" Type="http://schemas.openxmlformats.org/officeDocument/2006/relationships/theme" Target="../theme/theme27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288.xml"/></Relationships>
</file>

<file path=ppt/slideMasters/_rels/slideMaster279.xml.rels><?xml version='1.0' encoding='UTF-8' standalone='yes'?>
<Relationships xmlns="http://schemas.openxmlformats.org/package/2006/relationships"><Relationship Id="rId1" Type="http://schemas.openxmlformats.org/officeDocument/2006/relationships/theme" Target="../theme/theme27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289.xml"/></Relationships>
</file>

<file path=ppt/slideMasters/_rels/slideMaster28.xml.rels><?xml version='1.0' encoding='UTF-8' standalone='yes'?>
<Relationships xmlns="http://schemas.openxmlformats.org/package/2006/relationships"><Relationship Id="rId1" Type="http://schemas.openxmlformats.org/officeDocument/2006/relationships/theme" Target="../theme/theme28.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28.xml"/></Relationships>
</file>

<file path=ppt/slideMasters/_rels/slideMaster280.xml.rels><?xml version='1.0' encoding='UTF-8' standalone='yes'?>
<Relationships xmlns="http://schemas.openxmlformats.org/package/2006/relationships"><Relationship Id="rId1" Type="http://schemas.openxmlformats.org/officeDocument/2006/relationships/theme" Target="../theme/theme28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290.xml"/></Relationships>
</file>

<file path=ppt/slideMasters/_rels/slideMaster281.xml.rels><?xml version='1.0' encoding='UTF-8' standalone='yes'?>
<Relationships xmlns="http://schemas.openxmlformats.org/package/2006/relationships"><Relationship Id="rId1" Type="http://schemas.openxmlformats.org/officeDocument/2006/relationships/theme" Target="../theme/theme28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89.jpeg"/><Relationship Id="rId6" Type="http://schemas.openxmlformats.org/officeDocument/2006/relationships/image" Target="../media/image78.png"/><Relationship Id="rId7" Type="http://schemas.openxmlformats.org/officeDocument/2006/relationships/slideLayout" Target="../slideLayouts/slideLayout291.xml"/></Relationships>
</file>

<file path=ppt/slideMasters/_rels/slideMaster282.xml.rels><?xml version='1.0' encoding='UTF-8' standalone='yes'?>
<Relationships xmlns="http://schemas.openxmlformats.org/package/2006/relationships"><Relationship Id="rId1" Type="http://schemas.openxmlformats.org/officeDocument/2006/relationships/theme" Target="../theme/theme28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292.xml"/></Relationships>
</file>

<file path=ppt/slideMasters/_rels/slideMaster283.xml.rels><?xml version='1.0' encoding='UTF-8' standalone='yes'?>
<Relationships xmlns="http://schemas.openxmlformats.org/package/2006/relationships"><Relationship Id="rId1" Type="http://schemas.openxmlformats.org/officeDocument/2006/relationships/theme" Target="../theme/theme28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293.xml"/></Relationships>
</file>

<file path=ppt/slideMasters/_rels/slideMaster284.xml.rels><?xml version='1.0' encoding='UTF-8' standalone='yes'?>
<Relationships xmlns="http://schemas.openxmlformats.org/package/2006/relationships"><Relationship Id="rId1" Type="http://schemas.openxmlformats.org/officeDocument/2006/relationships/theme" Target="../theme/theme28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294.xml"/></Relationships>
</file>

<file path=ppt/slideMasters/_rels/slideMaster285.xml.rels><?xml version='1.0' encoding='UTF-8' standalone='yes'?>
<Relationships xmlns="http://schemas.openxmlformats.org/package/2006/relationships"><Relationship Id="rId1" Type="http://schemas.openxmlformats.org/officeDocument/2006/relationships/theme" Target="../theme/theme28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90.jpeg"/><Relationship Id="rId6" Type="http://schemas.openxmlformats.org/officeDocument/2006/relationships/slideLayout" Target="../slideLayouts/slideLayout295.xml"/></Relationships>
</file>

<file path=ppt/slideMasters/_rels/slideMaster286.xml.rels><?xml version='1.0' encoding='UTF-8' standalone='yes'?>
<Relationships xmlns="http://schemas.openxmlformats.org/package/2006/relationships"><Relationship Id="rId1" Type="http://schemas.openxmlformats.org/officeDocument/2006/relationships/theme" Target="../theme/theme28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48.jpeg"/><Relationship Id="rId6" Type="http://schemas.openxmlformats.org/officeDocument/2006/relationships/slideLayout" Target="../slideLayouts/slideLayout296.xml"/></Relationships>
</file>

<file path=ppt/slideMasters/_rels/slideMaster287.xml.rels><?xml version='1.0' encoding='UTF-8' standalone='yes'?>
<Relationships xmlns="http://schemas.openxmlformats.org/package/2006/relationships"><Relationship Id="rId1" Type="http://schemas.openxmlformats.org/officeDocument/2006/relationships/theme" Target="../theme/theme28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91.jpeg"/><Relationship Id="rId6" Type="http://schemas.openxmlformats.org/officeDocument/2006/relationships/slideLayout" Target="../slideLayouts/slideLayout297.xml"/></Relationships>
</file>

<file path=ppt/slideMasters/_rels/slideMaster288.xml.rels><?xml version='1.0' encoding='UTF-8' standalone='yes'?>
<Relationships xmlns="http://schemas.openxmlformats.org/package/2006/relationships"><Relationship Id="rId1" Type="http://schemas.openxmlformats.org/officeDocument/2006/relationships/theme" Target="../theme/theme28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50.jpeg"/><Relationship Id="rId6" Type="http://schemas.openxmlformats.org/officeDocument/2006/relationships/slideLayout" Target="../slideLayouts/slideLayout298.xml"/></Relationships>
</file>

<file path=ppt/slideMasters/_rels/slideMaster289.xml.rels><?xml version='1.0' encoding='UTF-8' standalone='yes'?>
<Relationships xmlns="http://schemas.openxmlformats.org/package/2006/relationships"><Relationship Id="rId1" Type="http://schemas.openxmlformats.org/officeDocument/2006/relationships/theme" Target="../theme/theme28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51.jpeg"/><Relationship Id="rId6" Type="http://schemas.openxmlformats.org/officeDocument/2006/relationships/slideLayout" Target="../slideLayouts/slideLayout299.xml"/></Relationships>
</file>

<file path=ppt/slideMasters/_rels/slideMaster29.xml.rels><?xml version='1.0' encoding='UTF-8' standalone='yes'?>
<Relationships xmlns="http://schemas.openxmlformats.org/package/2006/relationships"><Relationship Id="rId1" Type="http://schemas.openxmlformats.org/officeDocument/2006/relationships/theme" Target="../theme/theme29.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29.xml"/></Relationships>
</file>

<file path=ppt/slideMasters/_rels/slideMaster290.xml.rels><?xml version='1.0' encoding='UTF-8' standalone='yes'?>
<Relationships xmlns="http://schemas.openxmlformats.org/package/2006/relationships"><Relationship Id="rId1" Type="http://schemas.openxmlformats.org/officeDocument/2006/relationships/theme" Target="../theme/theme29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52.jpeg"/><Relationship Id="rId6" Type="http://schemas.openxmlformats.org/officeDocument/2006/relationships/slideLayout" Target="../slideLayouts/slideLayout300.xml"/></Relationships>
</file>

<file path=ppt/slideMasters/_rels/slideMaster291.xml.rels><?xml version='1.0' encoding='UTF-8' standalone='yes'?>
<Relationships xmlns="http://schemas.openxmlformats.org/package/2006/relationships"><Relationship Id="rId1" Type="http://schemas.openxmlformats.org/officeDocument/2006/relationships/theme" Target="../theme/theme29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53.jpeg"/><Relationship Id="rId6" Type="http://schemas.openxmlformats.org/officeDocument/2006/relationships/slideLayout" Target="../slideLayouts/slideLayout301.xml"/></Relationships>
</file>

<file path=ppt/slideMasters/_rels/slideMaster292.xml.rels><?xml version='1.0' encoding='UTF-8' standalone='yes'?>
<Relationships xmlns="http://schemas.openxmlformats.org/package/2006/relationships"><Relationship Id="rId1" Type="http://schemas.openxmlformats.org/officeDocument/2006/relationships/theme" Target="../theme/theme29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54.jpeg"/><Relationship Id="rId6" Type="http://schemas.openxmlformats.org/officeDocument/2006/relationships/image" Target="../media/image78.png"/><Relationship Id="rId7" Type="http://schemas.openxmlformats.org/officeDocument/2006/relationships/slideLayout" Target="../slideLayouts/slideLayout302.xml"/></Relationships>
</file>

<file path=ppt/slideMasters/_rels/slideMaster293.xml.rels><?xml version='1.0' encoding='UTF-8' standalone='yes'?>
<Relationships xmlns="http://schemas.openxmlformats.org/package/2006/relationships"><Relationship Id="rId1" Type="http://schemas.openxmlformats.org/officeDocument/2006/relationships/theme" Target="../theme/theme29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03.xml"/></Relationships>
</file>

<file path=ppt/slideMasters/_rels/slideMaster294.xml.rels><?xml version='1.0' encoding='UTF-8' standalone='yes'?>
<Relationships xmlns="http://schemas.openxmlformats.org/package/2006/relationships"><Relationship Id="rId1" Type="http://schemas.openxmlformats.org/officeDocument/2006/relationships/theme" Target="../theme/theme29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04.xml"/></Relationships>
</file>

<file path=ppt/slideMasters/_rels/slideMaster295.xml.rels><?xml version='1.0' encoding='UTF-8' standalone='yes'?>
<Relationships xmlns="http://schemas.openxmlformats.org/package/2006/relationships"><Relationship Id="rId1" Type="http://schemas.openxmlformats.org/officeDocument/2006/relationships/theme" Target="../theme/theme29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05.xml"/></Relationships>
</file>

<file path=ppt/slideMasters/_rels/slideMaster296.xml.rels><?xml version='1.0' encoding='UTF-8' standalone='yes'?>
<Relationships xmlns="http://schemas.openxmlformats.org/package/2006/relationships"><Relationship Id="rId1" Type="http://schemas.openxmlformats.org/officeDocument/2006/relationships/theme" Target="../theme/theme29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06.xml"/></Relationships>
</file>

<file path=ppt/slideMasters/_rels/slideMaster297.xml.rels><?xml version='1.0' encoding='UTF-8' standalone='yes'?>
<Relationships xmlns="http://schemas.openxmlformats.org/package/2006/relationships"><Relationship Id="rId1" Type="http://schemas.openxmlformats.org/officeDocument/2006/relationships/theme" Target="../theme/theme29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07.xml"/></Relationships>
</file>

<file path=ppt/slideMasters/_rels/slideMaster298.xml.rels><?xml version='1.0' encoding='UTF-8' standalone='yes'?>
<Relationships xmlns="http://schemas.openxmlformats.org/package/2006/relationships"><Relationship Id="rId1" Type="http://schemas.openxmlformats.org/officeDocument/2006/relationships/theme" Target="../theme/theme29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08.xml"/></Relationships>
</file>

<file path=ppt/slideMasters/_rels/slideMaster299.xml.rels><?xml version='1.0' encoding='UTF-8' standalone='yes'?>
<Relationships xmlns="http://schemas.openxmlformats.org/package/2006/relationships"><Relationship Id="rId1" Type="http://schemas.openxmlformats.org/officeDocument/2006/relationships/theme" Target="../theme/theme29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1" Type="http://schemas.openxmlformats.org/officeDocument/2006/relationships/theme" Target="../theme/theme30.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30.xml"/></Relationships>
</file>

<file path=ppt/slideMasters/_rels/slideMaster300.xml.rels><?xml version='1.0' encoding='UTF-8' standalone='yes'?>
<Relationships xmlns="http://schemas.openxmlformats.org/package/2006/relationships"><Relationship Id="rId1" Type="http://schemas.openxmlformats.org/officeDocument/2006/relationships/theme" Target="../theme/theme30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10.xml"/></Relationships>
</file>

<file path=ppt/slideMasters/_rels/slideMaster301.xml.rels><?xml version='1.0' encoding='UTF-8' standalone='yes'?>
<Relationships xmlns="http://schemas.openxmlformats.org/package/2006/relationships"><Relationship Id="rId1" Type="http://schemas.openxmlformats.org/officeDocument/2006/relationships/theme" Target="../theme/theme30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11.xml"/></Relationships>
</file>

<file path=ppt/slideMasters/_rels/slideMaster302.xml.rels><?xml version='1.0' encoding='UTF-8' standalone='yes'?>
<Relationships xmlns="http://schemas.openxmlformats.org/package/2006/relationships"><Relationship Id="rId1" Type="http://schemas.openxmlformats.org/officeDocument/2006/relationships/theme" Target="../theme/theme30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12.xml"/></Relationships>
</file>

<file path=ppt/slideMasters/_rels/slideMaster303.xml.rels><?xml version='1.0' encoding='UTF-8' standalone='yes'?>
<Relationships xmlns="http://schemas.openxmlformats.org/package/2006/relationships"><Relationship Id="rId1" Type="http://schemas.openxmlformats.org/officeDocument/2006/relationships/theme" Target="../theme/theme30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92.jpeg"/><Relationship Id="rId6" Type="http://schemas.openxmlformats.org/officeDocument/2006/relationships/image" Target="../media/image78.png"/><Relationship Id="rId7" Type="http://schemas.openxmlformats.org/officeDocument/2006/relationships/slideLayout" Target="../slideLayouts/slideLayout313.xml"/></Relationships>
</file>

<file path=ppt/slideMasters/_rels/slideMaster304.xml.rels><?xml version='1.0' encoding='UTF-8' standalone='yes'?>
<Relationships xmlns="http://schemas.openxmlformats.org/package/2006/relationships"><Relationship Id="rId1" Type="http://schemas.openxmlformats.org/officeDocument/2006/relationships/theme" Target="../theme/theme30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14.xml"/></Relationships>
</file>

<file path=ppt/slideMasters/_rels/slideMaster305.xml.rels><?xml version='1.0' encoding='UTF-8' standalone='yes'?>
<Relationships xmlns="http://schemas.openxmlformats.org/package/2006/relationships"><Relationship Id="rId1" Type="http://schemas.openxmlformats.org/officeDocument/2006/relationships/theme" Target="../theme/theme30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15.xml"/></Relationships>
</file>

<file path=ppt/slideMasters/_rels/slideMaster306.xml.rels><?xml version='1.0' encoding='UTF-8' standalone='yes'?>
<Relationships xmlns="http://schemas.openxmlformats.org/package/2006/relationships"><Relationship Id="rId1" Type="http://schemas.openxmlformats.org/officeDocument/2006/relationships/theme" Target="../theme/theme30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slideLayout" Target="../slideLayouts/slideLayout316.xml"/></Relationships>
</file>

<file path=ppt/slideMasters/_rels/slideMaster307.xml.rels><?xml version='1.0' encoding='UTF-8' standalone='yes'?>
<Relationships xmlns="http://schemas.openxmlformats.org/package/2006/relationships"><Relationship Id="rId1" Type="http://schemas.openxmlformats.org/officeDocument/2006/relationships/theme" Target="../theme/theme30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93.jpeg"/><Relationship Id="rId6" Type="http://schemas.openxmlformats.org/officeDocument/2006/relationships/image" Target="../media/image78.png"/><Relationship Id="rId7" Type="http://schemas.openxmlformats.org/officeDocument/2006/relationships/slideLayout" Target="../slideLayouts/slideLayout317.xml"/></Relationships>
</file>

<file path=ppt/slideMasters/_rels/slideMaster308.xml.rels><?xml version='1.0' encoding='UTF-8' standalone='yes'?>
<Relationships xmlns="http://schemas.openxmlformats.org/package/2006/relationships"><Relationship Id="rId1" Type="http://schemas.openxmlformats.org/officeDocument/2006/relationships/theme" Target="../theme/theme30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94.jpeg"/><Relationship Id="rId6" Type="http://schemas.openxmlformats.org/officeDocument/2006/relationships/image" Target="../media/image78.png"/><Relationship Id="rId7" Type="http://schemas.openxmlformats.org/officeDocument/2006/relationships/slideLayout" Target="../slideLayouts/slideLayout318.xml"/></Relationships>
</file>

<file path=ppt/slideMasters/_rels/slideMaster309.xml.rels><?xml version='1.0' encoding='UTF-8' standalone='yes'?>
<Relationships xmlns="http://schemas.openxmlformats.org/package/2006/relationships"><Relationship Id="rId1" Type="http://schemas.openxmlformats.org/officeDocument/2006/relationships/theme" Target="../theme/theme30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png"/><Relationship Id="rId5" Type="http://schemas.openxmlformats.org/officeDocument/2006/relationships/image" Target="../media/image95.jpeg"/><Relationship Id="rId6" Type="http://schemas.openxmlformats.org/officeDocument/2006/relationships/image" Target="../media/image16.png"/><Relationship Id="rId7"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1" Type="http://schemas.openxmlformats.org/officeDocument/2006/relationships/theme" Target="../theme/theme31.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31.xml"/></Relationships>
</file>

<file path=ppt/slideMasters/_rels/slideMaster310.xml.rels><?xml version='1.0' encoding='UTF-8' standalone='yes'?>
<Relationships xmlns="http://schemas.openxmlformats.org/package/2006/relationships"><Relationship Id="rId1" Type="http://schemas.openxmlformats.org/officeDocument/2006/relationships/theme" Target="../theme/theme310.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slideLayout" Target="../slideLayouts/slideLayout320.xml"/></Relationships>
</file>

<file path=ppt/slideMasters/_rels/slideMaster311.xml.rels><?xml version='1.0' encoding='UTF-8' standalone='yes'?>
<Relationships xmlns="http://schemas.openxmlformats.org/package/2006/relationships"><Relationship Id="rId1" Type="http://schemas.openxmlformats.org/officeDocument/2006/relationships/theme" Target="../theme/theme311.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21.xml"/></Relationships>
</file>

<file path=ppt/slideMasters/_rels/slideMaster312.xml.rels><?xml version='1.0' encoding='UTF-8' standalone='yes'?>
<Relationships xmlns="http://schemas.openxmlformats.org/package/2006/relationships"><Relationship Id="rId1" Type="http://schemas.openxmlformats.org/officeDocument/2006/relationships/theme" Target="../theme/theme312.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22.xml"/></Relationships>
</file>

<file path=ppt/slideMasters/_rels/slideMaster313.xml.rels><?xml version='1.0' encoding='UTF-8' standalone='yes'?>
<Relationships xmlns="http://schemas.openxmlformats.org/package/2006/relationships"><Relationship Id="rId1" Type="http://schemas.openxmlformats.org/officeDocument/2006/relationships/theme" Target="../theme/theme313.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23.xml"/></Relationships>
</file>

<file path=ppt/slideMasters/_rels/slideMaster314.xml.rels><?xml version='1.0' encoding='UTF-8' standalone='yes'?>
<Relationships xmlns="http://schemas.openxmlformats.org/package/2006/relationships"><Relationship Id="rId1" Type="http://schemas.openxmlformats.org/officeDocument/2006/relationships/theme" Target="../theme/theme314.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24.xml"/></Relationships>
</file>

<file path=ppt/slideMasters/_rels/slideMaster315.xml.rels><?xml version='1.0' encoding='UTF-8' standalone='yes'?>
<Relationships xmlns="http://schemas.openxmlformats.org/package/2006/relationships"><Relationship Id="rId1" Type="http://schemas.openxmlformats.org/officeDocument/2006/relationships/theme" Target="../theme/theme315.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25.xml"/></Relationships>
</file>

<file path=ppt/slideMasters/_rels/slideMaster316.xml.rels><?xml version='1.0' encoding='UTF-8' standalone='yes'?>
<Relationships xmlns="http://schemas.openxmlformats.org/package/2006/relationships"><Relationship Id="rId1" Type="http://schemas.openxmlformats.org/officeDocument/2006/relationships/theme" Target="../theme/theme316.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26.xml"/></Relationships>
</file>

<file path=ppt/slideMasters/_rels/slideMaster317.xml.rels><?xml version='1.0' encoding='UTF-8' standalone='yes'?>
<Relationships xmlns="http://schemas.openxmlformats.org/package/2006/relationships"><Relationship Id="rId1" Type="http://schemas.openxmlformats.org/officeDocument/2006/relationships/theme" Target="../theme/theme317.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27.xml"/></Relationships>
</file>

<file path=ppt/slideMasters/_rels/slideMaster318.xml.rels><?xml version='1.0' encoding='UTF-8' standalone='yes'?>
<Relationships xmlns="http://schemas.openxmlformats.org/package/2006/relationships"><Relationship Id="rId1" Type="http://schemas.openxmlformats.org/officeDocument/2006/relationships/theme" Target="../theme/theme318.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28.xml"/></Relationships>
</file>

<file path=ppt/slideMasters/_rels/slideMaster319.xml.rels><?xml version='1.0' encoding='UTF-8' standalone='yes'?>
<Relationships xmlns="http://schemas.openxmlformats.org/package/2006/relationships"><Relationship Id="rId1" Type="http://schemas.openxmlformats.org/officeDocument/2006/relationships/theme" Target="../theme/theme319.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image" Target="../media/image99.png"/><Relationship Id="rId6" Type="http://schemas.openxmlformats.org/officeDocument/2006/relationships/slideLayout" Target="../slideLayouts/slideLayout329.xml"/></Relationships>
</file>

<file path=ppt/slideMasters/_rels/slideMaster32.xml.rels><?xml version='1.0' encoding='UTF-8' standalone='yes'?>
<Relationships xmlns="http://schemas.openxmlformats.org/package/2006/relationships"><Relationship Id="rId1" Type="http://schemas.openxmlformats.org/officeDocument/2006/relationships/theme" Target="../theme/theme32.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slideLayout" Target="../slideLayouts/slideLayout32.xml"/></Relationships>
</file>

<file path=ppt/slideMasters/_rels/slideMaster320.xml.rels><?xml version='1.0' encoding='UTF-8' standalone='yes'?>
<Relationships xmlns="http://schemas.openxmlformats.org/package/2006/relationships"><Relationship Id="rId1" Type="http://schemas.openxmlformats.org/officeDocument/2006/relationships/theme" Target="../theme/theme320.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30.xml"/></Relationships>
</file>

<file path=ppt/slideMasters/_rels/slideMaster321.xml.rels><?xml version='1.0' encoding='UTF-8' standalone='yes'?>
<Relationships xmlns="http://schemas.openxmlformats.org/package/2006/relationships"><Relationship Id="rId1" Type="http://schemas.openxmlformats.org/officeDocument/2006/relationships/theme" Target="../theme/theme321.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slideLayout" Target="../slideLayouts/slideLayout331.xml"/></Relationships>
</file>

<file path=ppt/slideMasters/_rels/slideMaster322.xml.rels><?xml version='1.0' encoding='UTF-8' standalone='yes'?>
<Relationships xmlns="http://schemas.openxmlformats.org/package/2006/relationships"><Relationship Id="rId1" Type="http://schemas.openxmlformats.org/officeDocument/2006/relationships/theme" Target="../theme/theme322.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32.xml"/></Relationships>
</file>

<file path=ppt/slideMasters/_rels/slideMaster323.xml.rels><?xml version='1.0' encoding='UTF-8' standalone='yes'?>
<Relationships xmlns="http://schemas.openxmlformats.org/package/2006/relationships"><Relationship Id="rId1" Type="http://schemas.openxmlformats.org/officeDocument/2006/relationships/theme" Target="../theme/theme323.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33.xml"/></Relationships>
</file>

<file path=ppt/slideMasters/_rels/slideMaster324.xml.rels><?xml version='1.0' encoding='UTF-8' standalone='yes'?>
<Relationships xmlns="http://schemas.openxmlformats.org/package/2006/relationships"><Relationship Id="rId1" Type="http://schemas.openxmlformats.org/officeDocument/2006/relationships/theme" Target="../theme/theme324.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34.xml"/></Relationships>
</file>

<file path=ppt/slideMasters/_rels/slideMaster325.xml.rels><?xml version='1.0' encoding='UTF-8' standalone='yes'?>
<Relationships xmlns="http://schemas.openxmlformats.org/package/2006/relationships"><Relationship Id="rId1" Type="http://schemas.openxmlformats.org/officeDocument/2006/relationships/theme" Target="../theme/theme325.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35.xml"/></Relationships>
</file>

<file path=ppt/slideMasters/_rels/slideMaster326.xml.rels><?xml version='1.0' encoding='UTF-8' standalone='yes'?>
<Relationships xmlns="http://schemas.openxmlformats.org/package/2006/relationships"><Relationship Id="rId1" Type="http://schemas.openxmlformats.org/officeDocument/2006/relationships/theme" Target="../theme/theme326.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36.xml"/></Relationships>
</file>

<file path=ppt/slideMasters/_rels/slideMaster327.xml.rels><?xml version='1.0' encoding='UTF-8' standalone='yes'?>
<Relationships xmlns="http://schemas.openxmlformats.org/package/2006/relationships"><Relationship Id="rId1" Type="http://schemas.openxmlformats.org/officeDocument/2006/relationships/theme" Target="../theme/theme327.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37.xml"/></Relationships>
</file>

<file path=ppt/slideMasters/_rels/slideMaster328.xml.rels><?xml version='1.0' encoding='UTF-8' standalone='yes'?>
<Relationships xmlns="http://schemas.openxmlformats.org/package/2006/relationships"><Relationship Id="rId1" Type="http://schemas.openxmlformats.org/officeDocument/2006/relationships/theme" Target="../theme/theme328.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97.png"/><Relationship Id="rId5" Type="http://schemas.openxmlformats.org/officeDocument/2006/relationships/slideLayout" Target="../slideLayouts/slideLayout338.xml"/></Relationships>
</file>

<file path=ppt/slideMasters/_rels/slideMaster329.xml.rels><?xml version='1.0' encoding='UTF-8' standalone='yes'?>
<Relationships xmlns="http://schemas.openxmlformats.org/package/2006/relationships"><Relationship Id="rId1" Type="http://schemas.openxmlformats.org/officeDocument/2006/relationships/theme" Target="../theme/theme329.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image" Target="../media/image70.png"/><Relationship Id="rId6" Type="http://schemas.openxmlformats.org/officeDocument/2006/relationships/slideLayout" Target="../slideLayouts/slideLayout339.xml"/></Relationships>
</file>

<file path=ppt/slideMasters/_rels/slideMaster33.xml.rels><?xml version='1.0' encoding='UTF-8' standalone='yes'?>
<Relationships xmlns="http://schemas.openxmlformats.org/package/2006/relationships"><Relationship Id="rId1" Type="http://schemas.openxmlformats.org/officeDocument/2006/relationships/theme" Target="../theme/theme33.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33.xml"/></Relationships>
</file>

<file path=ppt/slideMasters/_rels/slideMaster330.xml.rels><?xml version='1.0' encoding='UTF-8' standalone='yes'?>
<Relationships xmlns="http://schemas.openxmlformats.org/package/2006/relationships"><Relationship Id="rId1" Type="http://schemas.openxmlformats.org/officeDocument/2006/relationships/theme" Target="../theme/theme330.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40.xml"/></Relationships>
</file>

<file path=ppt/slideMasters/_rels/slideMaster331.xml.rels><?xml version='1.0' encoding='UTF-8' standalone='yes'?>
<Relationships xmlns="http://schemas.openxmlformats.org/package/2006/relationships"><Relationship Id="rId1" Type="http://schemas.openxmlformats.org/officeDocument/2006/relationships/theme" Target="../theme/theme331.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41.xml"/></Relationships>
</file>

<file path=ppt/slideMasters/_rels/slideMaster332.xml.rels><?xml version='1.0' encoding='UTF-8' standalone='yes'?>
<Relationships xmlns="http://schemas.openxmlformats.org/package/2006/relationships"><Relationship Id="rId1" Type="http://schemas.openxmlformats.org/officeDocument/2006/relationships/theme" Target="../theme/theme332.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42.xml"/></Relationships>
</file>

<file path=ppt/slideMasters/_rels/slideMaster333.xml.rels><?xml version='1.0' encoding='UTF-8' standalone='yes'?>
<Relationships xmlns="http://schemas.openxmlformats.org/package/2006/relationships"><Relationship Id="rId1" Type="http://schemas.openxmlformats.org/officeDocument/2006/relationships/theme" Target="../theme/theme333.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43.xml"/></Relationships>
</file>

<file path=ppt/slideMasters/_rels/slideMaster334.xml.rels><?xml version='1.0' encoding='UTF-8' standalone='yes'?>
<Relationships xmlns="http://schemas.openxmlformats.org/package/2006/relationships"><Relationship Id="rId1" Type="http://schemas.openxmlformats.org/officeDocument/2006/relationships/theme" Target="../theme/theme334.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44.xml"/></Relationships>
</file>

<file path=ppt/slideMasters/_rels/slideMaster335.xml.rels><?xml version='1.0' encoding='UTF-8' standalone='yes'?>
<Relationships xmlns="http://schemas.openxmlformats.org/package/2006/relationships"><Relationship Id="rId1" Type="http://schemas.openxmlformats.org/officeDocument/2006/relationships/theme" Target="../theme/theme335.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45.xml"/></Relationships>
</file>

<file path=ppt/slideMasters/_rels/slideMaster336.xml.rels><?xml version='1.0' encoding='UTF-8' standalone='yes'?>
<Relationships xmlns="http://schemas.openxmlformats.org/package/2006/relationships"><Relationship Id="rId1" Type="http://schemas.openxmlformats.org/officeDocument/2006/relationships/theme" Target="../theme/theme336.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46.xml"/></Relationships>
</file>

<file path=ppt/slideMasters/_rels/slideMaster337.xml.rels><?xml version='1.0' encoding='UTF-8' standalone='yes'?>
<Relationships xmlns="http://schemas.openxmlformats.org/package/2006/relationships"><Relationship Id="rId1" Type="http://schemas.openxmlformats.org/officeDocument/2006/relationships/theme" Target="../theme/theme337.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47.xml"/></Relationships>
</file>

<file path=ppt/slideMasters/_rels/slideMaster338.xml.rels><?xml version='1.0' encoding='UTF-8' standalone='yes'?>
<Relationships xmlns="http://schemas.openxmlformats.org/package/2006/relationships"><Relationship Id="rId1" Type="http://schemas.openxmlformats.org/officeDocument/2006/relationships/theme" Target="../theme/theme338.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slideLayout" Target="../slideLayouts/slideLayout348.xml"/></Relationships>
</file>

<file path=ppt/slideMasters/_rels/slideMaster339.xml.rels><?xml version='1.0' encoding='UTF-8' standalone='yes'?>
<Relationships xmlns="http://schemas.openxmlformats.org/package/2006/relationships"><Relationship Id="rId1" Type="http://schemas.openxmlformats.org/officeDocument/2006/relationships/theme" Target="../theme/theme339.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49.xml"/></Relationships>
</file>

<file path=ppt/slideMasters/_rels/slideMaster34.xml.rels><?xml version='1.0' encoding='UTF-8' standalone='yes'?>
<Relationships xmlns="http://schemas.openxmlformats.org/package/2006/relationships"><Relationship Id="rId1" Type="http://schemas.openxmlformats.org/officeDocument/2006/relationships/theme" Target="../theme/theme34.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34.xml"/><Relationship Id="rId6" Type="http://schemas.openxmlformats.org/officeDocument/2006/relationships/slideLayout" Target="../slideLayouts/slideLayout35.xml"/></Relationships>
</file>

<file path=ppt/slideMasters/_rels/slideMaster340.xml.rels><?xml version='1.0' encoding='UTF-8' standalone='yes'?>
<Relationships xmlns="http://schemas.openxmlformats.org/package/2006/relationships"><Relationship Id="rId1" Type="http://schemas.openxmlformats.org/officeDocument/2006/relationships/theme" Target="../theme/theme340.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image" Target="../media/image103.png"/><Relationship Id="rId6" Type="http://schemas.openxmlformats.org/officeDocument/2006/relationships/slideLayout" Target="../slideLayouts/slideLayout350.xml"/></Relationships>
</file>

<file path=ppt/slideMasters/_rels/slideMaster341.xml.rels><?xml version='1.0' encoding='UTF-8' standalone='yes'?>
<Relationships xmlns="http://schemas.openxmlformats.org/package/2006/relationships"><Relationship Id="rId1" Type="http://schemas.openxmlformats.org/officeDocument/2006/relationships/theme" Target="../theme/theme341.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51.xml"/><Relationship Id="rId6" Type="http://schemas.openxmlformats.org/officeDocument/2006/relationships/slideLayout" Target="../slideLayouts/slideLayout352.xml"/></Relationships>
</file>

<file path=ppt/slideMasters/_rels/slideMaster342.xml.rels><?xml version='1.0' encoding='UTF-8' standalone='yes'?>
<Relationships xmlns="http://schemas.openxmlformats.org/package/2006/relationships"><Relationship Id="rId1" Type="http://schemas.openxmlformats.org/officeDocument/2006/relationships/theme" Target="../theme/theme342.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53.xml"/></Relationships>
</file>

<file path=ppt/slideMasters/_rels/slideMaster343.xml.rels><?xml version='1.0' encoding='UTF-8' standalone='yes'?>
<Relationships xmlns="http://schemas.openxmlformats.org/package/2006/relationships"><Relationship Id="rId1" Type="http://schemas.openxmlformats.org/officeDocument/2006/relationships/theme" Target="../theme/theme343.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54.xml"/></Relationships>
</file>

<file path=ppt/slideMasters/_rels/slideMaster344.xml.rels><?xml version='1.0' encoding='UTF-8' standalone='yes'?>
<Relationships xmlns="http://schemas.openxmlformats.org/package/2006/relationships"><Relationship Id="rId1" Type="http://schemas.openxmlformats.org/officeDocument/2006/relationships/theme" Target="../theme/theme344.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55.xml"/></Relationships>
</file>

<file path=ppt/slideMasters/_rels/slideMaster345.xml.rels><?xml version='1.0' encoding='UTF-8' standalone='yes'?>
<Relationships xmlns="http://schemas.openxmlformats.org/package/2006/relationships"><Relationship Id="rId1" Type="http://schemas.openxmlformats.org/officeDocument/2006/relationships/theme" Target="../theme/theme345.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56.xml"/></Relationships>
</file>

<file path=ppt/slideMasters/_rels/slideMaster346.xml.rels><?xml version='1.0' encoding='UTF-8' standalone='yes'?>
<Relationships xmlns="http://schemas.openxmlformats.org/package/2006/relationships"><Relationship Id="rId1" Type="http://schemas.openxmlformats.org/officeDocument/2006/relationships/theme" Target="../theme/theme346.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57.xml"/></Relationships>
</file>

<file path=ppt/slideMasters/_rels/slideMaster347.xml.rels><?xml version='1.0' encoding='UTF-8' standalone='yes'?>
<Relationships xmlns="http://schemas.openxmlformats.org/package/2006/relationships"><Relationship Id="rId1" Type="http://schemas.openxmlformats.org/officeDocument/2006/relationships/theme" Target="../theme/theme347.xml"/><Relationship Id="rId2" Type="http://schemas.openxmlformats.org/officeDocument/2006/relationships/oleObject" Target="../embeddings/oleObject1.bin"/><Relationship Id="rId3" Type="http://schemas.openxmlformats.org/officeDocument/2006/relationships/image" Target="../media/image96.wmf"/><Relationship Id="rId4" Type="http://schemas.openxmlformats.org/officeDocument/2006/relationships/image" Target="../media/image101.png"/><Relationship Id="rId5" Type="http://schemas.openxmlformats.org/officeDocument/2006/relationships/slideLayout" Target="../slideLayouts/slideLayout358.xml"/></Relationships>
</file>

<file path=ppt/slideMasters/_rels/slideMaster348.xml.rels><?xml version='1.0' encoding='UTF-8' standalone='yes'?>
<Relationships xmlns="http://schemas.openxmlformats.org/package/2006/relationships"><Relationship Id="rId1" Type="http://schemas.openxmlformats.org/officeDocument/2006/relationships/theme" Target="../theme/theme34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59.xml"/></Relationships>
</file>

<file path=ppt/slideMasters/_rels/slideMaster349.xml.rels><?xml version='1.0' encoding='UTF-8' standalone='yes'?>
<Relationships xmlns="http://schemas.openxmlformats.org/package/2006/relationships"><Relationship Id="rId1" Type="http://schemas.openxmlformats.org/officeDocument/2006/relationships/theme" Target="../theme/theme34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60.xml"/></Relationships>
</file>

<file path=ppt/slideMasters/_rels/slideMaster35.xml.rels><?xml version='1.0' encoding='UTF-8' standalone='yes'?>
<Relationships xmlns="http://schemas.openxmlformats.org/package/2006/relationships"><Relationship Id="rId1" Type="http://schemas.openxmlformats.org/officeDocument/2006/relationships/theme" Target="../theme/theme35.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36.xml"/></Relationships>
</file>

<file path=ppt/slideMasters/_rels/slideMaster350.xml.rels><?xml version='1.0' encoding='UTF-8' standalone='yes'?>
<Relationships xmlns="http://schemas.openxmlformats.org/package/2006/relationships"><Relationship Id="rId1" Type="http://schemas.openxmlformats.org/officeDocument/2006/relationships/theme" Target="../theme/theme35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61.xml"/></Relationships>
</file>

<file path=ppt/slideMasters/_rels/slideMaster351.xml.rels><?xml version='1.0' encoding='UTF-8' standalone='yes'?>
<Relationships xmlns="http://schemas.openxmlformats.org/package/2006/relationships"><Relationship Id="rId1" Type="http://schemas.openxmlformats.org/officeDocument/2006/relationships/theme" Target="../theme/theme35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62.xml"/></Relationships>
</file>

<file path=ppt/slideMasters/_rels/slideMaster352.xml.rels><?xml version='1.0' encoding='UTF-8' standalone='yes'?>
<Relationships xmlns="http://schemas.openxmlformats.org/package/2006/relationships"><Relationship Id="rId1" Type="http://schemas.openxmlformats.org/officeDocument/2006/relationships/theme" Target="../theme/theme35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63.xml"/></Relationships>
</file>

<file path=ppt/slideMasters/_rels/slideMaster353.xml.rels><?xml version='1.0' encoding='UTF-8' standalone='yes'?>
<Relationships xmlns="http://schemas.openxmlformats.org/package/2006/relationships"><Relationship Id="rId1" Type="http://schemas.openxmlformats.org/officeDocument/2006/relationships/theme" Target="../theme/theme35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64.xml"/></Relationships>
</file>

<file path=ppt/slideMasters/_rels/slideMaster354.xml.rels><?xml version='1.0' encoding='UTF-8' standalone='yes'?>
<Relationships xmlns="http://schemas.openxmlformats.org/package/2006/relationships"><Relationship Id="rId1" Type="http://schemas.openxmlformats.org/officeDocument/2006/relationships/theme" Target="../theme/theme35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65.xml"/></Relationships>
</file>

<file path=ppt/slideMasters/_rels/slideMaster355.xml.rels><?xml version='1.0' encoding='UTF-8' standalone='yes'?>
<Relationships xmlns="http://schemas.openxmlformats.org/package/2006/relationships"><Relationship Id="rId1" Type="http://schemas.openxmlformats.org/officeDocument/2006/relationships/theme" Target="../theme/theme35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66.xml"/></Relationships>
</file>

<file path=ppt/slideMasters/_rels/slideMaster356.xml.rels><?xml version='1.0' encoding='UTF-8' standalone='yes'?>
<Relationships xmlns="http://schemas.openxmlformats.org/package/2006/relationships"><Relationship Id="rId1" Type="http://schemas.openxmlformats.org/officeDocument/2006/relationships/theme" Target="../theme/theme35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67.xml"/></Relationships>
</file>

<file path=ppt/slideMasters/_rels/slideMaster357.xml.rels><?xml version='1.0' encoding='UTF-8' standalone='yes'?>
<Relationships xmlns="http://schemas.openxmlformats.org/package/2006/relationships"><Relationship Id="rId1" Type="http://schemas.openxmlformats.org/officeDocument/2006/relationships/theme" Target="../theme/theme35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68.xml"/></Relationships>
</file>

<file path=ppt/slideMasters/_rels/slideMaster358.xml.rels><?xml version='1.0' encoding='UTF-8' standalone='yes'?>
<Relationships xmlns="http://schemas.openxmlformats.org/package/2006/relationships"><Relationship Id="rId1" Type="http://schemas.openxmlformats.org/officeDocument/2006/relationships/theme" Target="../theme/theme358.xml"/><Relationship Id="rId2" Type="http://schemas.openxmlformats.org/officeDocument/2006/relationships/image" Target="../media/image106.png"/><Relationship Id="rId3" Type="http://schemas.openxmlformats.org/officeDocument/2006/relationships/image" Target="../media/image107.svg"/><Relationship Id="rId4" Type="http://schemas.openxmlformats.org/officeDocument/2006/relationships/oleObject" Target="../embeddings/oleObject1.bin"/><Relationship Id="rId5" Type="http://schemas.openxmlformats.org/officeDocument/2006/relationships/image" Target="../media/image67.wmf"/><Relationship Id="rId6" Type="http://schemas.openxmlformats.org/officeDocument/2006/relationships/image" Target="../media/image104.png"/><Relationship Id="rId7" Type="http://schemas.openxmlformats.org/officeDocument/2006/relationships/image" Target="../media/image105.svg"/><Relationship Id="rId8" Type="http://schemas.openxmlformats.org/officeDocument/2006/relationships/slideLayout" Target="../slideLayouts/slideLayout369.xml"/></Relationships>
</file>

<file path=ppt/slideMasters/_rels/slideMaster359.xml.rels><?xml version='1.0' encoding='UTF-8' standalone='yes'?>
<Relationships xmlns="http://schemas.openxmlformats.org/package/2006/relationships"><Relationship Id="rId1" Type="http://schemas.openxmlformats.org/officeDocument/2006/relationships/theme" Target="../theme/theme35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70.xml"/></Relationships>
</file>

<file path=ppt/slideMasters/_rels/slideMaster36.xml.rels><?xml version='1.0' encoding='UTF-8' standalone='yes'?>
<Relationships xmlns="http://schemas.openxmlformats.org/package/2006/relationships"><Relationship Id="rId1" Type="http://schemas.openxmlformats.org/officeDocument/2006/relationships/theme" Target="../theme/theme36.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15.jpeg"/><Relationship Id="rId6" Type="http://schemas.openxmlformats.org/officeDocument/2006/relationships/image" Target="../media/image16.png"/><Relationship Id="rId7" Type="http://schemas.openxmlformats.org/officeDocument/2006/relationships/slideLayout" Target="../slideLayouts/slideLayout37.xml"/></Relationships>
</file>

<file path=ppt/slideMasters/_rels/slideMaster360.xml.rels><?xml version='1.0' encoding='UTF-8' standalone='yes'?>
<Relationships xmlns="http://schemas.openxmlformats.org/package/2006/relationships"><Relationship Id="rId1" Type="http://schemas.openxmlformats.org/officeDocument/2006/relationships/theme" Target="../theme/theme36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71.xml"/></Relationships>
</file>

<file path=ppt/slideMasters/_rels/slideMaster361.xml.rels><?xml version='1.0' encoding='UTF-8' standalone='yes'?>
<Relationships xmlns="http://schemas.openxmlformats.org/package/2006/relationships"><Relationship Id="rId1" Type="http://schemas.openxmlformats.org/officeDocument/2006/relationships/theme" Target="../theme/theme36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72.xml"/></Relationships>
</file>

<file path=ppt/slideMasters/_rels/slideMaster362.xml.rels><?xml version='1.0' encoding='UTF-8' standalone='yes'?>
<Relationships xmlns="http://schemas.openxmlformats.org/package/2006/relationships"><Relationship Id="rId1" Type="http://schemas.openxmlformats.org/officeDocument/2006/relationships/theme" Target="../theme/theme36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73.xml"/></Relationships>
</file>

<file path=ppt/slideMasters/_rels/slideMaster363.xml.rels><?xml version='1.0' encoding='UTF-8' standalone='yes'?>
<Relationships xmlns="http://schemas.openxmlformats.org/package/2006/relationships"><Relationship Id="rId1" Type="http://schemas.openxmlformats.org/officeDocument/2006/relationships/theme" Target="../theme/theme36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74.xml"/></Relationships>
</file>

<file path=ppt/slideMasters/_rels/slideMaster364.xml.rels><?xml version='1.0' encoding='UTF-8' standalone='yes'?>
<Relationships xmlns="http://schemas.openxmlformats.org/package/2006/relationships"><Relationship Id="rId1" Type="http://schemas.openxmlformats.org/officeDocument/2006/relationships/theme" Target="../theme/theme36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75.xml"/></Relationships>
</file>

<file path=ppt/slideMasters/_rels/slideMaster365.xml.rels><?xml version='1.0' encoding='UTF-8' standalone='yes'?>
<Relationships xmlns="http://schemas.openxmlformats.org/package/2006/relationships"><Relationship Id="rId1" Type="http://schemas.openxmlformats.org/officeDocument/2006/relationships/theme" Target="../theme/theme36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76.xml"/></Relationships>
</file>

<file path=ppt/slideMasters/_rels/slideMaster366.xml.rels><?xml version='1.0' encoding='UTF-8' standalone='yes'?>
<Relationships xmlns="http://schemas.openxmlformats.org/package/2006/relationships"><Relationship Id="rId1" Type="http://schemas.openxmlformats.org/officeDocument/2006/relationships/theme" Target="../theme/theme36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77.xml"/></Relationships>
</file>

<file path=ppt/slideMasters/_rels/slideMaster367.xml.rels><?xml version='1.0' encoding='UTF-8' standalone='yes'?>
<Relationships xmlns="http://schemas.openxmlformats.org/package/2006/relationships"><Relationship Id="rId1" Type="http://schemas.openxmlformats.org/officeDocument/2006/relationships/theme" Target="../theme/theme36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378.xml"/></Relationships>
</file>

<file path=ppt/slideMasters/_rels/slideMaster368.xml.rels><?xml version='1.0' encoding='UTF-8' standalone='yes'?>
<Relationships xmlns="http://schemas.openxmlformats.org/package/2006/relationships"><Relationship Id="rId1" Type="http://schemas.openxmlformats.org/officeDocument/2006/relationships/theme" Target="../theme/theme36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slideLayout" Target="../slideLayouts/slideLayout379.xml"/></Relationships>
</file>

<file path=ppt/slideMasters/_rels/slideMaster369.xml.rels><?xml version='1.0' encoding='UTF-8' standalone='yes'?>
<Relationships xmlns="http://schemas.openxmlformats.org/package/2006/relationships"><Relationship Id="rId1" Type="http://schemas.openxmlformats.org/officeDocument/2006/relationships/theme" Target="../theme/theme36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10.jpeg"/><Relationship Id="rId6" Type="http://schemas.openxmlformats.org/officeDocument/2006/relationships/image" Target="../media/image111.png"/><Relationship Id="rId7" Type="http://schemas.openxmlformats.org/officeDocument/2006/relationships/slideLayout" Target="../slideLayouts/slideLayout380.xml"/></Relationships>
</file>

<file path=ppt/slideMasters/_rels/slideMaster37.xml.rels><?xml version='1.0' encoding='UTF-8' standalone='yes'?>
<Relationships xmlns="http://schemas.openxmlformats.org/package/2006/relationships"><Relationship Id="rId1" Type="http://schemas.openxmlformats.org/officeDocument/2006/relationships/theme" Target="../theme/theme37.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17.jpeg"/><Relationship Id="rId6" Type="http://schemas.openxmlformats.org/officeDocument/2006/relationships/image" Target="../media/image16.png"/><Relationship Id="rId7" Type="http://schemas.openxmlformats.org/officeDocument/2006/relationships/slideLayout" Target="../slideLayouts/slideLayout38.xml"/></Relationships>
</file>

<file path=ppt/slideMasters/_rels/slideMaster370.xml.rels><?xml version='1.0' encoding='UTF-8' standalone='yes'?>
<Relationships xmlns="http://schemas.openxmlformats.org/package/2006/relationships"><Relationship Id="rId1" Type="http://schemas.openxmlformats.org/officeDocument/2006/relationships/theme" Target="../theme/theme37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12.jpeg"/><Relationship Id="rId6" Type="http://schemas.openxmlformats.org/officeDocument/2006/relationships/image" Target="../media/image113.png"/><Relationship Id="rId7" Type="http://schemas.openxmlformats.org/officeDocument/2006/relationships/slideLayout" Target="../slideLayouts/slideLayout381.xml"/></Relationships>
</file>

<file path=ppt/slideMasters/_rels/slideMaster371.xml.rels><?xml version='1.0' encoding='UTF-8' standalone='yes'?>
<Relationships xmlns="http://schemas.openxmlformats.org/package/2006/relationships"><Relationship Id="rId1" Type="http://schemas.openxmlformats.org/officeDocument/2006/relationships/theme" Target="../theme/theme37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14.jpeg"/><Relationship Id="rId6" Type="http://schemas.openxmlformats.org/officeDocument/2006/relationships/image" Target="../media/image115.png"/><Relationship Id="rId7" Type="http://schemas.openxmlformats.org/officeDocument/2006/relationships/slideLayout" Target="../slideLayouts/slideLayout382.xml"/></Relationships>
</file>

<file path=ppt/slideMasters/_rels/slideMaster372.xml.rels><?xml version='1.0' encoding='UTF-8' standalone='yes'?>
<Relationships xmlns="http://schemas.openxmlformats.org/package/2006/relationships"><Relationship Id="rId1" Type="http://schemas.openxmlformats.org/officeDocument/2006/relationships/theme" Target="../theme/theme37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20.jpeg"/><Relationship Id="rId6" Type="http://schemas.openxmlformats.org/officeDocument/2006/relationships/image" Target="../media/image115.png"/><Relationship Id="rId7" Type="http://schemas.openxmlformats.org/officeDocument/2006/relationships/slideLayout" Target="../slideLayouts/slideLayout383.xml"/></Relationships>
</file>

<file path=ppt/slideMasters/_rels/slideMaster373.xml.rels><?xml version='1.0' encoding='UTF-8' standalone='yes'?>
<Relationships xmlns="http://schemas.openxmlformats.org/package/2006/relationships"><Relationship Id="rId1" Type="http://schemas.openxmlformats.org/officeDocument/2006/relationships/theme" Target="../theme/theme37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32.jpeg"/><Relationship Id="rId6" Type="http://schemas.openxmlformats.org/officeDocument/2006/relationships/image" Target="../media/image116.png"/><Relationship Id="rId7" Type="http://schemas.openxmlformats.org/officeDocument/2006/relationships/slideLayout" Target="../slideLayouts/slideLayout384.xml"/></Relationships>
</file>

<file path=ppt/slideMasters/_rels/slideMaster374.xml.rels><?xml version='1.0' encoding='UTF-8' standalone='yes'?>
<Relationships xmlns="http://schemas.openxmlformats.org/package/2006/relationships"><Relationship Id="rId1" Type="http://schemas.openxmlformats.org/officeDocument/2006/relationships/theme" Target="../theme/theme37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slideLayout" Target="../slideLayouts/slideLayout385.xml"/></Relationships>
</file>

<file path=ppt/slideMasters/_rels/slideMaster375.xml.rels><?xml version='1.0' encoding='UTF-8' standalone='yes'?>
<Relationships xmlns="http://schemas.openxmlformats.org/package/2006/relationships"><Relationship Id="rId1" Type="http://schemas.openxmlformats.org/officeDocument/2006/relationships/theme" Target="../theme/theme37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386.xml"/><Relationship Id="rId6" Type="http://schemas.openxmlformats.org/officeDocument/2006/relationships/slideLayout" Target="../slideLayouts/slideLayout387.xml"/></Relationships>
</file>

<file path=ppt/slideMasters/_rels/slideMaster376.xml.rels><?xml version='1.0' encoding='UTF-8' standalone='yes'?>
<Relationships xmlns="http://schemas.openxmlformats.org/package/2006/relationships"><Relationship Id="rId1" Type="http://schemas.openxmlformats.org/officeDocument/2006/relationships/theme" Target="../theme/theme37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17.jpeg"/><Relationship Id="rId6" Type="http://schemas.openxmlformats.org/officeDocument/2006/relationships/slideLayout" Target="../slideLayouts/slideLayout388.xml"/></Relationships>
</file>

<file path=ppt/slideMasters/_rels/slideMaster377.xml.rels><?xml version='1.0' encoding='UTF-8' standalone='yes'?>
<Relationships xmlns="http://schemas.openxmlformats.org/package/2006/relationships"><Relationship Id="rId1" Type="http://schemas.openxmlformats.org/officeDocument/2006/relationships/theme" Target="../theme/theme37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18.jpeg"/><Relationship Id="rId6" Type="http://schemas.openxmlformats.org/officeDocument/2006/relationships/slideLayout" Target="../slideLayouts/slideLayout389.xml"/></Relationships>
</file>

<file path=ppt/slideMasters/_rels/slideMaster378.xml.rels><?xml version='1.0' encoding='UTF-8' standalone='yes'?>
<Relationships xmlns="http://schemas.openxmlformats.org/package/2006/relationships"><Relationship Id="rId1" Type="http://schemas.openxmlformats.org/officeDocument/2006/relationships/theme" Target="../theme/theme37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19.jpeg"/><Relationship Id="rId6" Type="http://schemas.openxmlformats.org/officeDocument/2006/relationships/slideLayout" Target="../slideLayouts/slideLayout390.xml"/></Relationships>
</file>

<file path=ppt/slideMasters/_rels/slideMaster379.xml.rels><?xml version='1.0' encoding='UTF-8' standalone='yes'?>
<Relationships xmlns="http://schemas.openxmlformats.org/package/2006/relationships"><Relationship Id="rId1" Type="http://schemas.openxmlformats.org/officeDocument/2006/relationships/theme" Target="../theme/theme37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20.jpeg"/><Relationship Id="rId6" Type="http://schemas.openxmlformats.org/officeDocument/2006/relationships/image" Target="../media/image109.png"/><Relationship Id="rId7" Type="http://schemas.openxmlformats.org/officeDocument/2006/relationships/slideLayout" Target="../slideLayouts/slideLayout391.xml"/></Relationships>
</file>

<file path=ppt/slideMasters/_rels/slideMaster38.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18.jpeg"/><Relationship Id="rId6" Type="http://schemas.openxmlformats.org/officeDocument/2006/relationships/image" Target="../media/image16.png"/><Relationship Id="rId7" Type="http://schemas.openxmlformats.org/officeDocument/2006/relationships/slideLayout" Target="../slideLayouts/slideLayout39.xml"/></Relationships>
</file>

<file path=ppt/slideMasters/_rels/slideMaster380.xml.rels><?xml version='1.0' encoding='UTF-8' standalone='yes'?>
<Relationships xmlns="http://schemas.openxmlformats.org/package/2006/relationships"><Relationship Id="rId1" Type="http://schemas.openxmlformats.org/officeDocument/2006/relationships/theme" Target="../theme/theme38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21.jpeg"/><Relationship Id="rId6" Type="http://schemas.openxmlformats.org/officeDocument/2006/relationships/slideLayout" Target="../slideLayouts/slideLayout392.xml"/></Relationships>
</file>

<file path=ppt/slideMasters/_rels/slideMaster381.xml.rels><?xml version='1.0' encoding='UTF-8' standalone='yes'?>
<Relationships xmlns="http://schemas.openxmlformats.org/package/2006/relationships"><Relationship Id="rId1" Type="http://schemas.openxmlformats.org/officeDocument/2006/relationships/theme" Target="../theme/theme38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22.jpeg"/><Relationship Id="rId6" Type="http://schemas.openxmlformats.org/officeDocument/2006/relationships/slideLayout" Target="../slideLayouts/slideLayout393.xml"/></Relationships>
</file>

<file path=ppt/slideMasters/_rels/slideMaster382.xml.rels><?xml version='1.0' encoding='UTF-8' standalone='yes'?>
<Relationships xmlns="http://schemas.openxmlformats.org/package/2006/relationships"><Relationship Id="rId1" Type="http://schemas.openxmlformats.org/officeDocument/2006/relationships/theme" Target="../theme/theme38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73.jpeg"/><Relationship Id="rId6" Type="http://schemas.openxmlformats.org/officeDocument/2006/relationships/slideLayout" Target="../slideLayouts/slideLayout394.xml"/></Relationships>
</file>

<file path=ppt/slideMasters/_rels/slideMaster383.xml.rels><?xml version='1.0' encoding='UTF-8' standalone='yes'?>
<Relationships xmlns="http://schemas.openxmlformats.org/package/2006/relationships"><Relationship Id="rId1" Type="http://schemas.openxmlformats.org/officeDocument/2006/relationships/theme" Target="../theme/theme38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395.xml"/></Relationships>
</file>

<file path=ppt/slideMasters/_rels/slideMaster384.xml.rels><?xml version='1.0' encoding='UTF-8' standalone='yes'?>
<Relationships xmlns="http://schemas.openxmlformats.org/package/2006/relationships"><Relationship Id="rId1" Type="http://schemas.openxmlformats.org/officeDocument/2006/relationships/theme" Target="../theme/theme38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396.xml"/></Relationships>
</file>

<file path=ppt/slideMasters/_rels/slideMaster385.xml.rels><?xml version='1.0' encoding='UTF-8' standalone='yes'?>
<Relationships xmlns="http://schemas.openxmlformats.org/package/2006/relationships"><Relationship Id="rId1" Type="http://schemas.openxmlformats.org/officeDocument/2006/relationships/theme" Target="../theme/theme38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397.xml"/></Relationships>
</file>

<file path=ppt/slideMasters/_rels/slideMaster386.xml.rels><?xml version='1.0' encoding='UTF-8' standalone='yes'?>
<Relationships xmlns="http://schemas.openxmlformats.org/package/2006/relationships"><Relationship Id="rId1" Type="http://schemas.openxmlformats.org/officeDocument/2006/relationships/theme" Target="../theme/theme38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23.jpeg"/><Relationship Id="rId6" Type="http://schemas.openxmlformats.org/officeDocument/2006/relationships/slideLayout" Target="../slideLayouts/slideLayout398.xml"/></Relationships>
</file>

<file path=ppt/slideMasters/_rels/slideMaster387.xml.rels><?xml version='1.0' encoding='UTF-8' standalone='yes'?>
<Relationships xmlns="http://schemas.openxmlformats.org/package/2006/relationships"><Relationship Id="rId1" Type="http://schemas.openxmlformats.org/officeDocument/2006/relationships/theme" Target="../theme/theme38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24.jpeg"/><Relationship Id="rId6" Type="http://schemas.openxmlformats.org/officeDocument/2006/relationships/slideLayout" Target="../slideLayouts/slideLayout399.xml"/></Relationships>
</file>

<file path=ppt/slideMasters/_rels/slideMaster388.xml.rels><?xml version='1.0' encoding='UTF-8' standalone='yes'?>
<Relationships xmlns="http://schemas.openxmlformats.org/package/2006/relationships"><Relationship Id="rId1" Type="http://schemas.openxmlformats.org/officeDocument/2006/relationships/theme" Target="../theme/theme38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74.jpeg"/><Relationship Id="rId6" Type="http://schemas.openxmlformats.org/officeDocument/2006/relationships/slideLayout" Target="../slideLayouts/slideLayout400.xml"/></Relationships>
</file>

<file path=ppt/slideMasters/_rels/slideMaster389.xml.rels><?xml version='1.0' encoding='UTF-8' standalone='yes'?>
<Relationships xmlns="http://schemas.openxmlformats.org/package/2006/relationships"><Relationship Id="rId1" Type="http://schemas.openxmlformats.org/officeDocument/2006/relationships/theme" Target="../theme/theme38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25.jpeg"/><Relationship Id="rId6" Type="http://schemas.openxmlformats.org/officeDocument/2006/relationships/slideLayout" Target="../slideLayouts/slideLayout401.xml"/></Relationships>
</file>

<file path=ppt/slideMasters/_rels/slideMaster39.xml.rels><?xml version='1.0' encoding='UTF-8' standalone='yes'?>
<Relationships xmlns="http://schemas.openxmlformats.org/package/2006/relationships"><Relationship Id="rId1" Type="http://schemas.openxmlformats.org/officeDocument/2006/relationships/theme" Target="../theme/theme39.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19.jpeg"/><Relationship Id="rId6" Type="http://schemas.openxmlformats.org/officeDocument/2006/relationships/image" Target="../media/image16.png"/><Relationship Id="rId7" Type="http://schemas.openxmlformats.org/officeDocument/2006/relationships/slideLayout" Target="../slideLayouts/slideLayout40.xml"/></Relationships>
</file>

<file path=ppt/slideMasters/_rels/slideMaster390.xml.rels><?xml version='1.0' encoding='UTF-8' standalone='yes'?>
<Relationships xmlns="http://schemas.openxmlformats.org/package/2006/relationships"><Relationship Id="rId1" Type="http://schemas.openxmlformats.org/officeDocument/2006/relationships/theme" Target="../theme/theme39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28.jpeg"/><Relationship Id="rId6" Type="http://schemas.openxmlformats.org/officeDocument/2006/relationships/image" Target="../media/image109.png"/><Relationship Id="rId7" Type="http://schemas.openxmlformats.org/officeDocument/2006/relationships/slideLayout" Target="../slideLayouts/slideLayout402.xml"/></Relationships>
</file>

<file path=ppt/slideMasters/_rels/slideMaster391.xml.rels><?xml version='1.0' encoding='UTF-8' standalone='yes'?>
<Relationships xmlns="http://schemas.openxmlformats.org/package/2006/relationships"><Relationship Id="rId1" Type="http://schemas.openxmlformats.org/officeDocument/2006/relationships/theme" Target="../theme/theme39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03.xml"/></Relationships>
</file>

<file path=ppt/slideMasters/_rels/slideMaster392.xml.rels><?xml version='1.0' encoding='UTF-8' standalone='yes'?>
<Relationships xmlns="http://schemas.openxmlformats.org/package/2006/relationships"><Relationship Id="rId1" Type="http://schemas.openxmlformats.org/officeDocument/2006/relationships/theme" Target="../theme/theme39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04.xml"/></Relationships>
</file>

<file path=ppt/slideMasters/_rels/slideMaster393.xml.rels><?xml version='1.0' encoding='UTF-8' standalone='yes'?>
<Relationships xmlns="http://schemas.openxmlformats.org/package/2006/relationships"><Relationship Id="rId1" Type="http://schemas.openxmlformats.org/officeDocument/2006/relationships/theme" Target="../theme/theme39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05.xml"/></Relationships>
</file>

<file path=ppt/slideMasters/_rels/slideMaster394.xml.rels><?xml version='1.0' encoding='UTF-8' standalone='yes'?>
<Relationships xmlns="http://schemas.openxmlformats.org/package/2006/relationships"><Relationship Id="rId1" Type="http://schemas.openxmlformats.org/officeDocument/2006/relationships/theme" Target="../theme/theme39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06.xml"/></Relationships>
</file>

<file path=ppt/slideMasters/_rels/slideMaster395.xml.rels><?xml version='1.0' encoding='UTF-8' standalone='yes'?>
<Relationships xmlns="http://schemas.openxmlformats.org/package/2006/relationships"><Relationship Id="rId1" Type="http://schemas.openxmlformats.org/officeDocument/2006/relationships/theme" Target="../theme/theme39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07.xml"/></Relationships>
</file>

<file path=ppt/slideMasters/_rels/slideMaster396.xml.rels><?xml version='1.0' encoding='UTF-8' standalone='yes'?>
<Relationships xmlns="http://schemas.openxmlformats.org/package/2006/relationships"><Relationship Id="rId1" Type="http://schemas.openxmlformats.org/officeDocument/2006/relationships/theme" Target="../theme/theme39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08.xml"/></Relationships>
</file>

<file path=ppt/slideMasters/_rels/slideMaster397.xml.rels><?xml version='1.0' encoding='UTF-8' standalone='yes'?>
<Relationships xmlns="http://schemas.openxmlformats.org/package/2006/relationships"><Relationship Id="rId1" Type="http://schemas.openxmlformats.org/officeDocument/2006/relationships/theme" Target="../theme/theme39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09.xml"/><Relationship Id="rId6" Type="http://schemas.openxmlformats.org/officeDocument/2006/relationships/slideLayout" Target="../slideLayouts/slideLayout410.xml"/></Relationships>
</file>

<file path=ppt/slideMasters/_rels/slideMaster398.xml.rels><?xml version='1.0' encoding='UTF-8' standalone='yes'?>
<Relationships xmlns="http://schemas.openxmlformats.org/package/2006/relationships"><Relationship Id="rId1" Type="http://schemas.openxmlformats.org/officeDocument/2006/relationships/theme" Target="../theme/theme39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11.xml"/></Relationships>
</file>

<file path=ppt/slideMasters/_rels/slideMaster399.xml.rels><?xml version='1.0' encoding='UTF-8' standalone='yes'?>
<Relationships xmlns="http://schemas.openxmlformats.org/package/2006/relationships"><Relationship Id="rId1" Type="http://schemas.openxmlformats.org/officeDocument/2006/relationships/theme" Target="../theme/theme39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12.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slideLayout" Target="../slideLayouts/slideLayout4.xml"/></Relationships>
</file>

<file path=ppt/slideMasters/_rels/slideMaster40.xml.rels><?xml version='1.0' encoding='UTF-8' standalone='yes'?>
<Relationships xmlns="http://schemas.openxmlformats.org/package/2006/relationships"><Relationship Id="rId1" Type="http://schemas.openxmlformats.org/officeDocument/2006/relationships/theme" Target="../theme/theme40.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slideLayout" Target="../slideLayouts/slideLayout41.xml"/></Relationships>
</file>

<file path=ppt/slideMasters/_rels/slideMaster400.xml.rels><?xml version='1.0' encoding='UTF-8' standalone='yes'?>
<Relationships xmlns="http://schemas.openxmlformats.org/package/2006/relationships"><Relationship Id="rId1" Type="http://schemas.openxmlformats.org/officeDocument/2006/relationships/theme" Target="../theme/theme40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13.xml"/></Relationships>
</file>

<file path=ppt/slideMasters/_rels/slideMaster401.xml.rels><?xml version='1.0' encoding='UTF-8' standalone='yes'?>
<Relationships xmlns="http://schemas.openxmlformats.org/package/2006/relationships"><Relationship Id="rId1" Type="http://schemas.openxmlformats.org/officeDocument/2006/relationships/theme" Target="../theme/theme40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40.jpeg"/><Relationship Id="rId6" Type="http://schemas.openxmlformats.org/officeDocument/2006/relationships/image" Target="../media/image109.png"/><Relationship Id="rId7" Type="http://schemas.openxmlformats.org/officeDocument/2006/relationships/slideLayout" Target="../slideLayouts/slideLayout414.xml"/></Relationships>
</file>

<file path=ppt/slideMasters/_rels/slideMaster402.xml.rels><?xml version='1.0' encoding='UTF-8' standalone='yes'?>
<Relationships xmlns="http://schemas.openxmlformats.org/package/2006/relationships"><Relationship Id="rId1" Type="http://schemas.openxmlformats.org/officeDocument/2006/relationships/theme" Target="../theme/theme40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15.xml"/></Relationships>
</file>

<file path=ppt/slideMasters/_rels/slideMaster403.xml.rels><?xml version='1.0' encoding='UTF-8' standalone='yes'?>
<Relationships xmlns="http://schemas.openxmlformats.org/package/2006/relationships"><Relationship Id="rId1" Type="http://schemas.openxmlformats.org/officeDocument/2006/relationships/theme" Target="../theme/theme40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16.xml"/></Relationships>
</file>

<file path=ppt/slideMasters/_rels/slideMaster404.xml.rels><?xml version='1.0' encoding='UTF-8' standalone='yes'?>
<Relationships xmlns="http://schemas.openxmlformats.org/package/2006/relationships"><Relationship Id="rId1" Type="http://schemas.openxmlformats.org/officeDocument/2006/relationships/theme" Target="../theme/theme40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slideLayout" Target="../slideLayouts/slideLayout417.xml"/></Relationships>
</file>

<file path=ppt/slideMasters/_rels/slideMaster405.xml.rels><?xml version='1.0' encoding='UTF-8' standalone='yes'?>
<Relationships xmlns="http://schemas.openxmlformats.org/package/2006/relationships"><Relationship Id="rId1" Type="http://schemas.openxmlformats.org/officeDocument/2006/relationships/theme" Target="../theme/theme40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26.jpeg"/><Relationship Id="rId6" Type="http://schemas.openxmlformats.org/officeDocument/2006/relationships/image" Target="../media/image109.png"/><Relationship Id="rId7" Type="http://schemas.openxmlformats.org/officeDocument/2006/relationships/slideLayout" Target="../slideLayouts/slideLayout418.xml"/></Relationships>
</file>

<file path=ppt/slideMasters/_rels/slideMaster406.xml.rels><?xml version='1.0' encoding='UTF-8' standalone='yes'?>
<Relationships xmlns="http://schemas.openxmlformats.org/package/2006/relationships"><Relationship Id="rId1" Type="http://schemas.openxmlformats.org/officeDocument/2006/relationships/theme" Target="../theme/theme40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8.jpeg"/><Relationship Id="rId6" Type="http://schemas.openxmlformats.org/officeDocument/2006/relationships/image" Target="../media/image127.png"/><Relationship Id="rId7" Type="http://schemas.openxmlformats.org/officeDocument/2006/relationships/slideLayout" Target="../slideLayouts/slideLayout419.xml"/></Relationships>
</file>

<file path=ppt/slideMasters/_rels/slideMaster407.xml.rels><?xml version='1.0' encoding='UTF-8' standalone='yes'?>
<Relationships xmlns="http://schemas.openxmlformats.org/package/2006/relationships"><Relationship Id="rId1" Type="http://schemas.openxmlformats.org/officeDocument/2006/relationships/theme" Target="../theme/theme40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28.jpeg"/><Relationship Id="rId6" Type="http://schemas.openxmlformats.org/officeDocument/2006/relationships/image" Target="../media/image127.png"/><Relationship Id="rId7" Type="http://schemas.openxmlformats.org/officeDocument/2006/relationships/slideLayout" Target="../slideLayouts/slideLayout420.xml"/></Relationships>
</file>

<file path=ppt/slideMasters/_rels/slideMaster408.xml.rels><?xml version='1.0' encoding='UTF-8' standalone='yes'?>
<Relationships xmlns="http://schemas.openxmlformats.org/package/2006/relationships"><Relationship Id="rId1" Type="http://schemas.openxmlformats.org/officeDocument/2006/relationships/theme" Target="../theme/theme40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29.jpeg"/><Relationship Id="rId6" Type="http://schemas.openxmlformats.org/officeDocument/2006/relationships/image" Target="../media/image130.png"/><Relationship Id="rId7" Type="http://schemas.openxmlformats.org/officeDocument/2006/relationships/slideLayout" Target="../slideLayouts/slideLayout421.xml"/></Relationships>
</file>

<file path=ppt/slideMasters/_rels/slideMaster409.xml.rels><?xml version='1.0' encoding='UTF-8' standalone='yes'?>
<Relationships xmlns="http://schemas.openxmlformats.org/package/2006/relationships"><Relationship Id="rId1" Type="http://schemas.openxmlformats.org/officeDocument/2006/relationships/theme" Target="../theme/theme40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08.png"/><Relationship Id="rId5" Type="http://schemas.openxmlformats.org/officeDocument/2006/relationships/image" Target="../media/image131.jpeg"/><Relationship Id="rId6" Type="http://schemas.openxmlformats.org/officeDocument/2006/relationships/image" Target="../media/image132.png"/><Relationship Id="rId7" Type="http://schemas.openxmlformats.org/officeDocument/2006/relationships/slideLayout" Target="../slideLayouts/slideLayout422.xml"/></Relationships>
</file>

<file path=ppt/slideMasters/_rels/slideMaster41.xml.rels><?xml version='1.0' encoding='UTF-8' standalone='yes'?>
<Relationships xmlns="http://schemas.openxmlformats.org/package/2006/relationships"><Relationship Id="rId1" Type="http://schemas.openxmlformats.org/officeDocument/2006/relationships/theme" Target="../theme/theme41.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22.jpeg"/><Relationship Id="rId6" Type="http://schemas.openxmlformats.org/officeDocument/2006/relationships/image" Target="../media/image21.png"/><Relationship Id="rId7" Type="http://schemas.openxmlformats.org/officeDocument/2006/relationships/slideLayout" Target="../slideLayouts/slideLayout42.xml"/></Relationships>
</file>

<file path=ppt/slideMasters/_rels/slideMaster410.xml.rels><?xml version='1.0' encoding='UTF-8' standalone='yes'?>
<Relationships xmlns="http://schemas.openxmlformats.org/package/2006/relationships"><Relationship Id="rId1" Type="http://schemas.openxmlformats.org/officeDocument/2006/relationships/theme" Target="../theme/theme41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slideLayout" Target="../slideLayouts/slideLayout423.xml"/></Relationships>
</file>

<file path=ppt/slideMasters/_rels/slideMaster411.xml.rels><?xml version='1.0' encoding='UTF-8' standalone='yes'?>
<Relationships xmlns="http://schemas.openxmlformats.org/package/2006/relationships"><Relationship Id="rId1" Type="http://schemas.openxmlformats.org/officeDocument/2006/relationships/theme" Target="../theme/theme41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10.jpeg"/><Relationship Id="rId6" Type="http://schemas.openxmlformats.org/officeDocument/2006/relationships/image" Target="../media/image135.png"/><Relationship Id="rId7" Type="http://schemas.openxmlformats.org/officeDocument/2006/relationships/slideLayout" Target="../slideLayouts/slideLayout424.xml"/></Relationships>
</file>

<file path=ppt/slideMasters/_rels/slideMaster412.xml.rels><?xml version='1.0' encoding='UTF-8' standalone='yes'?>
<Relationships xmlns="http://schemas.openxmlformats.org/package/2006/relationships"><Relationship Id="rId1" Type="http://schemas.openxmlformats.org/officeDocument/2006/relationships/theme" Target="../theme/theme41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12.jpeg"/><Relationship Id="rId6" Type="http://schemas.openxmlformats.org/officeDocument/2006/relationships/image" Target="../media/image136.png"/><Relationship Id="rId7" Type="http://schemas.openxmlformats.org/officeDocument/2006/relationships/slideLayout" Target="../slideLayouts/slideLayout425.xml"/></Relationships>
</file>

<file path=ppt/slideMasters/_rels/slideMaster413.xml.rels><?xml version='1.0' encoding='UTF-8' standalone='yes'?>
<Relationships xmlns="http://schemas.openxmlformats.org/package/2006/relationships"><Relationship Id="rId1" Type="http://schemas.openxmlformats.org/officeDocument/2006/relationships/theme" Target="../theme/theme41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14.jpeg"/><Relationship Id="rId6" Type="http://schemas.openxmlformats.org/officeDocument/2006/relationships/image" Target="../media/image137.png"/><Relationship Id="rId7" Type="http://schemas.openxmlformats.org/officeDocument/2006/relationships/slideLayout" Target="../slideLayouts/slideLayout426.xml"/></Relationships>
</file>

<file path=ppt/slideMasters/_rels/slideMaster414.xml.rels><?xml version='1.0' encoding='UTF-8' standalone='yes'?>
<Relationships xmlns="http://schemas.openxmlformats.org/package/2006/relationships"><Relationship Id="rId1" Type="http://schemas.openxmlformats.org/officeDocument/2006/relationships/theme" Target="../theme/theme41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20.jpeg"/><Relationship Id="rId6" Type="http://schemas.openxmlformats.org/officeDocument/2006/relationships/image" Target="../media/image137.png"/><Relationship Id="rId7" Type="http://schemas.openxmlformats.org/officeDocument/2006/relationships/slideLayout" Target="../slideLayouts/slideLayout427.xml"/></Relationships>
</file>

<file path=ppt/slideMasters/_rels/slideMaster415.xml.rels><?xml version='1.0' encoding='UTF-8' standalone='yes'?>
<Relationships xmlns="http://schemas.openxmlformats.org/package/2006/relationships"><Relationship Id="rId1" Type="http://schemas.openxmlformats.org/officeDocument/2006/relationships/theme" Target="../theme/theme41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32.jpeg"/><Relationship Id="rId6" Type="http://schemas.openxmlformats.org/officeDocument/2006/relationships/image" Target="../media/image138.png"/><Relationship Id="rId7" Type="http://schemas.openxmlformats.org/officeDocument/2006/relationships/slideLayout" Target="../slideLayouts/slideLayout428.xml"/></Relationships>
</file>

<file path=ppt/slideMasters/_rels/slideMaster416.xml.rels><?xml version='1.0' encoding='UTF-8' standalone='yes'?>
<Relationships xmlns="http://schemas.openxmlformats.org/package/2006/relationships"><Relationship Id="rId1" Type="http://schemas.openxmlformats.org/officeDocument/2006/relationships/theme" Target="../theme/theme41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39.png"/><Relationship Id="rId6" Type="http://schemas.openxmlformats.org/officeDocument/2006/relationships/slideLayout" Target="../slideLayouts/slideLayout429.xml"/></Relationships>
</file>

<file path=ppt/slideMasters/_rels/slideMaster417.xml.rels><?xml version='1.0' encoding='UTF-8' standalone='yes'?>
<Relationships xmlns="http://schemas.openxmlformats.org/package/2006/relationships"><Relationship Id="rId1" Type="http://schemas.openxmlformats.org/officeDocument/2006/relationships/theme" Target="../theme/theme41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slideLayout" Target="../slideLayouts/slideLayout430.xml"/></Relationships>
</file>

<file path=ppt/slideMasters/_rels/slideMaster418.xml.rels><?xml version='1.0' encoding='UTF-8' standalone='yes'?>
<Relationships xmlns="http://schemas.openxmlformats.org/package/2006/relationships"><Relationship Id="rId1" Type="http://schemas.openxmlformats.org/officeDocument/2006/relationships/theme" Target="../theme/theme41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17.jpeg"/><Relationship Id="rId6" Type="http://schemas.openxmlformats.org/officeDocument/2006/relationships/slideLayout" Target="../slideLayouts/slideLayout431.xml"/></Relationships>
</file>

<file path=ppt/slideMasters/_rels/slideMaster419.xml.rels><?xml version='1.0' encoding='UTF-8' standalone='yes'?>
<Relationships xmlns="http://schemas.openxmlformats.org/package/2006/relationships"><Relationship Id="rId1" Type="http://schemas.openxmlformats.org/officeDocument/2006/relationships/theme" Target="../theme/theme41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18.jpeg"/><Relationship Id="rId6" Type="http://schemas.openxmlformats.org/officeDocument/2006/relationships/slideLayout" Target="../slideLayouts/slideLayout432.xml"/></Relationships>
</file>

<file path=ppt/slideMasters/_rels/slideMaster42.xml.rels><?xml version='1.0' encoding='UTF-8' standalone='yes'?>
<Relationships xmlns="http://schemas.openxmlformats.org/package/2006/relationships"><Relationship Id="rId1" Type="http://schemas.openxmlformats.org/officeDocument/2006/relationships/theme" Target="../theme/theme42.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23.jpeg"/><Relationship Id="rId6" Type="http://schemas.openxmlformats.org/officeDocument/2006/relationships/image" Target="../media/image24.png"/><Relationship Id="rId7" Type="http://schemas.openxmlformats.org/officeDocument/2006/relationships/slideLayout" Target="../slideLayouts/slideLayout43.xml"/></Relationships>
</file>

<file path=ppt/slideMasters/_rels/slideMaster420.xml.rels><?xml version='1.0' encoding='UTF-8' standalone='yes'?>
<Relationships xmlns="http://schemas.openxmlformats.org/package/2006/relationships"><Relationship Id="rId1" Type="http://schemas.openxmlformats.org/officeDocument/2006/relationships/theme" Target="../theme/theme42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19.jpeg"/><Relationship Id="rId6" Type="http://schemas.openxmlformats.org/officeDocument/2006/relationships/slideLayout" Target="../slideLayouts/slideLayout433.xml"/></Relationships>
</file>

<file path=ppt/slideMasters/_rels/slideMaster421.xml.rels><?xml version='1.0' encoding='UTF-8' standalone='yes'?>
<Relationships xmlns="http://schemas.openxmlformats.org/package/2006/relationships"><Relationship Id="rId1" Type="http://schemas.openxmlformats.org/officeDocument/2006/relationships/theme" Target="../theme/theme42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40.jpeg"/><Relationship Id="rId6" Type="http://schemas.openxmlformats.org/officeDocument/2006/relationships/image" Target="../media/image134.png"/><Relationship Id="rId7" Type="http://schemas.openxmlformats.org/officeDocument/2006/relationships/slideLayout" Target="../slideLayouts/slideLayout434.xml"/></Relationships>
</file>

<file path=ppt/slideMasters/_rels/slideMaster422.xml.rels><?xml version='1.0' encoding='UTF-8' standalone='yes'?>
<Relationships xmlns="http://schemas.openxmlformats.org/package/2006/relationships"><Relationship Id="rId1" Type="http://schemas.openxmlformats.org/officeDocument/2006/relationships/theme" Target="../theme/theme42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21.jpeg"/><Relationship Id="rId6" Type="http://schemas.openxmlformats.org/officeDocument/2006/relationships/slideLayout" Target="../slideLayouts/slideLayout435.xml"/></Relationships>
</file>

<file path=ppt/slideMasters/_rels/slideMaster423.xml.rels><?xml version='1.0' encoding='UTF-8' standalone='yes'?>
<Relationships xmlns="http://schemas.openxmlformats.org/package/2006/relationships"><Relationship Id="rId1" Type="http://schemas.openxmlformats.org/officeDocument/2006/relationships/theme" Target="../theme/theme42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22.jpeg"/><Relationship Id="rId6" Type="http://schemas.openxmlformats.org/officeDocument/2006/relationships/slideLayout" Target="../slideLayouts/slideLayout436.xml"/></Relationships>
</file>

<file path=ppt/slideMasters/_rels/slideMaster424.xml.rels><?xml version='1.0' encoding='UTF-8' standalone='yes'?>
<Relationships xmlns="http://schemas.openxmlformats.org/package/2006/relationships"><Relationship Id="rId1" Type="http://schemas.openxmlformats.org/officeDocument/2006/relationships/theme" Target="../theme/theme42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73.jpeg"/><Relationship Id="rId6" Type="http://schemas.openxmlformats.org/officeDocument/2006/relationships/slideLayout" Target="../slideLayouts/slideLayout437.xml"/></Relationships>
</file>

<file path=ppt/slideMasters/_rels/slideMaster425.xml.rels><?xml version='1.0' encoding='UTF-8' standalone='yes'?>
<Relationships xmlns="http://schemas.openxmlformats.org/package/2006/relationships"><Relationship Id="rId1" Type="http://schemas.openxmlformats.org/officeDocument/2006/relationships/theme" Target="../theme/theme42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slideLayout" Target="../slideLayouts/slideLayout438.xml"/></Relationships>
</file>

<file path=ppt/slideMasters/_rels/slideMaster426.xml.rels><?xml version='1.0' encoding='UTF-8' standalone='yes'?>
<Relationships xmlns="http://schemas.openxmlformats.org/package/2006/relationships"><Relationship Id="rId1" Type="http://schemas.openxmlformats.org/officeDocument/2006/relationships/theme" Target="../theme/theme42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slideLayout" Target="../slideLayouts/slideLayout439.xml"/></Relationships>
</file>

<file path=ppt/slideMasters/_rels/slideMaster427.xml.rels><?xml version='1.0' encoding='UTF-8' standalone='yes'?>
<Relationships xmlns="http://schemas.openxmlformats.org/package/2006/relationships"><Relationship Id="rId1" Type="http://schemas.openxmlformats.org/officeDocument/2006/relationships/theme" Target="../theme/theme42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slideLayout" Target="../slideLayouts/slideLayout440.xml"/></Relationships>
</file>

<file path=ppt/slideMasters/_rels/slideMaster428.xml.rels><?xml version='1.0' encoding='UTF-8' standalone='yes'?>
<Relationships xmlns="http://schemas.openxmlformats.org/package/2006/relationships"><Relationship Id="rId1" Type="http://schemas.openxmlformats.org/officeDocument/2006/relationships/theme" Target="../theme/theme42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23.jpeg"/><Relationship Id="rId6" Type="http://schemas.openxmlformats.org/officeDocument/2006/relationships/slideLayout" Target="../slideLayouts/slideLayout441.xml"/></Relationships>
</file>

<file path=ppt/slideMasters/_rels/slideMaster429.xml.rels><?xml version='1.0' encoding='UTF-8' standalone='yes'?>
<Relationships xmlns="http://schemas.openxmlformats.org/package/2006/relationships"><Relationship Id="rId1" Type="http://schemas.openxmlformats.org/officeDocument/2006/relationships/theme" Target="../theme/theme42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24.jpeg"/><Relationship Id="rId6" Type="http://schemas.openxmlformats.org/officeDocument/2006/relationships/slideLayout" Target="../slideLayouts/slideLayout442.xml"/></Relationships>
</file>

<file path=ppt/slideMasters/_rels/slideMaster43.xml.rels><?xml version='1.0' encoding='UTF-8' standalone='yes'?>
<Relationships xmlns="http://schemas.openxmlformats.org/package/2006/relationships"><Relationship Id="rId1" Type="http://schemas.openxmlformats.org/officeDocument/2006/relationships/theme" Target="../theme/theme43.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25.jpeg"/><Relationship Id="rId6" Type="http://schemas.openxmlformats.org/officeDocument/2006/relationships/image" Target="../media/image24.png"/><Relationship Id="rId7" Type="http://schemas.openxmlformats.org/officeDocument/2006/relationships/slideLayout" Target="../slideLayouts/slideLayout44.xml"/></Relationships>
</file>

<file path=ppt/slideMasters/_rels/slideMaster430.xml.rels><?xml version='1.0' encoding='UTF-8' standalone='yes'?>
<Relationships xmlns="http://schemas.openxmlformats.org/package/2006/relationships"><Relationship Id="rId1" Type="http://schemas.openxmlformats.org/officeDocument/2006/relationships/theme" Target="../theme/theme43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74.jpeg"/><Relationship Id="rId6" Type="http://schemas.openxmlformats.org/officeDocument/2006/relationships/slideLayout" Target="../slideLayouts/slideLayout443.xml"/></Relationships>
</file>

<file path=ppt/slideMasters/_rels/slideMaster431.xml.rels><?xml version='1.0' encoding='UTF-8' standalone='yes'?>
<Relationships xmlns="http://schemas.openxmlformats.org/package/2006/relationships"><Relationship Id="rId1" Type="http://schemas.openxmlformats.org/officeDocument/2006/relationships/theme" Target="../theme/theme43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41.jpeg"/><Relationship Id="rId6" Type="http://schemas.openxmlformats.org/officeDocument/2006/relationships/slideLayout" Target="../slideLayouts/slideLayout444.xml"/></Relationships>
</file>

<file path=ppt/slideMasters/_rels/slideMaster432.xml.rels><?xml version='1.0' encoding='UTF-8' standalone='yes'?>
<Relationships xmlns="http://schemas.openxmlformats.org/package/2006/relationships"><Relationship Id="rId1" Type="http://schemas.openxmlformats.org/officeDocument/2006/relationships/theme" Target="../theme/theme43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28.jpeg"/><Relationship Id="rId6" Type="http://schemas.openxmlformats.org/officeDocument/2006/relationships/image" Target="../media/image134.png"/><Relationship Id="rId7" Type="http://schemas.openxmlformats.org/officeDocument/2006/relationships/slideLayout" Target="../slideLayouts/slideLayout445.xml"/></Relationships>
</file>

<file path=ppt/slideMasters/_rels/slideMaster433.xml.rels><?xml version='1.0' encoding='UTF-8' standalone='yes'?>
<Relationships xmlns="http://schemas.openxmlformats.org/package/2006/relationships"><Relationship Id="rId1" Type="http://schemas.openxmlformats.org/officeDocument/2006/relationships/theme" Target="../theme/theme43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slideLayout" Target="../slideLayouts/slideLayout446.xml"/></Relationships>
</file>

<file path=ppt/slideMasters/_rels/slideMaster434.xml.rels><?xml version='1.0' encoding='UTF-8' standalone='yes'?>
<Relationships xmlns="http://schemas.openxmlformats.org/package/2006/relationships"><Relationship Id="rId1" Type="http://schemas.openxmlformats.org/officeDocument/2006/relationships/theme" Target="../theme/theme43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slideLayout" Target="../slideLayouts/slideLayout447.xml"/></Relationships>
</file>

<file path=ppt/slideMasters/_rels/slideMaster435.xml.rels><?xml version='1.0' encoding='UTF-8' standalone='yes'?>
<Relationships xmlns="http://schemas.openxmlformats.org/package/2006/relationships"><Relationship Id="rId1" Type="http://schemas.openxmlformats.org/officeDocument/2006/relationships/theme" Target="../theme/theme43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s>
</file>

<file path=ppt/slideMasters/_rels/slideMaster436.xml.rels><?xml version='1.0' encoding='UTF-8' standalone='yes'?>
<Relationships xmlns="http://schemas.openxmlformats.org/package/2006/relationships"><Relationship Id="rId1" Type="http://schemas.openxmlformats.org/officeDocument/2006/relationships/theme" Target="../theme/theme43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s>
</file>

<file path=ppt/slideMasters/_rels/slideMaster437.xml.rels><?xml version='1.0' encoding='UTF-8' standalone='yes'?>
<Relationships xmlns="http://schemas.openxmlformats.org/package/2006/relationships"><Relationship Id="rId1" Type="http://schemas.openxmlformats.org/officeDocument/2006/relationships/theme" Target="../theme/theme43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s>
</file>

<file path=ppt/slideMasters/_rels/slideMaster438.xml.rels><?xml version='1.0' encoding='UTF-8' standalone='yes'?>
<Relationships xmlns="http://schemas.openxmlformats.org/package/2006/relationships"><Relationship Id="rId1" Type="http://schemas.openxmlformats.org/officeDocument/2006/relationships/theme" Target="../theme/theme43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s>
</file>

<file path=ppt/slideMasters/_rels/slideMaster439.xml.rels><?xml version='1.0' encoding='UTF-8' standalone='yes'?>
<Relationships xmlns="http://schemas.openxmlformats.org/package/2006/relationships"><Relationship Id="rId1" Type="http://schemas.openxmlformats.org/officeDocument/2006/relationships/theme" Target="../theme/theme43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s>
</file>

<file path=ppt/slideMasters/_rels/slideMaster44.xml.rels><?xml version='1.0' encoding='UTF-8' standalone='yes'?>
<Relationships xmlns="http://schemas.openxmlformats.org/package/2006/relationships"><Relationship Id="rId1" Type="http://schemas.openxmlformats.org/officeDocument/2006/relationships/theme" Target="../theme/theme44.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26.jpeg"/><Relationship Id="rId6" Type="http://schemas.openxmlformats.org/officeDocument/2006/relationships/image" Target="../media/image24.png"/><Relationship Id="rId7" Type="http://schemas.openxmlformats.org/officeDocument/2006/relationships/slideLayout" Target="../slideLayouts/slideLayout45.xml"/></Relationships>
</file>

<file path=ppt/slideMasters/_rels/slideMaster440.xml.rels><?xml version='1.0' encoding='UTF-8' standalone='yes'?>
<Relationships xmlns="http://schemas.openxmlformats.org/package/2006/relationships"><Relationship Id="rId1" Type="http://schemas.openxmlformats.org/officeDocument/2006/relationships/theme" Target="../theme/theme44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s>
</file>

<file path=ppt/slideMasters/_rels/slideMaster441.xml.rels><?xml version='1.0' encoding='UTF-8' standalone='yes'?>
<Relationships xmlns="http://schemas.openxmlformats.org/package/2006/relationships"><Relationship Id="rId1" Type="http://schemas.openxmlformats.org/officeDocument/2006/relationships/theme" Target="../theme/theme441.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s>
</file>

<file path=ppt/slideMasters/_rels/slideMaster442.xml.rels><?xml version='1.0' encoding='UTF-8' standalone='yes'?>
<Relationships xmlns="http://schemas.openxmlformats.org/package/2006/relationships"><Relationship Id="rId1" Type="http://schemas.openxmlformats.org/officeDocument/2006/relationships/theme" Target="../theme/theme442.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s>
</file>

<file path=ppt/slideMasters/_rels/slideMaster443.xml.rels><?xml version='1.0' encoding='UTF-8' standalone='yes'?>
<Relationships xmlns="http://schemas.openxmlformats.org/package/2006/relationships"><Relationship Id="rId1" Type="http://schemas.openxmlformats.org/officeDocument/2006/relationships/theme" Target="../theme/theme443.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40.jpeg"/><Relationship Id="rId6" Type="http://schemas.openxmlformats.org/officeDocument/2006/relationships/image" Target="../media/image134.png"/></Relationships>
</file>

<file path=ppt/slideMasters/_rels/slideMaster444.xml.rels><?xml version='1.0' encoding='UTF-8' standalone='yes'?>
<Relationships xmlns="http://schemas.openxmlformats.org/package/2006/relationships"><Relationship Id="rId1" Type="http://schemas.openxmlformats.org/officeDocument/2006/relationships/theme" Target="../theme/theme444.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s>
</file>

<file path=ppt/slideMasters/_rels/slideMaster445.xml.rels><?xml version='1.0' encoding='UTF-8' standalone='yes'?>
<Relationships xmlns="http://schemas.openxmlformats.org/package/2006/relationships"><Relationship Id="rId1" Type="http://schemas.openxmlformats.org/officeDocument/2006/relationships/theme" Target="../theme/theme445.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42.jpeg"/><Relationship Id="rId6" Type="http://schemas.openxmlformats.org/officeDocument/2006/relationships/image" Target="../media/image16.png"/></Relationships>
</file>

<file path=ppt/slideMasters/_rels/slideMaster446.xml.rels><?xml version='1.0' encoding='UTF-8' standalone='yes'?>
<Relationships xmlns="http://schemas.openxmlformats.org/package/2006/relationships"><Relationship Id="rId1" Type="http://schemas.openxmlformats.org/officeDocument/2006/relationships/theme" Target="../theme/theme446.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26.jpeg"/><Relationship Id="rId6" Type="http://schemas.openxmlformats.org/officeDocument/2006/relationships/image" Target="../media/image134.png"/></Relationships>
</file>

<file path=ppt/slideMasters/_rels/slideMaster447.xml.rels><?xml version='1.0' encoding='UTF-8' standalone='yes'?>
<Relationships xmlns="http://schemas.openxmlformats.org/package/2006/relationships"><Relationship Id="rId1" Type="http://schemas.openxmlformats.org/officeDocument/2006/relationships/theme" Target="../theme/theme447.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8.jpeg"/><Relationship Id="rId6" Type="http://schemas.openxmlformats.org/officeDocument/2006/relationships/image" Target="../media/image143.png"/></Relationships>
</file>

<file path=ppt/slideMasters/_rels/slideMaster448.xml.rels><?xml version='1.0' encoding='UTF-8' standalone='yes'?>
<Relationships xmlns="http://schemas.openxmlformats.org/package/2006/relationships"><Relationship Id="rId1" Type="http://schemas.openxmlformats.org/officeDocument/2006/relationships/theme" Target="../theme/theme448.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28.jpeg"/><Relationship Id="rId6" Type="http://schemas.openxmlformats.org/officeDocument/2006/relationships/image" Target="../media/image143.png"/></Relationships>
</file>

<file path=ppt/slideMasters/_rels/slideMaster449.xml.rels><?xml version='1.0' encoding='UTF-8' standalone='yes'?>
<Relationships xmlns="http://schemas.openxmlformats.org/package/2006/relationships"><Relationship Id="rId1" Type="http://schemas.openxmlformats.org/officeDocument/2006/relationships/theme" Target="../theme/theme449.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29.jpeg"/><Relationship Id="rId6" Type="http://schemas.openxmlformats.org/officeDocument/2006/relationships/image" Target="../media/image144.png"/></Relationships>
</file>

<file path=ppt/slideMasters/_rels/slideMaster45.xml.rels><?xml version='1.0' encoding='UTF-8' standalone='yes'?>
<Relationships xmlns="http://schemas.openxmlformats.org/package/2006/relationships"><Relationship Id="rId1" Type="http://schemas.openxmlformats.org/officeDocument/2006/relationships/theme" Target="../theme/theme45.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27.jpeg"/><Relationship Id="rId6" Type="http://schemas.openxmlformats.org/officeDocument/2006/relationships/image" Target="../media/image24.png"/><Relationship Id="rId7" Type="http://schemas.openxmlformats.org/officeDocument/2006/relationships/slideLayout" Target="../slideLayouts/slideLayout46.xml"/></Relationships>
</file>

<file path=ppt/slideMasters/_rels/slideMaster450.xml.rels><?xml version='1.0' encoding='UTF-8' standalone='yes'?>
<Relationships xmlns="http://schemas.openxmlformats.org/package/2006/relationships"><Relationship Id="rId1" Type="http://schemas.openxmlformats.org/officeDocument/2006/relationships/theme" Target="../theme/theme450.xml"/><Relationship Id="rId2" Type="http://schemas.openxmlformats.org/officeDocument/2006/relationships/oleObject" Target="../embeddings/oleObject1.bin"/><Relationship Id="rId3" Type="http://schemas.openxmlformats.org/officeDocument/2006/relationships/image" Target="../media/image67.wmf"/><Relationship Id="rId4" Type="http://schemas.openxmlformats.org/officeDocument/2006/relationships/image" Target="../media/image133.png"/><Relationship Id="rId5" Type="http://schemas.openxmlformats.org/officeDocument/2006/relationships/image" Target="../media/image131.jpeg"/><Relationship Id="rId6" Type="http://schemas.openxmlformats.org/officeDocument/2006/relationships/image" Target="../media/image145.png"/></Relationships>
</file>

<file path=ppt/slideMasters/_rels/slideMaster46.xml.rels><?xml version='1.0' encoding='UTF-8' standalone='yes'?>
<Relationships xmlns="http://schemas.openxmlformats.org/package/2006/relationships"><Relationship Id="rId1" Type="http://schemas.openxmlformats.org/officeDocument/2006/relationships/theme" Target="../theme/theme46.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28.jpeg"/><Relationship Id="rId6" Type="http://schemas.openxmlformats.org/officeDocument/2006/relationships/image" Target="../media/image14.png"/><Relationship Id="rId7" Type="http://schemas.openxmlformats.org/officeDocument/2006/relationships/slideLayout" Target="../slideLayouts/slideLayout47.xml"/></Relationships>
</file>

<file path=ppt/slideMasters/_rels/slideMaster47.xml.rels><?xml version='1.0' encoding='UTF-8' standalone='yes'?>
<Relationships xmlns="http://schemas.openxmlformats.org/package/2006/relationships"><Relationship Id="rId1" Type="http://schemas.openxmlformats.org/officeDocument/2006/relationships/theme" Target="../theme/theme47.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29.jpeg"/><Relationship Id="rId6" Type="http://schemas.openxmlformats.org/officeDocument/2006/relationships/image" Target="../media/image24.png"/><Relationship Id="rId7" Type="http://schemas.openxmlformats.org/officeDocument/2006/relationships/slideLayout" Target="../slideLayouts/slideLayout48.xml"/></Relationships>
</file>

<file path=ppt/slideMasters/_rels/slideMaster48.xml.rels><?xml version='1.0' encoding='UTF-8' standalone='yes'?>
<Relationships xmlns="http://schemas.openxmlformats.org/package/2006/relationships"><Relationship Id="rId1" Type="http://schemas.openxmlformats.org/officeDocument/2006/relationships/theme" Target="../theme/theme48.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slideLayout" Target="../slideLayouts/slideLayout49.xml"/></Relationships>
</file>

<file path=ppt/slideMasters/_rels/slideMaster49.xml.rels><?xml version='1.0' encoding='UTF-8' standalone='yes'?>
<Relationships xmlns="http://schemas.openxmlformats.org/package/2006/relationships"><Relationship Id="rId1" Type="http://schemas.openxmlformats.org/officeDocument/2006/relationships/theme" Target="../theme/theme49.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2.jpeg"/><Relationship Id="rId6" Type="http://schemas.openxmlformats.org/officeDocument/2006/relationships/image" Target="../media/image33.png"/><Relationship Id="rId7"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5.xml"/></Relationships>
</file>

<file path=ppt/slideMasters/_rels/slideMaster50.xml.rels><?xml version='1.0' encoding='UTF-8' standalone='yes'?>
<Relationships xmlns="http://schemas.openxmlformats.org/package/2006/relationships"><Relationship Id="rId1" Type="http://schemas.openxmlformats.org/officeDocument/2006/relationships/theme" Target="../theme/theme50.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4.png"/><Relationship Id="rId6" Type="http://schemas.openxmlformats.org/officeDocument/2006/relationships/slideLayout" Target="../slideLayouts/slideLayout51.xml"/></Relationships>
</file>

<file path=ppt/slideMasters/_rels/slideMaster51.xml.rels><?xml version='1.0' encoding='UTF-8' standalone='yes'?>
<Relationships xmlns="http://schemas.openxmlformats.org/package/2006/relationships"><Relationship Id="rId1" Type="http://schemas.openxmlformats.org/officeDocument/2006/relationships/theme" Target="../theme/theme51.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52.xml"/></Relationships>
</file>

<file path=ppt/slideMasters/_rels/slideMaster52.xml.rels><?xml version='1.0' encoding='UTF-8' standalone='yes'?>
<Relationships xmlns="http://schemas.openxmlformats.org/package/2006/relationships"><Relationship Id="rId1" Type="http://schemas.openxmlformats.org/officeDocument/2006/relationships/theme" Target="../theme/theme52.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5.jpeg"/><Relationship Id="rId6" Type="http://schemas.openxmlformats.org/officeDocument/2006/relationships/slideLayout" Target="../slideLayouts/slideLayout53.xml"/></Relationships>
</file>

<file path=ppt/slideMasters/_rels/slideMaster53.xml.rels><?xml version='1.0' encoding='UTF-8' standalone='yes'?>
<Relationships xmlns="http://schemas.openxmlformats.org/package/2006/relationships"><Relationship Id="rId1" Type="http://schemas.openxmlformats.org/officeDocument/2006/relationships/theme" Target="../theme/theme53.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6.jpeg"/><Relationship Id="rId6" Type="http://schemas.openxmlformats.org/officeDocument/2006/relationships/slideLayout" Target="../slideLayouts/slideLayout54.xml"/></Relationships>
</file>

<file path=ppt/slideMasters/_rels/slideMaster54.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7.jpeg"/><Relationship Id="rId6" Type="http://schemas.openxmlformats.org/officeDocument/2006/relationships/slideLayout" Target="../slideLayouts/slideLayout55.xml"/></Relationships>
</file>

<file path=ppt/slideMasters/_rels/slideMaster55.xml.rels><?xml version='1.0' encoding='UTF-8' standalone='yes'?>
<Relationships xmlns="http://schemas.openxmlformats.org/package/2006/relationships"><Relationship Id="rId1" Type="http://schemas.openxmlformats.org/officeDocument/2006/relationships/theme" Target="../theme/theme55.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8.jpeg"/><Relationship Id="rId6" Type="http://schemas.openxmlformats.org/officeDocument/2006/relationships/slideLayout" Target="../slideLayouts/slideLayout56.xml"/></Relationships>
</file>

<file path=ppt/slideMasters/_rels/slideMaster56.xml.rels><?xml version='1.0' encoding='UTF-8' standalone='yes'?>
<Relationships xmlns="http://schemas.openxmlformats.org/package/2006/relationships"><Relationship Id="rId1" Type="http://schemas.openxmlformats.org/officeDocument/2006/relationships/theme" Target="../theme/theme56.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9.jpeg"/><Relationship Id="rId6" Type="http://schemas.openxmlformats.org/officeDocument/2006/relationships/slideLayout" Target="../slideLayouts/slideLayout57.xml"/></Relationships>
</file>

<file path=ppt/slideMasters/_rels/slideMaster57.xml.rels><?xml version='1.0' encoding='UTF-8' standalone='yes'?>
<Relationships xmlns="http://schemas.openxmlformats.org/package/2006/relationships"><Relationship Id="rId1" Type="http://schemas.openxmlformats.org/officeDocument/2006/relationships/theme" Target="../theme/theme57.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0.jpeg"/><Relationship Id="rId6" Type="http://schemas.openxmlformats.org/officeDocument/2006/relationships/image" Target="../media/image14.png"/><Relationship Id="rId7" Type="http://schemas.openxmlformats.org/officeDocument/2006/relationships/slideLayout" Target="../slideLayouts/slideLayout58.xml"/></Relationships>
</file>

<file path=ppt/slideMasters/_rels/slideMaster58.xml.rels><?xml version='1.0' encoding='UTF-8' standalone='yes'?>
<Relationships xmlns="http://schemas.openxmlformats.org/package/2006/relationships"><Relationship Id="rId1" Type="http://schemas.openxmlformats.org/officeDocument/2006/relationships/theme" Target="../theme/theme58.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1.jpeg"/><Relationship Id="rId6" Type="http://schemas.openxmlformats.org/officeDocument/2006/relationships/slideLayout" Target="../slideLayouts/slideLayout59.xml"/></Relationships>
</file>

<file path=ppt/slideMasters/_rels/slideMaster59.xml.rels><?xml version='1.0' encoding='UTF-8' standalone='yes'?>
<Relationships xmlns="http://schemas.openxmlformats.org/package/2006/relationships"><Relationship Id="rId1" Type="http://schemas.openxmlformats.org/officeDocument/2006/relationships/theme" Target="../theme/theme59.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2.jpeg"/><Relationship Id="rId6"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6.xml"/></Relationships>
</file>

<file path=ppt/slideMasters/_rels/slideMaster60.xml.rels><?xml version='1.0' encoding='UTF-8' standalone='yes'?>
<Relationships xmlns="http://schemas.openxmlformats.org/package/2006/relationships"><Relationship Id="rId1" Type="http://schemas.openxmlformats.org/officeDocument/2006/relationships/theme" Target="../theme/theme60.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3.jpeg"/><Relationship Id="rId6" Type="http://schemas.openxmlformats.org/officeDocument/2006/relationships/slideLayout" Target="../slideLayouts/slideLayout61.xml"/></Relationships>
</file>

<file path=ppt/slideMasters/_rels/slideMaster61.xml.rels><?xml version='1.0' encoding='UTF-8' standalone='yes'?>
<Relationships xmlns="http://schemas.openxmlformats.org/package/2006/relationships"><Relationship Id="rId1" Type="http://schemas.openxmlformats.org/officeDocument/2006/relationships/theme" Target="../theme/theme61.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4.jpeg"/><Relationship Id="rId6" Type="http://schemas.openxmlformats.org/officeDocument/2006/relationships/slideLayout" Target="../slideLayouts/slideLayout62.xml"/></Relationships>
</file>

<file path=ppt/slideMasters/_rels/slideMaster62.xml.rels><?xml version='1.0' encoding='UTF-8' standalone='yes'?>
<Relationships xmlns="http://schemas.openxmlformats.org/package/2006/relationships"><Relationship Id="rId1" Type="http://schemas.openxmlformats.org/officeDocument/2006/relationships/theme" Target="../theme/theme62.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5.jpeg"/><Relationship Id="rId6" Type="http://schemas.openxmlformats.org/officeDocument/2006/relationships/slideLayout" Target="../slideLayouts/slideLayout63.xml"/></Relationships>
</file>

<file path=ppt/slideMasters/_rels/slideMaster63.xml.rels><?xml version='1.0' encoding='UTF-8' standalone='yes'?>
<Relationships xmlns="http://schemas.openxmlformats.org/package/2006/relationships"><Relationship Id="rId1" Type="http://schemas.openxmlformats.org/officeDocument/2006/relationships/theme" Target="../theme/theme63.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64.xml"/></Relationships>
</file>

<file path=ppt/slideMasters/_rels/slideMaster64.xml.rels><?xml version='1.0' encoding='UTF-8' standalone='yes'?>
<Relationships xmlns="http://schemas.openxmlformats.org/package/2006/relationships"><Relationship Id="rId1" Type="http://schemas.openxmlformats.org/officeDocument/2006/relationships/theme" Target="../theme/theme64.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65.xml"/></Relationships>
</file>

<file path=ppt/slideMasters/_rels/slideMaster65.xml.rels><?xml version='1.0' encoding='UTF-8' standalone='yes'?>
<Relationships xmlns="http://schemas.openxmlformats.org/package/2006/relationships"><Relationship Id="rId1" Type="http://schemas.openxmlformats.org/officeDocument/2006/relationships/theme" Target="../theme/theme65.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66.xml"/></Relationships>
</file>

<file path=ppt/slideMasters/_rels/slideMaster66.xml.rels><?xml version='1.0' encoding='UTF-8' standalone='yes'?>
<Relationships xmlns="http://schemas.openxmlformats.org/package/2006/relationships"><Relationship Id="rId1" Type="http://schemas.openxmlformats.org/officeDocument/2006/relationships/theme" Target="../theme/theme66.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67.xml"/></Relationships>
</file>

<file path=ppt/slideMasters/_rels/slideMaster67.xml.rels><?xml version='1.0' encoding='UTF-8' standalone='yes'?>
<Relationships xmlns="http://schemas.openxmlformats.org/package/2006/relationships"><Relationship Id="rId1" Type="http://schemas.openxmlformats.org/officeDocument/2006/relationships/theme" Target="../theme/theme67.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68.xml"/></Relationships>
</file>

<file path=ppt/slideMasters/_rels/slideMaster68.xml.rels><?xml version='1.0' encoding='UTF-8' standalone='yes'?>
<Relationships xmlns="http://schemas.openxmlformats.org/package/2006/relationships"><Relationship Id="rId1" Type="http://schemas.openxmlformats.org/officeDocument/2006/relationships/theme" Target="../theme/theme68.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6.jpeg"/><Relationship Id="rId6" Type="http://schemas.openxmlformats.org/officeDocument/2006/relationships/image" Target="../media/image14.png"/><Relationship Id="rId7" Type="http://schemas.openxmlformats.org/officeDocument/2006/relationships/slideLayout" Target="../slideLayouts/slideLayout69.xml"/></Relationships>
</file>

<file path=ppt/slideMasters/_rels/slideMaster69.xml.rels><?xml version='1.0' encoding='UTF-8' standalone='yes'?>
<Relationships xmlns="http://schemas.openxmlformats.org/package/2006/relationships"><Relationship Id="rId1" Type="http://schemas.openxmlformats.org/officeDocument/2006/relationships/theme" Target="../theme/theme69.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70.xml"/><Relationship Id="rId6"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7.xml"/></Relationships>
</file>

<file path=ppt/slideMasters/_rels/slideMaster70.xml.rels><?xml version='1.0' encoding='UTF-8' standalone='yes'?>
<Relationships xmlns="http://schemas.openxmlformats.org/package/2006/relationships"><Relationship Id="rId1" Type="http://schemas.openxmlformats.org/officeDocument/2006/relationships/theme" Target="../theme/theme70.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72.xml"/></Relationships>
</file>

<file path=ppt/slideMasters/_rels/slideMaster71.xml.rels><?xml version='1.0' encoding='UTF-8' standalone='yes'?>
<Relationships xmlns="http://schemas.openxmlformats.org/package/2006/relationships"><Relationship Id="rId1" Type="http://schemas.openxmlformats.org/officeDocument/2006/relationships/theme" Target="../theme/theme71.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73.xml"/></Relationships>
</file>

<file path=ppt/slideMasters/_rels/slideMaster72.xml.rels><?xml version='1.0' encoding='UTF-8' standalone='yes'?>
<Relationships xmlns="http://schemas.openxmlformats.org/package/2006/relationships"><Relationship Id="rId1" Type="http://schemas.openxmlformats.org/officeDocument/2006/relationships/theme" Target="../theme/theme72.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7.jpeg"/><Relationship Id="rId6" Type="http://schemas.openxmlformats.org/officeDocument/2006/relationships/slideLayout" Target="../slideLayouts/slideLayout74.xml"/></Relationships>
</file>

<file path=ppt/slideMasters/_rels/slideMaster73.xml.rels><?xml version='1.0' encoding='UTF-8' standalone='yes'?>
<Relationships xmlns="http://schemas.openxmlformats.org/package/2006/relationships"><Relationship Id="rId1" Type="http://schemas.openxmlformats.org/officeDocument/2006/relationships/theme" Target="../theme/theme73.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8.jpeg"/><Relationship Id="rId6" Type="http://schemas.openxmlformats.org/officeDocument/2006/relationships/slideLayout" Target="../slideLayouts/slideLayout75.xml"/></Relationships>
</file>

<file path=ppt/slideMasters/_rels/slideMaster74.xml.rels><?xml version='1.0' encoding='UTF-8' standalone='yes'?>
<Relationships xmlns="http://schemas.openxmlformats.org/package/2006/relationships"><Relationship Id="rId1" Type="http://schemas.openxmlformats.org/officeDocument/2006/relationships/theme" Target="../theme/theme74.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49.jpeg"/><Relationship Id="rId6" Type="http://schemas.openxmlformats.org/officeDocument/2006/relationships/slideLayout" Target="../slideLayouts/slideLayout76.xml"/></Relationships>
</file>

<file path=ppt/slideMasters/_rels/slideMaster75.xml.rels><?xml version='1.0' encoding='UTF-8' standalone='yes'?>
<Relationships xmlns="http://schemas.openxmlformats.org/package/2006/relationships"><Relationship Id="rId1" Type="http://schemas.openxmlformats.org/officeDocument/2006/relationships/theme" Target="../theme/theme75.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0.jpeg"/><Relationship Id="rId6" Type="http://schemas.openxmlformats.org/officeDocument/2006/relationships/slideLayout" Target="../slideLayouts/slideLayout77.xml"/></Relationships>
</file>

<file path=ppt/slideMasters/_rels/slideMaster76.xml.rels><?xml version='1.0' encoding='UTF-8' standalone='yes'?>
<Relationships xmlns="http://schemas.openxmlformats.org/package/2006/relationships"><Relationship Id="rId1" Type="http://schemas.openxmlformats.org/officeDocument/2006/relationships/theme" Target="../theme/theme76.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1.jpeg"/><Relationship Id="rId6" Type="http://schemas.openxmlformats.org/officeDocument/2006/relationships/slideLayout" Target="../slideLayouts/slideLayout78.xml"/></Relationships>
</file>

<file path=ppt/slideMasters/_rels/slideMaster77.xml.rels><?xml version='1.0' encoding='UTF-8' standalone='yes'?>
<Relationships xmlns="http://schemas.openxmlformats.org/package/2006/relationships"><Relationship Id="rId1" Type="http://schemas.openxmlformats.org/officeDocument/2006/relationships/theme" Target="../theme/theme77.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2.jpeg"/><Relationship Id="rId6" Type="http://schemas.openxmlformats.org/officeDocument/2006/relationships/slideLayout" Target="../slideLayouts/slideLayout79.xml"/></Relationships>
</file>

<file path=ppt/slideMasters/_rels/slideMaster78.xml.rels><?xml version='1.0' encoding='UTF-8' standalone='yes'?>
<Relationships xmlns="http://schemas.openxmlformats.org/package/2006/relationships"><Relationship Id="rId1" Type="http://schemas.openxmlformats.org/officeDocument/2006/relationships/theme" Target="../theme/theme78.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3.jpeg"/><Relationship Id="rId6" Type="http://schemas.openxmlformats.org/officeDocument/2006/relationships/slideLayout" Target="../slideLayouts/slideLayout80.xml"/></Relationships>
</file>

<file path=ppt/slideMasters/_rels/slideMaster79.xml.rels><?xml version='1.0' encoding='UTF-8' standalone='yes'?>
<Relationships xmlns="http://schemas.openxmlformats.org/package/2006/relationships"><Relationship Id="rId1" Type="http://schemas.openxmlformats.org/officeDocument/2006/relationships/theme" Target="../theme/theme79.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4.jpeg"/><Relationship Id="rId6" Type="http://schemas.openxmlformats.org/officeDocument/2006/relationships/image" Target="../media/image14.png"/><Relationship Id="rId7"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8.xml"/></Relationships>
</file>

<file path=ppt/slideMasters/_rels/slideMaster80.xml.rels><?xml version='1.0' encoding='UTF-8' standalone='yes'?>
<Relationships xmlns="http://schemas.openxmlformats.org/package/2006/relationships"><Relationship Id="rId1" Type="http://schemas.openxmlformats.org/officeDocument/2006/relationships/theme" Target="../theme/theme80.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82.xml"/></Relationships>
</file>

<file path=ppt/slideMasters/_rels/slideMaster81.xml.rels><?xml version='1.0' encoding='UTF-8' standalone='yes'?>
<Relationships xmlns="http://schemas.openxmlformats.org/package/2006/relationships"><Relationship Id="rId1" Type="http://schemas.openxmlformats.org/officeDocument/2006/relationships/theme" Target="../theme/theme81.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83.xml"/></Relationships>
</file>

<file path=ppt/slideMasters/_rels/slideMaster82.xml.rels><?xml version='1.0' encoding='UTF-8' standalone='yes'?>
<Relationships xmlns="http://schemas.openxmlformats.org/package/2006/relationships"><Relationship Id="rId1" Type="http://schemas.openxmlformats.org/officeDocument/2006/relationships/theme" Target="../theme/theme82.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84.xml"/></Relationships>
</file>

<file path=ppt/slideMasters/_rels/slideMaster83.xml.rels><?xml version='1.0' encoding='UTF-8' standalone='yes'?>
<Relationships xmlns="http://schemas.openxmlformats.org/package/2006/relationships"><Relationship Id="rId1" Type="http://schemas.openxmlformats.org/officeDocument/2006/relationships/theme" Target="../theme/theme83.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85.xml"/></Relationships>
</file>

<file path=ppt/slideMasters/_rels/slideMaster84.xml.rels><?xml version='1.0' encoding='UTF-8' standalone='yes'?>
<Relationships xmlns="http://schemas.openxmlformats.org/package/2006/relationships"><Relationship Id="rId1" Type="http://schemas.openxmlformats.org/officeDocument/2006/relationships/theme" Target="../theme/theme84.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86.xml"/></Relationships>
</file>

<file path=ppt/slideMasters/_rels/slideMaster85.xml.rels><?xml version='1.0' encoding='UTF-8' standalone='yes'?>
<Relationships xmlns="http://schemas.openxmlformats.org/package/2006/relationships"><Relationship Id="rId1" Type="http://schemas.openxmlformats.org/officeDocument/2006/relationships/theme" Target="../theme/theme85.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87.xml"/></Relationships>
</file>

<file path=ppt/slideMasters/_rels/slideMaster86.xml.rels><?xml version='1.0' encoding='UTF-8' standalone='yes'?>
<Relationships xmlns="http://schemas.openxmlformats.org/package/2006/relationships"><Relationship Id="rId1" Type="http://schemas.openxmlformats.org/officeDocument/2006/relationships/theme" Target="../theme/theme86.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88.xml"/></Relationships>
</file>

<file path=ppt/slideMasters/_rels/slideMaster87.xml.rels><?xml version='1.0' encoding='UTF-8' standalone='yes'?>
<Relationships xmlns="http://schemas.openxmlformats.org/package/2006/relationships"><Relationship Id="rId1" Type="http://schemas.openxmlformats.org/officeDocument/2006/relationships/theme" Target="../theme/theme87.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89.xml"/></Relationships>
</file>

<file path=ppt/slideMasters/_rels/slideMaster88.xml.rels><?xml version='1.0' encoding='UTF-8' standalone='yes'?>
<Relationships xmlns="http://schemas.openxmlformats.org/package/2006/relationships"><Relationship Id="rId1" Type="http://schemas.openxmlformats.org/officeDocument/2006/relationships/theme" Target="../theme/theme88.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90.xml"/></Relationships>
</file>

<file path=ppt/slideMasters/_rels/slideMaster89.xml.rels><?xml version='1.0' encoding='UTF-8' standalone='yes'?>
<Relationships xmlns="http://schemas.openxmlformats.org/package/2006/relationships"><Relationship Id="rId1" Type="http://schemas.openxmlformats.org/officeDocument/2006/relationships/theme" Target="../theme/theme89.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slideLayout" Target="../slideLayouts/slideLayout9.xml"/></Relationships>
</file>

<file path=ppt/slideMasters/_rels/slideMaster90.xml.rels><?xml version='1.0' encoding='UTF-8' standalone='yes'?>
<Relationships xmlns="http://schemas.openxmlformats.org/package/2006/relationships"><Relationship Id="rId1" Type="http://schemas.openxmlformats.org/officeDocument/2006/relationships/theme" Target="../theme/theme90.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5.jpeg"/><Relationship Id="rId6" Type="http://schemas.openxmlformats.org/officeDocument/2006/relationships/image" Target="../media/image14.png"/><Relationship Id="rId7" Type="http://schemas.openxmlformats.org/officeDocument/2006/relationships/slideLayout" Target="../slideLayouts/slideLayout92.xml"/></Relationships>
</file>

<file path=ppt/slideMasters/_rels/slideMaster91.xml.rels><?xml version='1.0' encoding='UTF-8' standalone='yes'?>
<Relationships xmlns="http://schemas.openxmlformats.org/package/2006/relationships"><Relationship Id="rId1" Type="http://schemas.openxmlformats.org/officeDocument/2006/relationships/theme" Target="../theme/theme91.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93.xml"/></Relationships>
</file>

<file path=ppt/slideMasters/_rels/slideMaster92.xml.rels><?xml version='1.0' encoding='UTF-8' standalone='yes'?>
<Relationships xmlns="http://schemas.openxmlformats.org/package/2006/relationships"><Relationship Id="rId1" Type="http://schemas.openxmlformats.org/officeDocument/2006/relationships/theme" Target="../theme/theme92.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94.xml"/></Relationships>
</file>

<file path=ppt/slideMasters/_rels/slideMaster93.xml.rels><?xml version='1.0' encoding='UTF-8' standalone='yes'?>
<Relationships xmlns="http://schemas.openxmlformats.org/package/2006/relationships"><Relationship Id="rId1" Type="http://schemas.openxmlformats.org/officeDocument/2006/relationships/theme" Target="../theme/theme93.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slideLayout" Target="../slideLayouts/slideLayout95.xml"/></Relationships>
</file>

<file path=ppt/slideMasters/_rels/slideMaster94.xml.rels><?xml version='1.0' encoding='UTF-8' standalone='yes'?>
<Relationships xmlns="http://schemas.openxmlformats.org/package/2006/relationships"><Relationship Id="rId1" Type="http://schemas.openxmlformats.org/officeDocument/2006/relationships/theme" Target="../theme/theme94.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slideLayout" Target="../slideLayouts/slideLayout96.xml"/></Relationships>
</file>

<file path=ppt/slideMasters/_rels/slideMaster95.xml.rels><?xml version='1.0' encoding='UTF-8' standalone='yes'?>
<Relationships xmlns="http://schemas.openxmlformats.org/package/2006/relationships"><Relationship Id="rId1" Type="http://schemas.openxmlformats.org/officeDocument/2006/relationships/theme" Target="../theme/theme95.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97.xml"/></Relationships>
</file>

<file path=ppt/slideMasters/_rels/slideMaster96.xml.rels><?xml version='1.0' encoding='UTF-8' standalone='yes'?>
<Relationships xmlns="http://schemas.openxmlformats.org/package/2006/relationships"><Relationship Id="rId1" Type="http://schemas.openxmlformats.org/officeDocument/2006/relationships/theme" Target="../theme/theme96.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98.xml"/></Relationships>
</file>

<file path=ppt/slideMasters/_rels/slideMaster97.xml.rels><?xml version='1.0' encoding='UTF-8' standalone='yes'?>
<Relationships xmlns="http://schemas.openxmlformats.org/package/2006/relationships"><Relationship Id="rId1" Type="http://schemas.openxmlformats.org/officeDocument/2006/relationships/theme" Target="../theme/theme97.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99.xml"/></Relationships>
</file>

<file path=ppt/slideMasters/_rels/slideMaster98.xml.rels><?xml version='1.0' encoding='UTF-8' standalone='yes'?>
<Relationships xmlns="http://schemas.openxmlformats.org/package/2006/relationships"><Relationship Id="rId1" Type="http://schemas.openxmlformats.org/officeDocument/2006/relationships/theme" Target="../theme/theme98.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56.png"/><Relationship Id="rId6" Type="http://schemas.openxmlformats.org/officeDocument/2006/relationships/image" Target="../media/image57.svg"/><Relationship Id="rId7" Type="http://schemas.openxmlformats.org/officeDocument/2006/relationships/slideLayout" Target="../slideLayouts/slideLayout100.xml"/></Relationships>
</file>

<file path=ppt/slideMasters/_rels/slideMaster99.xml.rels><?xml version='1.0' encoding='UTF-8' standalone='yes'?>
<Relationships xmlns="http://schemas.openxmlformats.org/package/2006/relationships"><Relationship Id="rId1" Type="http://schemas.openxmlformats.org/officeDocument/2006/relationships/theme" Target="../theme/theme99.xml"/><Relationship Id="rId2" Type="http://schemas.openxmlformats.org/officeDocument/2006/relationships/oleObject" Target="../embeddings/oleObject1.bin"/><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01.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0" name="Object 8"/>
          <p:cNvGraphicFramePr/>
          <p:nvPr/>
        </p:nvGraphicFramePr>
        <p:xfrm>
          <a:off x="2160" y="2160"/>
          <a:ext cx="1800" cy="1800"/>
        </p:xfrm>
        <a:graphic>
          <a:graphicData uri="http://schemas.openxmlformats.org/presentationml/2006/ole">
            <p:oleObj r:id="rId2" spid="">
              <p:embed/>
              <p:pic>
                <p:nvPicPr>
                  <p:cNvPr id="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3" name="Rechte verbindingslijn 9"/>
          <p:cNvCxnSpPr/>
          <p:nvPr/>
        </p:nvCxnSpPr>
        <p:spPr>
          <a:xfrm>
            <a:off x="579960" y="6478200"/>
            <a:ext cx="360" cy="240480"/>
          </a:xfrm>
          <a:prstGeom prst="straightConnector1">
            <a:avLst/>
          </a:prstGeom>
          <a:ln cap="rnd" w="6480">
            <a:solidFill>
              <a:schemeClr val="accent1"/>
            </a:solidFill>
            <a:miter/>
          </a:ln>
        </p:spPr>
      </p:cxnSp>
      <p:pic>
        <p:nvPicPr>
          <p:cNvPr id="4" name="Afbeelding 7" descr=""/>
          <p:cNvPicPr/>
          <p:nvPr/>
        </p:nvPicPr>
        <p:blipFill>
          <a:blip r:embed="rId4"/>
          <a:stretch/>
        </p:blipFill>
        <p:spPr>
          <a:xfrm>
            <a:off x="11045160" y="6275520"/>
            <a:ext cx="906840" cy="479880"/>
          </a:xfrm>
          <a:prstGeom prst="rect">
            <a:avLst/>
          </a:prstGeom>
          <a:noFill/>
          <a:ln w="0">
            <a:noFill/>
          </a:ln>
        </p:spPr>
      </p:pic>
      <p:sp>
        <p:nvSpPr>
          <p:cNvPr id="5" name="PlaceHolder 1"/>
          <p:cNvSpPr>
            <a:spLocks noGrp="1"/>
          </p:cNvSpPr>
          <p:nvPr>
            <p:ph type="body"/>
          </p:nvPr>
        </p:nvSpPr>
        <p:spPr>
          <a:xfrm>
            <a:off x="768240" y="1701720"/>
            <a:ext cx="10847520" cy="323316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6" name="PlaceHolder 2"/>
          <p:cNvSpPr>
            <a:spLocks noGrp="1"/>
          </p:cNvSpPr>
          <p:nvPr>
            <p:ph type="title"/>
          </p:nvPr>
        </p:nvSpPr>
        <p:spPr>
          <a:xfrm>
            <a:off x="768240" y="4935240"/>
            <a:ext cx="10847520" cy="660960"/>
          </a:xfrm>
          <a:prstGeom prst="rect">
            <a:avLst/>
          </a:prstGeom>
          <a:noFill/>
          <a:ln w="0">
            <a:noFill/>
          </a:ln>
        </p:spPr>
        <p:txBody>
          <a:bodyPr lIns="0" rIns="0" tIns="0" bIns="0" anchor="b">
            <a:noAutofit/>
          </a:bodyPr>
          <a:p>
            <a:pPr indent="0" defTabSz="914400">
              <a:lnSpc>
                <a:spcPct val="90000"/>
              </a:lnSpc>
              <a:buNone/>
            </a:pPr>
            <a:r>
              <a:rPr b="0" lang="en-GB" sz="3200" strike="noStrike" u="none">
                <a:solidFill>
                  <a:schemeClr val="accent1"/>
                </a:solidFill>
                <a:effectLst/>
                <a:uFillTx/>
                <a:latin typeface="Verdana"/>
              </a:rPr>
              <a:t>Click to add title</a:t>
            </a:r>
            <a:endParaRPr b="0" lang="en-US" sz="3200" strike="noStrike" u="none">
              <a:solidFill>
                <a:schemeClr val="dk1"/>
              </a:solidFill>
              <a:effectLst/>
              <a:uFillTx/>
              <a:latin typeface="Verdana"/>
            </a:endParaRPr>
          </a:p>
        </p:txBody>
      </p:sp>
      <p:sp>
        <p:nvSpPr>
          <p:cNvPr id="7" name="Tekstvak 12"/>
          <p:cNvSpPr/>
          <p:nvPr/>
        </p:nvSpPr>
        <p:spPr>
          <a:xfrm>
            <a:off x="768240" y="6536880"/>
            <a:ext cx="134568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2023 FrieslandCampina</a:t>
            </a:r>
            <a:endParaRPr b="0" lang="en-US" sz="800" strike="noStrike" u="none">
              <a:solidFill>
                <a:srgbClr val="000000"/>
              </a:solidFill>
              <a:effectLst/>
              <a:uFillTx/>
              <a:latin typeface="Arial"/>
            </a:endParaRPr>
          </a:p>
        </p:txBody>
      </p:sp>
      <p:grpSp>
        <p:nvGrpSpPr>
          <p:cNvPr id="8" name="Groep 4"/>
          <p:cNvGrpSpPr/>
          <p:nvPr/>
        </p:nvGrpSpPr>
        <p:grpSpPr>
          <a:xfrm>
            <a:off x="12263040" y="1863720"/>
            <a:ext cx="1129680" cy="756360"/>
            <a:chOff x="12263040" y="1863720"/>
            <a:chExt cx="1129680" cy="756360"/>
          </a:xfrm>
        </p:grpSpPr>
        <p:sp>
          <p:nvSpPr>
            <p:cNvPr id="9" name="Freeform 20"/>
            <p:cNvSpPr/>
            <p:nvPr/>
          </p:nvSpPr>
          <p:spPr>
            <a:xfrm flipH="1">
              <a:off x="12263040" y="186372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10" name="Tekstvak 3"/>
            <p:cNvSpPr/>
            <p:nvPr/>
          </p:nvSpPr>
          <p:spPr>
            <a:xfrm>
              <a:off x="12263040" y="204660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11" name="Picture 2" descr="G:\Corporate Communication\Logo's\FrieslandCampina\Nourishing by Nature tagline\Nbn_tag_with_FC_final.png"/>
          <p:cNvPicPr/>
          <p:nvPr/>
        </p:nvPicPr>
        <p:blipFill>
          <a:blip r:embed="rId5"/>
          <a:stretch/>
        </p:blipFill>
        <p:spPr>
          <a:xfrm>
            <a:off x="313920" y="305640"/>
            <a:ext cx="2332440" cy="12362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49" r:id="rId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47" name="Object 8"/>
          <p:cNvGraphicFramePr/>
          <p:nvPr/>
        </p:nvGraphicFramePr>
        <p:xfrm>
          <a:off x="2160" y="2160"/>
          <a:ext cx="1800" cy="1800"/>
        </p:xfrm>
        <a:graphic>
          <a:graphicData uri="http://schemas.openxmlformats.org/presentationml/2006/ole">
            <p:oleObj r:id="rId2" spid="">
              <p:embed/>
              <p:pic>
                <p:nvPicPr>
                  <p:cNvPr id="148"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149"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150" name="Rechte verbindingslijn 9"/>
          <p:cNvCxnSpPr/>
          <p:nvPr/>
        </p:nvCxnSpPr>
        <p:spPr>
          <a:xfrm>
            <a:off x="579960" y="6478200"/>
            <a:ext cx="360" cy="240480"/>
          </a:xfrm>
          <a:prstGeom prst="straightConnector1">
            <a:avLst/>
          </a:prstGeom>
          <a:ln cap="rnd" w="6480">
            <a:solidFill>
              <a:schemeClr val="accent1"/>
            </a:solidFill>
            <a:miter/>
          </a:ln>
        </p:spPr>
      </p:cxnSp>
      <p:pic>
        <p:nvPicPr>
          <p:cNvPr id="151" name="Afbeelding 7" descr=""/>
          <p:cNvPicPr/>
          <p:nvPr/>
        </p:nvPicPr>
        <p:blipFill>
          <a:blip r:embed="rId4"/>
          <a:stretch/>
        </p:blipFill>
        <p:spPr>
          <a:xfrm>
            <a:off x="11045160" y="6275520"/>
            <a:ext cx="906840" cy="479880"/>
          </a:xfrm>
          <a:prstGeom prst="rect">
            <a:avLst/>
          </a:prstGeom>
          <a:noFill/>
          <a:ln w="0">
            <a:noFill/>
          </a:ln>
        </p:spPr>
      </p:pic>
      <p:sp>
        <p:nvSpPr>
          <p:cNvPr id="152" name="PlaceHolder 1"/>
          <p:cNvSpPr>
            <a:spLocks noGrp="1"/>
          </p:cNvSpPr>
          <p:nvPr>
            <p:ph type="body"/>
          </p:nvPr>
        </p:nvSpPr>
        <p:spPr>
          <a:xfrm>
            <a:off x="585360" y="557280"/>
            <a:ext cx="11021400" cy="392472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53" name="Milkwave"/>
          <p:cNvSpPr/>
          <p:nvPr/>
        </p:nvSpPr>
        <p:spPr>
          <a:xfrm>
            <a:off x="2020320" y="3069360"/>
            <a:ext cx="9044280" cy="2998800"/>
          </a:xfrm>
          <a:prstGeom prst="roundRect">
            <a:avLst>
              <a:gd name="adj" fmla="val 5289"/>
            </a:avLst>
          </a:prstGeom>
          <a:solidFill>
            <a:schemeClr val="accent1">
              <a:alpha val="70000"/>
            </a:schemeClr>
          </a:solidFill>
          <a:ln w="0">
            <a:noFill/>
          </a:ln>
        </p:spPr>
        <p:style>
          <a:lnRef idx="0"/>
          <a:fillRef idx="0"/>
          <a:effectRef idx="0"/>
          <a:fontRef idx="minor"/>
        </p:style>
        <p:txBody>
          <a:bodyPr lIns="0" rIns="0" tIns="0" bIns="0" anchor="t">
            <a:noAutofit/>
          </a:bodyPr>
          <a:p>
            <a:pPr defTabSz="914400">
              <a:lnSpc>
                <a:spcPct val="113000"/>
              </a:lnSpc>
              <a:spcBef>
                <a:spcPts val="1599"/>
              </a:spcBef>
              <a:tabLst>
                <a:tab algn="l" pos="0"/>
              </a:tabLst>
            </a:pPr>
            <a:r>
              <a:rPr b="0" lang="en-GB" sz="140" strike="noStrike" u="none">
                <a:solidFill>
                  <a:schemeClr val="lt1"/>
                </a:solidFill>
                <a:effectLst/>
                <a:uFillTx/>
                <a:latin typeface="Verdana"/>
              </a:rPr>
              <a:t>.</a:t>
            </a:r>
            <a:endParaRPr b="0" lang="en-US" sz="140" strike="noStrike" u="none">
              <a:solidFill>
                <a:srgbClr val="ffffff"/>
              </a:solidFill>
              <a:effectLst/>
              <a:uFillTx/>
              <a:latin typeface="Arial"/>
            </a:endParaRPr>
          </a:p>
        </p:txBody>
      </p:sp>
      <p:sp>
        <p:nvSpPr>
          <p:cNvPr id="154" name="PlaceHolder 2"/>
          <p:cNvSpPr>
            <a:spLocks noGrp="1"/>
          </p:cNvSpPr>
          <p:nvPr>
            <p:ph type="title"/>
          </p:nvPr>
        </p:nvSpPr>
        <p:spPr>
          <a:xfrm>
            <a:off x="2020320" y="3069360"/>
            <a:ext cx="9044280" cy="2998800"/>
          </a:xfrm>
          <a:prstGeom prst="rect">
            <a:avLst/>
          </a:prstGeom>
          <a:solidFill>
            <a:srgbClr val="74bde9"/>
          </a:solidFill>
          <a:ln w="0">
            <a:noFill/>
          </a:ln>
        </p:spPr>
        <p:txBody>
          <a:bodyPr lIns="216000" rIns="216000" tIns="288000" bIns="0" anchor="t">
            <a:noAutofit/>
          </a:bodyPr>
          <a:p>
            <a:pPr indent="0" defTabSz="914400">
              <a:lnSpc>
                <a:spcPct val="90000"/>
              </a:lnSpc>
              <a:buNone/>
            </a:pPr>
            <a:r>
              <a:rPr b="0" lang="en-GB" sz="2660" strike="noStrike" u="none">
                <a:solidFill>
                  <a:schemeClr val="lt1"/>
                </a:solidFill>
                <a:effectLst/>
                <a:uFillTx/>
                <a:latin typeface="Verdana"/>
              </a:rPr>
              <a:t>Click to add title (max. 1 line)</a:t>
            </a:r>
            <a:endParaRPr b="0" lang="en-US" sz="2660" strike="noStrike" u="none">
              <a:solidFill>
                <a:schemeClr val="dk1"/>
              </a:solidFill>
              <a:effectLst/>
              <a:uFillTx/>
              <a:latin typeface="Verdana"/>
            </a:endParaRPr>
          </a:p>
        </p:txBody>
      </p:sp>
      <p:sp>
        <p:nvSpPr>
          <p:cNvPr id="155" name="PlaceHolder 3"/>
          <p:cNvSpPr>
            <a:spLocks noGrp="1"/>
          </p:cNvSpPr>
          <p:nvPr>
            <p:ph type="dt" idx="25"/>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156" name="PlaceHolder 4"/>
          <p:cNvSpPr>
            <a:spLocks noGrp="1"/>
          </p:cNvSpPr>
          <p:nvPr>
            <p:ph type="ftr" idx="26"/>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57" name="PlaceHolder 5"/>
          <p:cNvSpPr>
            <a:spLocks noGrp="1"/>
          </p:cNvSpPr>
          <p:nvPr>
            <p:ph type="sldNum" idx="27"/>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269E8175-88B3-475F-90A9-22A475895F53}"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58" name="PlaceHolder 6"/>
          <p:cNvSpPr>
            <a:spLocks noGrp="1"/>
          </p:cNvSpPr>
          <p:nvPr>
            <p:ph type="body"/>
          </p:nvPr>
        </p:nvSpPr>
        <p:spPr>
          <a:xfrm>
            <a:off x="12187080" y="696816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59" name="PlaceHolder 7"/>
          <p:cNvSpPr>
            <a:spLocks noGrp="1"/>
          </p:cNvSpPr>
          <p:nvPr>
            <p:ph type="body"/>
          </p:nvPr>
        </p:nvSpPr>
        <p:spPr>
          <a:xfrm>
            <a:off x="2365920" y="3997440"/>
            <a:ext cx="8353080" cy="1741680"/>
          </a:xfrm>
          <a:prstGeom prst="rect">
            <a:avLst/>
          </a:prstGeom>
          <a:noFill/>
          <a:ln w="0">
            <a:noFill/>
          </a:ln>
        </p:spPr>
        <p:txBody>
          <a:bodyPr lIns="0" rIns="0" tIns="0" bIns="0" anchor="t">
            <a:noAutofit/>
          </a:bodyPr>
          <a:p>
            <a:pPr marL="235080" indent="-235080" defTabSz="914400">
              <a:lnSpc>
                <a:spcPct val="113000"/>
              </a:lnSpc>
              <a:spcBef>
                <a:spcPts val="1599"/>
              </a:spcBef>
              <a:buClr>
                <a:srgbClr val="0094d9"/>
              </a:buClr>
              <a:buFont typeface="Symbol" charset="2"/>
              <a:buChar char=""/>
            </a:pPr>
            <a:r>
              <a:rPr b="0" lang="en-GB" sz="1870" strike="noStrike" u="none">
                <a:solidFill>
                  <a:schemeClr val="dk1"/>
                </a:solidFill>
                <a:effectLst/>
                <a:uFillTx/>
                <a:latin typeface="Verdana"/>
              </a:rPr>
              <a:t>Click to add text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0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207" name="think-cell data - do not delete"/>
          <p:cNvGraphicFramePr/>
          <p:nvPr/>
        </p:nvGraphicFramePr>
        <p:xfrm>
          <a:off x="1440" y="1440"/>
          <a:ext cx="1080" cy="1080"/>
        </p:xfrm>
        <a:graphic>
          <a:graphicData uri="http://schemas.openxmlformats.org/presentationml/2006/ole">
            <p:oleObj r:id="rId2" spid="">
              <p:embed/>
              <p:pic>
                <p:nvPicPr>
                  <p:cNvPr id="120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209" name="Picture 4" descr=""/>
          <p:cNvPicPr/>
          <p:nvPr/>
        </p:nvPicPr>
        <p:blipFill>
          <a:blip r:embed="rId4"/>
          <a:stretch/>
        </p:blipFill>
        <p:spPr>
          <a:xfrm>
            <a:off x="10698120" y="6001200"/>
            <a:ext cx="1172880" cy="600480"/>
          </a:xfrm>
          <a:prstGeom prst="rect">
            <a:avLst/>
          </a:prstGeom>
          <a:noFill/>
          <a:ln w="0">
            <a:noFill/>
          </a:ln>
        </p:spPr>
      </p:pic>
      <p:sp>
        <p:nvSpPr>
          <p:cNvPr id="1210"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211" name="PlaceHolder 2"/>
          <p:cNvSpPr>
            <a:spLocks noGrp="1"/>
          </p:cNvSpPr>
          <p:nvPr>
            <p:ph type="body"/>
          </p:nvPr>
        </p:nvSpPr>
        <p:spPr>
          <a:xfrm>
            <a:off x="580320" y="1701720"/>
            <a:ext cx="789768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212" name="PlaceHolder 3"/>
          <p:cNvSpPr>
            <a:spLocks noGrp="1"/>
          </p:cNvSpPr>
          <p:nvPr>
            <p:ph type="dt" idx="171"/>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213" name="PlaceHolder 4"/>
          <p:cNvSpPr>
            <a:spLocks noGrp="1"/>
          </p:cNvSpPr>
          <p:nvPr>
            <p:ph type="ftr" idx="17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214" name="PlaceHolder 5"/>
          <p:cNvSpPr>
            <a:spLocks noGrp="1"/>
          </p:cNvSpPr>
          <p:nvPr>
            <p:ph type="sldNum" idx="17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D647117-03B7-4F25-A581-5E86FFD0166A}"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215" name="PlaceHolder 6"/>
          <p:cNvSpPr>
            <a:spLocks noGrp="1"/>
          </p:cNvSpPr>
          <p:nvPr>
            <p:ph type="body"/>
          </p:nvPr>
        </p:nvSpPr>
        <p:spPr>
          <a:xfrm>
            <a:off x="8726400" y="1701720"/>
            <a:ext cx="2889360" cy="436644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49" r:id="rId5"/>
  </p:sldLayoutIdLst>
</p:sldMaster>
</file>

<file path=ppt/slideMasters/slideMaster10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218" name="think-cell data - do not delete"/>
          <p:cNvGraphicFramePr/>
          <p:nvPr/>
        </p:nvGraphicFramePr>
        <p:xfrm>
          <a:off x="1440" y="1440"/>
          <a:ext cx="1080" cy="1080"/>
        </p:xfrm>
        <a:graphic>
          <a:graphicData uri="http://schemas.openxmlformats.org/presentationml/2006/ole">
            <p:oleObj r:id="rId2" spid="">
              <p:embed/>
              <p:pic>
                <p:nvPicPr>
                  <p:cNvPr id="1219"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220" name="Picture 4" descr=""/>
          <p:cNvPicPr/>
          <p:nvPr/>
        </p:nvPicPr>
        <p:blipFill>
          <a:blip r:embed="rId4"/>
          <a:stretch/>
        </p:blipFill>
        <p:spPr>
          <a:xfrm>
            <a:off x="10698120" y="6001200"/>
            <a:ext cx="1172880" cy="600480"/>
          </a:xfrm>
          <a:prstGeom prst="rect">
            <a:avLst/>
          </a:prstGeom>
          <a:noFill/>
          <a:ln w="0">
            <a:noFill/>
          </a:ln>
        </p:spPr>
      </p:pic>
      <p:pic>
        <p:nvPicPr>
          <p:cNvPr id="1221" name="Picture Placeholder 2" descr="A person holding an orange umbrella&#10;&#10;Description automatically generated"/>
          <p:cNvPicPr/>
          <p:nvPr/>
        </p:nvPicPr>
        <p:blipFill>
          <a:blip r:embed="rId5"/>
          <a:stretch/>
        </p:blipFill>
        <p:spPr>
          <a:xfrm>
            <a:off x="0" y="0"/>
            <a:ext cx="12191760" cy="6857640"/>
          </a:xfrm>
          <a:prstGeom prst="rect">
            <a:avLst/>
          </a:prstGeom>
          <a:noFill/>
          <a:ln w="0">
            <a:noFill/>
          </a:ln>
        </p:spPr>
      </p:pic>
      <p:sp>
        <p:nvSpPr>
          <p:cNvPr id="1222"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1223"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1224"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1225" name="Groep 11"/>
          <p:cNvGrpSpPr/>
          <p:nvPr/>
        </p:nvGrpSpPr>
        <p:grpSpPr>
          <a:xfrm>
            <a:off x="12263040" y="576000"/>
            <a:ext cx="1129680" cy="756360"/>
            <a:chOff x="12263040" y="576000"/>
            <a:chExt cx="1129680" cy="756360"/>
          </a:xfrm>
        </p:grpSpPr>
        <p:sp>
          <p:nvSpPr>
            <p:cNvPr id="1226"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1227"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851" r:id="rId7"/>
  </p:sldLayoutIdLst>
</p:sldMaster>
</file>

<file path=ppt/slideMasters/slideMaster10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230" name="think-cell data - do not delete"/>
          <p:cNvGraphicFramePr/>
          <p:nvPr/>
        </p:nvGraphicFramePr>
        <p:xfrm>
          <a:off x="1440" y="1440"/>
          <a:ext cx="1080" cy="1080"/>
        </p:xfrm>
        <a:graphic>
          <a:graphicData uri="http://schemas.openxmlformats.org/presentationml/2006/ole">
            <p:oleObj r:id="rId2" spid="">
              <p:embed/>
              <p:pic>
                <p:nvPicPr>
                  <p:cNvPr id="123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232" name="Picture 4" descr=""/>
          <p:cNvPicPr/>
          <p:nvPr/>
        </p:nvPicPr>
        <p:blipFill>
          <a:blip r:embed="rId4"/>
          <a:stretch/>
        </p:blipFill>
        <p:spPr>
          <a:xfrm>
            <a:off x="10698120" y="6001200"/>
            <a:ext cx="1172880" cy="600480"/>
          </a:xfrm>
          <a:prstGeom prst="rect">
            <a:avLst/>
          </a:prstGeom>
          <a:noFill/>
          <a:ln w="0">
            <a:noFill/>
          </a:ln>
        </p:spPr>
      </p:pic>
      <p:sp>
        <p:nvSpPr>
          <p:cNvPr id="1233"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234"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235" name="PlaceHolder 3"/>
          <p:cNvSpPr>
            <a:spLocks noGrp="1"/>
          </p:cNvSpPr>
          <p:nvPr>
            <p:ph type="dt" idx="174"/>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236" name="PlaceHolder 4"/>
          <p:cNvSpPr>
            <a:spLocks noGrp="1"/>
          </p:cNvSpPr>
          <p:nvPr>
            <p:ph type="ftr" idx="17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237" name="PlaceHolder 5"/>
          <p:cNvSpPr>
            <a:spLocks noGrp="1"/>
          </p:cNvSpPr>
          <p:nvPr>
            <p:ph type="sldNum" idx="17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1281D0DA-D2AF-4006-B31B-8C2BE26B7980}"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238" name="PlaceHolder 6"/>
          <p:cNvSpPr>
            <a:spLocks noGrp="1"/>
          </p:cNvSpPr>
          <p:nvPr>
            <p:ph type="body"/>
          </p:nvPr>
        </p:nvSpPr>
        <p:spPr>
          <a:xfrm>
            <a:off x="6100560" y="1701720"/>
            <a:ext cx="5515200" cy="436644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53" r:id="rId5"/>
  </p:sldLayoutIdLst>
</p:sldMaster>
</file>

<file path=ppt/slideMasters/slideMaster10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241" name="think-cell data - do not delete"/>
          <p:cNvGraphicFramePr/>
          <p:nvPr/>
        </p:nvGraphicFramePr>
        <p:xfrm>
          <a:off x="1440" y="1440"/>
          <a:ext cx="1080" cy="1080"/>
        </p:xfrm>
        <a:graphic>
          <a:graphicData uri="http://schemas.openxmlformats.org/presentationml/2006/ole">
            <p:oleObj r:id="rId2" spid="">
              <p:embed/>
              <p:pic>
                <p:nvPicPr>
                  <p:cNvPr id="124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243" name="Picture 4" descr=""/>
          <p:cNvPicPr/>
          <p:nvPr/>
        </p:nvPicPr>
        <p:blipFill>
          <a:blip r:embed="rId4"/>
          <a:stretch/>
        </p:blipFill>
        <p:spPr>
          <a:xfrm>
            <a:off x="10698120" y="6001200"/>
            <a:ext cx="1172880" cy="600480"/>
          </a:xfrm>
          <a:prstGeom prst="rect">
            <a:avLst/>
          </a:prstGeom>
          <a:noFill/>
          <a:ln w="0">
            <a:noFill/>
          </a:ln>
        </p:spPr>
      </p:pic>
      <p:sp>
        <p:nvSpPr>
          <p:cNvPr id="1244" name="PlaceHolder 1"/>
          <p:cNvSpPr>
            <a:spLocks noGrp="1"/>
          </p:cNvSpPr>
          <p:nvPr>
            <p:ph type="body"/>
          </p:nvPr>
        </p:nvSpPr>
        <p:spPr>
          <a:xfrm>
            <a:off x="580320" y="1701720"/>
            <a:ext cx="633816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245"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246" name="PlaceHolder 3"/>
          <p:cNvSpPr>
            <a:spLocks noGrp="1"/>
          </p:cNvSpPr>
          <p:nvPr>
            <p:ph type="dt" idx="177"/>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247" name="PlaceHolder 4"/>
          <p:cNvSpPr>
            <a:spLocks noGrp="1"/>
          </p:cNvSpPr>
          <p:nvPr>
            <p:ph type="ftr" idx="17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248" name="PlaceHolder 5"/>
          <p:cNvSpPr>
            <a:spLocks noGrp="1"/>
          </p:cNvSpPr>
          <p:nvPr>
            <p:ph type="sldNum" idx="17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28B3E00-7CA3-45C2-BBBE-D69BF16C51D3}"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249" name="PlaceHolder 6"/>
          <p:cNvSpPr>
            <a:spLocks noGrp="1"/>
          </p:cNvSpPr>
          <p:nvPr>
            <p:ph type="body"/>
          </p:nvPr>
        </p:nvSpPr>
        <p:spPr>
          <a:xfrm>
            <a:off x="7168680" y="1725120"/>
            <a:ext cx="4447080" cy="434304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55" r:id="rId5"/>
  </p:sldLayoutIdLst>
</p:sldMaster>
</file>

<file path=ppt/slideMasters/slideMaster10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252" name="think-cell data - do not delete"/>
          <p:cNvGraphicFramePr/>
          <p:nvPr/>
        </p:nvGraphicFramePr>
        <p:xfrm>
          <a:off x="1440" y="1440"/>
          <a:ext cx="1080" cy="1080"/>
        </p:xfrm>
        <a:graphic>
          <a:graphicData uri="http://schemas.openxmlformats.org/presentationml/2006/ole">
            <p:oleObj r:id="rId2" spid="">
              <p:embed/>
              <p:pic>
                <p:nvPicPr>
                  <p:cNvPr id="125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254" name="Picture 4" descr=""/>
          <p:cNvPicPr/>
          <p:nvPr/>
        </p:nvPicPr>
        <p:blipFill>
          <a:blip r:embed="rId4"/>
          <a:stretch/>
        </p:blipFill>
        <p:spPr>
          <a:xfrm>
            <a:off x="10698120" y="6001200"/>
            <a:ext cx="1172880" cy="600480"/>
          </a:xfrm>
          <a:prstGeom prst="rect">
            <a:avLst/>
          </a:prstGeom>
          <a:noFill/>
          <a:ln w="0">
            <a:noFill/>
          </a:ln>
        </p:spPr>
      </p:pic>
      <p:sp>
        <p:nvSpPr>
          <p:cNvPr id="1255" name="Rectangle 6"/>
          <p:cNvSpPr/>
          <p:nvPr/>
        </p:nvSpPr>
        <p:spPr>
          <a:xfrm>
            <a:off x="0" y="0"/>
            <a:ext cx="12191760" cy="6068160"/>
          </a:xfrm>
          <a:prstGeom prst="rect">
            <a:avLst/>
          </a:prstGeom>
          <a:solidFill>
            <a:srgbClr val="eef3fb"/>
          </a:solidFill>
          <a:ln w="12600">
            <a:noFill/>
          </a:ln>
        </p:spPr>
        <p:style>
          <a:lnRef idx="0"/>
          <a:fillRef idx="0"/>
          <a:effectRef idx="0"/>
          <a:fontRef idx="minor"/>
        </p:style>
        <p:txBody>
          <a:bodyPr lIns="90000" rIns="90000" tIns="45000" bIns="45000" anchor="ctr">
            <a:noAutofit/>
          </a:bodyPr>
          <a:p>
            <a:endParaRPr b="0" lang="en-GB" sz="1870" strike="noStrike" u="none">
              <a:solidFill>
                <a:schemeClr val="lt1"/>
              </a:solidFill>
              <a:effectLst/>
              <a:uFillTx/>
              <a:latin typeface="Verdana"/>
            </a:endParaRPr>
          </a:p>
        </p:txBody>
      </p:sp>
      <p:pic>
        <p:nvPicPr>
          <p:cNvPr id="1256" name="Graphic 14" descr=""/>
          <p:cNvPicPr/>
          <p:nvPr/>
        </p:nvPicPr>
        <p:blipFill>
          <a:blip r:embed="rId5">
            <a:extLst>
              <a:ext uri="{96DAC541-7B7A-43D3-8B79-37D633B846F1}">
                <asvg:svgBlip xmlns:asvg="http://schemas.microsoft.com/office/drawing/2016/SVG/main" r:embed="rId6"/>
              </a:ext>
            </a:extLst>
          </a:blip>
          <a:stretch/>
        </p:blipFill>
        <p:spPr>
          <a:xfrm>
            <a:off x="7411320" y="1723320"/>
            <a:ext cx="4204800" cy="4106520"/>
          </a:xfrm>
          <a:prstGeom prst="rect">
            <a:avLst/>
          </a:prstGeom>
          <a:noFill/>
          <a:ln w="0">
            <a:noFill/>
          </a:ln>
        </p:spPr>
      </p:pic>
      <p:sp>
        <p:nvSpPr>
          <p:cNvPr id="1257"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258" name="PlaceHolder 2"/>
          <p:cNvSpPr>
            <a:spLocks noGrp="1"/>
          </p:cNvSpPr>
          <p:nvPr>
            <p:ph type="body"/>
          </p:nvPr>
        </p:nvSpPr>
        <p:spPr>
          <a:xfrm>
            <a:off x="580320" y="1701720"/>
            <a:ext cx="633816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259" name="PlaceHolder 3"/>
          <p:cNvSpPr>
            <a:spLocks noGrp="1"/>
          </p:cNvSpPr>
          <p:nvPr>
            <p:ph type="dt" idx="180"/>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260" name="PlaceHolder 4"/>
          <p:cNvSpPr>
            <a:spLocks noGrp="1"/>
          </p:cNvSpPr>
          <p:nvPr>
            <p:ph type="ftr" idx="18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261" name="PlaceHolder 5"/>
          <p:cNvSpPr>
            <a:spLocks noGrp="1"/>
          </p:cNvSpPr>
          <p:nvPr>
            <p:ph type="sldNum" idx="18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F695F01-C952-4A95-9765-0B1293A01022}"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262" name="PlaceHolder 6"/>
          <p:cNvSpPr>
            <a:spLocks noGrp="1"/>
          </p:cNvSpPr>
          <p:nvPr>
            <p:ph type="body"/>
          </p:nvPr>
        </p:nvSpPr>
        <p:spPr>
          <a:xfrm>
            <a:off x="7585200" y="1893240"/>
            <a:ext cx="3856680" cy="376668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57" r:id="rId7"/>
  </p:sldLayoutIdLst>
</p:sldMaster>
</file>

<file path=ppt/slideMasters/slideMaster10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265" name="think-cell data - do not delete"/>
          <p:cNvGraphicFramePr/>
          <p:nvPr/>
        </p:nvGraphicFramePr>
        <p:xfrm>
          <a:off x="1440" y="1440"/>
          <a:ext cx="1080" cy="1080"/>
        </p:xfrm>
        <a:graphic>
          <a:graphicData uri="http://schemas.openxmlformats.org/presentationml/2006/ole">
            <p:oleObj r:id="rId2" spid="">
              <p:embed/>
              <p:pic>
                <p:nvPicPr>
                  <p:cNvPr id="126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267" name="Picture 4" descr=""/>
          <p:cNvPicPr/>
          <p:nvPr/>
        </p:nvPicPr>
        <p:blipFill>
          <a:blip r:embed="rId4"/>
          <a:stretch/>
        </p:blipFill>
        <p:spPr>
          <a:xfrm>
            <a:off x="10698120" y="6001200"/>
            <a:ext cx="1172880" cy="600480"/>
          </a:xfrm>
          <a:prstGeom prst="rect">
            <a:avLst/>
          </a:prstGeom>
          <a:noFill/>
          <a:ln w="0">
            <a:noFill/>
          </a:ln>
        </p:spPr>
      </p:pic>
      <p:sp>
        <p:nvSpPr>
          <p:cNvPr id="1268" name="PlaceHolder 1"/>
          <p:cNvSpPr>
            <a:spLocks noGrp="1"/>
          </p:cNvSpPr>
          <p:nvPr>
            <p:ph type="body"/>
          </p:nvPr>
        </p:nvSpPr>
        <p:spPr>
          <a:xfrm>
            <a:off x="7248240" y="1701720"/>
            <a:ext cx="436752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269" name="Text Placeholder 6"/>
          <p:cNvSpPr/>
          <p:nvPr/>
        </p:nvSpPr>
        <p:spPr>
          <a:xfrm>
            <a:off x="580320" y="2322000"/>
            <a:ext cx="7156080" cy="3536640"/>
          </a:xfrm>
          <a:prstGeom prst="roundRect">
            <a:avLst>
              <a:gd name="adj" fmla="val 7384"/>
            </a:avLst>
          </a:prstGeom>
          <a:solidFill>
            <a:srgbClr val="74bde9"/>
          </a:solidFill>
          <a:ln w="0">
            <a:noFill/>
          </a:ln>
        </p:spPr>
        <p:style>
          <a:lnRef idx="0"/>
          <a:fillRef idx="0"/>
          <a:effectRef idx="0"/>
          <a:fontRef idx="minor"/>
        </p:style>
        <p:txBody>
          <a:bodyPr lIns="180000" rIns="180000" tIns="288000" bIns="180000" anchor="t">
            <a:noAutofit/>
          </a:bodyPr>
          <a:p>
            <a:pPr marL="235080" indent="-235080" defTabSz="914400">
              <a:lnSpc>
                <a:spcPct val="113000"/>
              </a:lnSpc>
              <a:spcBef>
                <a:spcPts val="1599"/>
              </a:spcBef>
              <a:buClr>
                <a:srgbClr val="ffffff"/>
              </a:buClr>
              <a:buFont typeface="Arial"/>
              <a:buChar char="•"/>
            </a:pPr>
            <a:r>
              <a:rPr b="0" lang="en-US" sz="1870" strike="noStrike" u="none">
                <a:solidFill>
                  <a:schemeClr val="lt1"/>
                </a:solidFill>
                <a:effectLst/>
                <a:uFillTx/>
                <a:latin typeface="Verdana"/>
              </a:rPr>
              <a:t>Click to edit Master text styles</a:t>
            </a:r>
            <a:endParaRPr b="0" lang="en-US" sz="1870" strike="noStrike" u="none">
              <a:solidFill>
                <a:srgbClr val="000000"/>
              </a:solidFill>
              <a:effectLst/>
              <a:uFillTx/>
              <a:latin typeface="Arial"/>
            </a:endParaRPr>
          </a:p>
          <a:p>
            <a:pPr lvl="1" marL="48060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Second level</a:t>
            </a:r>
            <a:endParaRPr b="0" lang="en-US" sz="1870" strike="noStrike" u="none">
              <a:solidFill>
                <a:srgbClr val="000000"/>
              </a:solidFill>
              <a:effectLst/>
              <a:uFillTx/>
              <a:latin typeface="Arial"/>
            </a:endParaRPr>
          </a:p>
          <a:p>
            <a:pPr lvl="2" marL="71532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Third level</a:t>
            </a:r>
            <a:endParaRPr b="0" lang="en-US" sz="1870" strike="noStrike" u="none">
              <a:solidFill>
                <a:srgbClr val="000000"/>
              </a:solidFill>
              <a:effectLst/>
              <a:uFillTx/>
              <a:latin typeface="Arial"/>
            </a:endParaRPr>
          </a:p>
          <a:p>
            <a:pPr lvl="3" marL="96084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Fourth level</a:t>
            </a:r>
            <a:endParaRPr b="0" lang="en-US" sz="1870" strike="noStrike" u="none">
              <a:solidFill>
                <a:srgbClr val="000000"/>
              </a:solidFill>
              <a:effectLst/>
              <a:uFillTx/>
              <a:latin typeface="Arial"/>
            </a:endParaRPr>
          </a:p>
          <a:p>
            <a:pPr lvl="4" marL="119592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Fifth level</a:t>
            </a:r>
            <a:endParaRPr b="0" lang="en-US" sz="1870" strike="noStrike" u="none">
              <a:solidFill>
                <a:srgbClr val="000000"/>
              </a:solidFill>
              <a:effectLst/>
              <a:uFillTx/>
              <a:latin typeface="Arial"/>
            </a:endParaRPr>
          </a:p>
        </p:txBody>
      </p:sp>
      <p:sp>
        <p:nvSpPr>
          <p:cNvPr id="1270"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271" name="PlaceHolder 3"/>
          <p:cNvSpPr>
            <a:spLocks noGrp="1"/>
          </p:cNvSpPr>
          <p:nvPr>
            <p:ph type="dt" idx="183"/>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272" name="PlaceHolder 4"/>
          <p:cNvSpPr>
            <a:spLocks noGrp="1"/>
          </p:cNvSpPr>
          <p:nvPr>
            <p:ph type="ftr" idx="18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273" name="PlaceHolder 5"/>
          <p:cNvSpPr>
            <a:spLocks noGrp="1"/>
          </p:cNvSpPr>
          <p:nvPr>
            <p:ph type="sldNum" idx="18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33E65AA-0D05-4B8F-8996-6CFB70DB59EA}"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859" r:id="rId5"/>
  </p:sldLayoutIdLst>
</p:sldMaster>
</file>

<file path=ppt/slideMasters/slideMaster10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276" name="think-cell data - do not delete"/>
          <p:cNvGraphicFramePr/>
          <p:nvPr/>
        </p:nvGraphicFramePr>
        <p:xfrm>
          <a:off x="1440" y="1440"/>
          <a:ext cx="1080" cy="1080"/>
        </p:xfrm>
        <a:graphic>
          <a:graphicData uri="http://schemas.openxmlformats.org/presentationml/2006/ole">
            <p:oleObj r:id="rId2" spid="">
              <p:embed/>
              <p:pic>
                <p:nvPicPr>
                  <p:cNvPr id="127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278" name="Picture 4" descr=""/>
          <p:cNvPicPr/>
          <p:nvPr/>
        </p:nvPicPr>
        <p:blipFill>
          <a:blip r:embed="rId4"/>
          <a:stretch/>
        </p:blipFill>
        <p:spPr>
          <a:xfrm>
            <a:off x="10698120" y="6001200"/>
            <a:ext cx="1172880" cy="600480"/>
          </a:xfrm>
          <a:prstGeom prst="rect">
            <a:avLst/>
          </a:prstGeom>
          <a:noFill/>
          <a:ln w="0">
            <a:noFill/>
          </a:ln>
        </p:spPr>
      </p:pic>
      <p:sp>
        <p:nvSpPr>
          <p:cNvPr id="1279" name="PlaceHolder 1"/>
          <p:cNvSpPr>
            <a:spLocks noGrp="1"/>
          </p:cNvSpPr>
          <p:nvPr>
            <p:ph type="body"/>
          </p:nvPr>
        </p:nvSpPr>
        <p:spPr>
          <a:xfrm>
            <a:off x="580320" y="5169960"/>
            <a:ext cx="3383640" cy="898200"/>
          </a:xfrm>
          <a:prstGeom prst="rect">
            <a:avLst/>
          </a:prstGeom>
          <a:noFill/>
          <a:ln w="0">
            <a:noFill/>
          </a:ln>
        </p:spPr>
        <p:txBody>
          <a:bodyPr lIns="0" rIns="0" tIns="0" bIns="0" anchor="t">
            <a:noAutofit/>
          </a:bodyPr>
          <a:p>
            <a:pPr marL="432000" indent="-324000" algn="ctr" defTabSz="914400">
              <a:lnSpc>
                <a:spcPct val="113000"/>
              </a:lnSpc>
              <a:buClr>
                <a:srgbClr val="000000"/>
              </a:buClr>
              <a:buSzPct val="45000"/>
              <a:buFont typeface="Wingdings" charset="2"/>
              <a:buChar char=""/>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1280"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281" name="PlaceHolder 3"/>
          <p:cNvSpPr>
            <a:spLocks noGrp="1"/>
          </p:cNvSpPr>
          <p:nvPr>
            <p:ph type="dt" idx="186"/>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282" name="PlaceHolder 4"/>
          <p:cNvSpPr>
            <a:spLocks noGrp="1"/>
          </p:cNvSpPr>
          <p:nvPr>
            <p:ph type="ftr" idx="18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283" name="PlaceHolder 5"/>
          <p:cNvSpPr>
            <a:spLocks noGrp="1"/>
          </p:cNvSpPr>
          <p:nvPr>
            <p:ph type="sldNum" idx="18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095931A-94BE-4D0B-BE95-43B6D25FDE7E}"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284" name="PlaceHolder 6"/>
          <p:cNvSpPr>
            <a:spLocks noGrp="1"/>
          </p:cNvSpPr>
          <p:nvPr>
            <p:ph type="body"/>
          </p:nvPr>
        </p:nvSpPr>
        <p:spPr>
          <a:xfrm>
            <a:off x="4406760" y="5169960"/>
            <a:ext cx="3383640" cy="898200"/>
          </a:xfrm>
          <a:prstGeom prst="rect">
            <a:avLst/>
          </a:prstGeom>
          <a:noFill/>
          <a:ln w="0">
            <a:noFill/>
          </a:ln>
        </p:spPr>
        <p:txBody>
          <a:bodyPr lIns="0" rIns="0" tIns="0" bIns="0" anchor="t">
            <a:noAutofit/>
          </a:bodyPr>
          <a:p>
            <a:pPr indent="0" algn="ctr" defTabSz="914400">
              <a:lnSpc>
                <a:spcPct val="113000"/>
              </a:lnSpc>
              <a:spcBef>
                <a:spcPts val="1599"/>
              </a:spcBef>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1285" name="PlaceHolder 7"/>
          <p:cNvSpPr>
            <a:spLocks noGrp="1"/>
          </p:cNvSpPr>
          <p:nvPr>
            <p:ph type="body"/>
          </p:nvPr>
        </p:nvSpPr>
        <p:spPr>
          <a:xfrm>
            <a:off x="8232120" y="5169960"/>
            <a:ext cx="3383640" cy="898200"/>
          </a:xfrm>
          <a:prstGeom prst="rect">
            <a:avLst/>
          </a:prstGeom>
          <a:noFill/>
          <a:ln w="0">
            <a:noFill/>
          </a:ln>
        </p:spPr>
        <p:txBody>
          <a:bodyPr lIns="0" rIns="0" tIns="0" bIns="0" anchor="t">
            <a:noAutofit/>
          </a:bodyPr>
          <a:p>
            <a:pPr indent="0" algn="ctr" defTabSz="914400">
              <a:lnSpc>
                <a:spcPct val="113000"/>
              </a:lnSpc>
              <a:spcBef>
                <a:spcPts val="1599"/>
              </a:spcBef>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1286" name="PlaceHolder 8"/>
          <p:cNvSpPr>
            <a:spLocks noGrp="1"/>
          </p:cNvSpPr>
          <p:nvPr>
            <p:ph type="body"/>
          </p:nvPr>
        </p:nvSpPr>
        <p:spPr>
          <a:xfrm>
            <a:off x="580320" y="1722240"/>
            <a:ext cx="3383640" cy="33105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287" name="PlaceHolder 9"/>
          <p:cNvSpPr>
            <a:spLocks noGrp="1"/>
          </p:cNvSpPr>
          <p:nvPr>
            <p:ph type="body"/>
          </p:nvPr>
        </p:nvSpPr>
        <p:spPr>
          <a:xfrm>
            <a:off x="4406400" y="1722240"/>
            <a:ext cx="3383640" cy="33105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288" name="PlaceHolder 10"/>
          <p:cNvSpPr>
            <a:spLocks noGrp="1"/>
          </p:cNvSpPr>
          <p:nvPr>
            <p:ph type="body"/>
          </p:nvPr>
        </p:nvSpPr>
        <p:spPr>
          <a:xfrm>
            <a:off x="8232120" y="1722240"/>
            <a:ext cx="3383640" cy="33105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61" r:id="rId5"/>
  </p:sldLayoutIdLst>
</p:sldMaster>
</file>

<file path=ppt/slideMasters/slideMaster10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291" name="think-cell data - do not delete"/>
          <p:cNvGraphicFramePr/>
          <p:nvPr/>
        </p:nvGraphicFramePr>
        <p:xfrm>
          <a:off x="1440" y="1440"/>
          <a:ext cx="1080" cy="1080"/>
        </p:xfrm>
        <a:graphic>
          <a:graphicData uri="http://schemas.openxmlformats.org/presentationml/2006/ole">
            <p:oleObj r:id="rId2" spid="">
              <p:embed/>
              <p:pic>
                <p:nvPicPr>
                  <p:cNvPr id="129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293" name="Picture 4" descr=""/>
          <p:cNvPicPr/>
          <p:nvPr/>
        </p:nvPicPr>
        <p:blipFill>
          <a:blip r:embed="rId4"/>
          <a:stretch/>
        </p:blipFill>
        <p:spPr>
          <a:xfrm>
            <a:off x="10698120" y="6001200"/>
            <a:ext cx="1172880" cy="600480"/>
          </a:xfrm>
          <a:prstGeom prst="rect">
            <a:avLst/>
          </a:prstGeom>
          <a:noFill/>
          <a:ln w="0">
            <a:noFill/>
          </a:ln>
        </p:spPr>
      </p:pic>
      <p:sp>
        <p:nvSpPr>
          <p:cNvPr id="1294" name="PlaceHolder 1"/>
          <p:cNvSpPr>
            <a:spLocks noGrp="1"/>
          </p:cNvSpPr>
          <p:nvPr>
            <p:ph type="body"/>
          </p:nvPr>
        </p:nvSpPr>
        <p:spPr>
          <a:xfrm>
            <a:off x="580320" y="4788360"/>
            <a:ext cx="2514960" cy="807120"/>
          </a:xfrm>
          <a:prstGeom prst="rect">
            <a:avLst/>
          </a:prstGeom>
          <a:noFill/>
          <a:ln w="0">
            <a:noFill/>
          </a:ln>
        </p:spPr>
        <p:txBody>
          <a:bodyPr lIns="0" rIns="0" tIns="0" bIns="0" anchor="t">
            <a:noAutofit/>
          </a:bodyPr>
          <a:p>
            <a:pPr marL="432000" indent="-324000" algn="ctr" defTabSz="914400">
              <a:lnSpc>
                <a:spcPct val="113000"/>
              </a:lnSpc>
              <a:buClr>
                <a:srgbClr val="000000"/>
              </a:buClr>
              <a:buSzPct val="45000"/>
              <a:buFont typeface="Wingdings" charset="2"/>
              <a:buChar char=""/>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1295"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296" name="PlaceHolder 3"/>
          <p:cNvSpPr>
            <a:spLocks noGrp="1"/>
          </p:cNvSpPr>
          <p:nvPr>
            <p:ph type="dt" idx="189"/>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297" name="PlaceHolder 4"/>
          <p:cNvSpPr>
            <a:spLocks noGrp="1"/>
          </p:cNvSpPr>
          <p:nvPr>
            <p:ph type="ftr" idx="19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298" name="PlaceHolder 5"/>
          <p:cNvSpPr>
            <a:spLocks noGrp="1"/>
          </p:cNvSpPr>
          <p:nvPr>
            <p:ph type="sldNum" idx="19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8C32345-9303-44C1-AFE6-5C3CA329B978}"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299" name="PlaceHolder 6"/>
          <p:cNvSpPr>
            <a:spLocks noGrp="1"/>
          </p:cNvSpPr>
          <p:nvPr>
            <p:ph type="body"/>
          </p:nvPr>
        </p:nvSpPr>
        <p:spPr>
          <a:xfrm>
            <a:off x="3420720" y="4788360"/>
            <a:ext cx="2514960" cy="807120"/>
          </a:xfrm>
          <a:prstGeom prst="rect">
            <a:avLst/>
          </a:prstGeom>
          <a:noFill/>
          <a:ln w="0">
            <a:noFill/>
          </a:ln>
        </p:spPr>
        <p:txBody>
          <a:bodyPr lIns="0" rIns="0" tIns="0" bIns="0" anchor="t">
            <a:noAutofit/>
          </a:bodyPr>
          <a:p>
            <a:pPr indent="0" algn="ctr" defTabSz="914400">
              <a:lnSpc>
                <a:spcPct val="113000"/>
              </a:lnSpc>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1300" name="PlaceHolder 7"/>
          <p:cNvSpPr>
            <a:spLocks noGrp="1"/>
          </p:cNvSpPr>
          <p:nvPr>
            <p:ph type="body"/>
          </p:nvPr>
        </p:nvSpPr>
        <p:spPr>
          <a:xfrm>
            <a:off x="6260760" y="4788360"/>
            <a:ext cx="2514960" cy="807120"/>
          </a:xfrm>
          <a:prstGeom prst="rect">
            <a:avLst/>
          </a:prstGeom>
          <a:noFill/>
          <a:ln w="0">
            <a:noFill/>
          </a:ln>
        </p:spPr>
        <p:txBody>
          <a:bodyPr lIns="0" rIns="0" tIns="0" bIns="0" anchor="t">
            <a:noAutofit/>
          </a:bodyPr>
          <a:p>
            <a:pPr indent="0" algn="ctr" defTabSz="914400">
              <a:lnSpc>
                <a:spcPct val="113000"/>
              </a:lnSpc>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1301" name="PlaceHolder 8"/>
          <p:cNvSpPr>
            <a:spLocks noGrp="1"/>
          </p:cNvSpPr>
          <p:nvPr>
            <p:ph type="body"/>
          </p:nvPr>
        </p:nvSpPr>
        <p:spPr>
          <a:xfrm>
            <a:off x="9101160" y="4788360"/>
            <a:ext cx="2514960" cy="807120"/>
          </a:xfrm>
          <a:prstGeom prst="rect">
            <a:avLst/>
          </a:prstGeom>
          <a:noFill/>
          <a:ln w="0">
            <a:noFill/>
          </a:ln>
        </p:spPr>
        <p:txBody>
          <a:bodyPr lIns="0" rIns="0" tIns="0" bIns="0" anchor="t">
            <a:noAutofit/>
          </a:bodyPr>
          <a:p>
            <a:pPr indent="0" algn="ctr" defTabSz="914400">
              <a:lnSpc>
                <a:spcPct val="113000"/>
              </a:lnSpc>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1302" name="PlaceHolder 9"/>
          <p:cNvSpPr>
            <a:spLocks noGrp="1"/>
          </p:cNvSpPr>
          <p:nvPr>
            <p:ph type="body"/>
          </p:nvPr>
        </p:nvSpPr>
        <p:spPr>
          <a:xfrm>
            <a:off x="580320" y="1979640"/>
            <a:ext cx="2587320" cy="25311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03" name="PlaceHolder 10"/>
          <p:cNvSpPr>
            <a:spLocks noGrp="1"/>
          </p:cNvSpPr>
          <p:nvPr>
            <p:ph type="body"/>
          </p:nvPr>
        </p:nvSpPr>
        <p:spPr>
          <a:xfrm>
            <a:off x="3396600" y="1979640"/>
            <a:ext cx="2587320" cy="25311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04" name="PlaceHolder 11"/>
          <p:cNvSpPr>
            <a:spLocks noGrp="1"/>
          </p:cNvSpPr>
          <p:nvPr>
            <p:ph type="body"/>
          </p:nvPr>
        </p:nvSpPr>
        <p:spPr>
          <a:xfrm>
            <a:off x="6212520" y="1979640"/>
            <a:ext cx="2587320" cy="25311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05" name="PlaceHolder 12"/>
          <p:cNvSpPr>
            <a:spLocks noGrp="1"/>
          </p:cNvSpPr>
          <p:nvPr>
            <p:ph type="body"/>
          </p:nvPr>
        </p:nvSpPr>
        <p:spPr>
          <a:xfrm>
            <a:off x="9028800" y="1979640"/>
            <a:ext cx="2587320" cy="25311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63" r:id="rId5"/>
  </p:sldLayoutIdLst>
</p:sldMaster>
</file>

<file path=ppt/slideMasters/slideMaster10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308" name="think-cell data - do not delete"/>
          <p:cNvGraphicFramePr/>
          <p:nvPr/>
        </p:nvGraphicFramePr>
        <p:xfrm>
          <a:off x="1440" y="1440"/>
          <a:ext cx="1080" cy="1080"/>
        </p:xfrm>
        <a:graphic>
          <a:graphicData uri="http://schemas.openxmlformats.org/presentationml/2006/ole">
            <p:oleObj r:id="rId2" spid="">
              <p:embed/>
              <p:pic>
                <p:nvPicPr>
                  <p:cNvPr id="1309"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310" name="Picture 4" descr=""/>
          <p:cNvPicPr/>
          <p:nvPr/>
        </p:nvPicPr>
        <p:blipFill>
          <a:blip r:embed="rId4"/>
          <a:stretch/>
        </p:blipFill>
        <p:spPr>
          <a:xfrm>
            <a:off x="10698120" y="6001200"/>
            <a:ext cx="1172880" cy="600480"/>
          </a:xfrm>
          <a:prstGeom prst="rect">
            <a:avLst/>
          </a:prstGeom>
          <a:noFill/>
          <a:ln w="0">
            <a:noFill/>
          </a:ln>
        </p:spPr>
      </p:pic>
      <p:sp>
        <p:nvSpPr>
          <p:cNvPr id="1311" name="Text Placeholder 1"/>
          <p:cNvSpPr/>
          <p:nvPr/>
        </p:nvSpPr>
        <p:spPr>
          <a:xfrm>
            <a:off x="579960" y="2363760"/>
            <a:ext cx="3384360" cy="3704400"/>
          </a:xfrm>
          <a:prstGeom prst="roundRect">
            <a:avLst>
              <a:gd name="adj" fmla="val 6547"/>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12" name="Text Placeholder 2"/>
          <p:cNvSpPr/>
          <p:nvPr/>
        </p:nvSpPr>
        <p:spPr>
          <a:xfrm>
            <a:off x="4405680" y="2363760"/>
            <a:ext cx="3384360" cy="3704400"/>
          </a:xfrm>
          <a:prstGeom prst="roundRect">
            <a:avLst>
              <a:gd name="adj" fmla="val 6547"/>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13" name="Text Placeholder 3"/>
          <p:cNvSpPr/>
          <p:nvPr/>
        </p:nvSpPr>
        <p:spPr>
          <a:xfrm>
            <a:off x="8231760" y="2363760"/>
            <a:ext cx="3384360" cy="3704400"/>
          </a:xfrm>
          <a:prstGeom prst="roundRect">
            <a:avLst>
              <a:gd name="adj" fmla="val 6547"/>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14" name="PlaceHolder 1"/>
          <p:cNvSpPr>
            <a:spLocks noGrp="1"/>
          </p:cNvSpPr>
          <p:nvPr>
            <p:ph type="body"/>
          </p:nvPr>
        </p:nvSpPr>
        <p:spPr>
          <a:xfrm rot="10800000">
            <a:off x="580320" y="7763400"/>
            <a:ext cx="4320" cy="43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15"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316" name="PlaceHolder 3"/>
          <p:cNvSpPr>
            <a:spLocks noGrp="1"/>
          </p:cNvSpPr>
          <p:nvPr>
            <p:ph type="dt" idx="192"/>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317" name="PlaceHolder 4"/>
          <p:cNvSpPr>
            <a:spLocks noGrp="1"/>
          </p:cNvSpPr>
          <p:nvPr>
            <p:ph type="ftr" idx="19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318" name="PlaceHolder 5"/>
          <p:cNvSpPr>
            <a:spLocks noGrp="1"/>
          </p:cNvSpPr>
          <p:nvPr>
            <p:ph type="sldNum" idx="19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65542C0-A7D7-4F3E-A165-EA47187E675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319" name="PlaceHolder 6"/>
          <p:cNvSpPr>
            <a:spLocks noGrp="1"/>
          </p:cNvSpPr>
          <p:nvPr>
            <p:ph type="body"/>
          </p:nvPr>
        </p:nvSpPr>
        <p:spPr>
          <a:xfrm rot="10800000">
            <a:off x="580320" y="77634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20" name="PlaceHolder 7"/>
          <p:cNvSpPr>
            <a:spLocks noGrp="1"/>
          </p:cNvSpPr>
          <p:nvPr>
            <p:ph type="body"/>
          </p:nvPr>
        </p:nvSpPr>
        <p:spPr>
          <a:xfrm rot="10800000">
            <a:off x="580320" y="77634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21" name="PlaceHolder 8"/>
          <p:cNvSpPr>
            <a:spLocks noGrp="1"/>
          </p:cNvSpPr>
          <p:nvPr>
            <p:ph type="body"/>
          </p:nvPr>
        </p:nvSpPr>
        <p:spPr>
          <a:xfrm>
            <a:off x="743400" y="1701720"/>
            <a:ext cx="305748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22" name="PlaceHolder 9"/>
          <p:cNvSpPr>
            <a:spLocks noGrp="1"/>
          </p:cNvSpPr>
          <p:nvPr>
            <p:ph type="body"/>
          </p:nvPr>
        </p:nvSpPr>
        <p:spPr>
          <a:xfrm>
            <a:off x="4569480" y="1701720"/>
            <a:ext cx="305748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23" name="PlaceHolder 10"/>
          <p:cNvSpPr>
            <a:spLocks noGrp="1"/>
          </p:cNvSpPr>
          <p:nvPr>
            <p:ph type="body"/>
          </p:nvPr>
        </p:nvSpPr>
        <p:spPr>
          <a:xfrm>
            <a:off x="8395200" y="1701720"/>
            <a:ext cx="305748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65" r:id="rId5"/>
  </p:sldLayoutIdLst>
</p:sldMaster>
</file>

<file path=ppt/slideMasters/slideMaster10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326" name="think-cell data - do not delete"/>
          <p:cNvGraphicFramePr/>
          <p:nvPr/>
        </p:nvGraphicFramePr>
        <p:xfrm>
          <a:off x="1440" y="1440"/>
          <a:ext cx="1080" cy="1080"/>
        </p:xfrm>
        <a:graphic>
          <a:graphicData uri="http://schemas.openxmlformats.org/presentationml/2006/ole">
            <p:oleObj r:id="rId2" spid="">
              <p:embed/>
              <p:pic>
                <p:nvPicPr>
                  <p:cNvPr id="132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328" name="Picture 4" descr=""/>
          <p:cNvPicPr/>
          <p:nvPr/>
        </p:nvPicPr>
        <p:blipFill>
          <a:blip r:embed="rId4"/>
          <a:stretch/>
        </p:blipFill>
        <p:spPr>
          <a:xfrm>
            <a:off x="10698120" y="6001200"/>
            <a:ext cx="1172880" cy="600480"/>
          </a:xfrm>
          <a:prstGeom prst="rect">
            <a:avLst/>
          </a:prstGeom>
          <a:noFill/>
          <a:ln w="0">
            <a:noFill/>
          </a:ln>
        </p:spPr>
      </p:pic>
      <p:sp>
        <p:nvSpPr>
          <p:cNvPr id="1329" name="Text Placeholder 4"/>
          <p:cNvSpPr/>
          <p:nvPr/>
        </p:nvSpPr>
        <p:spPr>
          <a:xfrm>
            <a:off x="9101160" y="2363760"/>
            <a:ext cx="2514960" cy="3704400"/>
          </a:xfrm>
          <a:prstGeom prst="roundRect">
            <a:avLst>
              <a:gd name="adj" fmla="val 8809"/>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30" name="PlaceHolder 1"/>
          <p:cNvSpPr>
            <a:spLocks noGrp="1"/>
          </p:cNvSpPr>
          <p:nvPr>
            <p:ph type="body"/>
          </p:nvPr>
        </p:nvSpPr>
        <p:spPr>
          <a:xfrm>
            <a:off x="9194760" y="1701720"/>
            <a:ext cx="2327400" cy="1974600"/>
          </a:xfrm>
          <a:prstGeom prst="rect">
            <a:avLst/>
          </a:prstGeom>
          <a:solidFill>
            <a:schemeClr val="dk1">
              <a:lumMod val="20000"/>
              <a:lumOff val="80000"/>
            </a:schemeClr>
          </a:solidFill>
          <a:ln w="0">
            <a:noFill/>
          </a:ln>
        </p:spPr>
        <p:txBody>
          <a:bodyPr lIns="90000" rIns="90000" tIns="72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31" name="Text Placeholder 1"/>
          <p:cNvSpPr/>
          <p:nvPr/>
        </p:nvSpPr>
        <p:spPr>
          <a:xfrm>
            <a:off x="579960" y="2363760"/>
            <a:ext cx="2514960" cy="3704400"/>
          </a:xfrm>
          <a:prstGeom prst="roundRect">
            <a:avLst>
              <a:gd name="adj" fmla="val 8809"/>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32" name="Text Placeholder 2"/>
          <p:cNvSpPr/>
          <p:nvPr/>
        </p:nvSpPr>
        <p:spPr>
          <a:xfrm>
            <a:off x="3420360" y="2363760"/>
            <a:ext cx="2514960" cy="3704400"/>
          </a:xfrm>
          <a:prstGeom prst="roundRect">
            <a:avLst>
              <a:gd name="adj" fmla="val 8809"/>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33" name="Text Placeholder 4"/>
          <p:cNvSpPr/>
          <p:nvPr/>
        </p:nvSpPr>
        <p:spPr>
          <a:xfrm>
            <a:off x="6260760" y="2363760"/>
            <a:ext cx="2514960" cy="3704400"/>
          </a:xfrm>
          <a:prstGeom prst="roundRect">
            <a:avLst>
              <a:gd name="adj" fmla="val 8809"/>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34" name="PlaceHolder 2"/>
          <p:cNvSpPr>
            <a:spLocks noGrp="1"/>
          </p:cNvSpPr>
          <p:nvPr>
            <p:ph type="body"/>
          </p:nvPr>
        </p:nvSpPr>
        <p:spPr>
          <a:xfrm>
            <a:off x="580320" y="70038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35" name="PlaceHolder 3"/>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336" name="PlaceHolder 4"/>
          <p:cNvSpPr>
            <a:spLocks noGrp="1"/>
          </p:cNvSpPr>
          <p:nvPr>
            <p:ph type="dt" idx="195"/>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337" name="PlaceHolder 5"/>
          <p:cNvSpPr>
            <a:spLocks noGrp="1"/>
          </p:cNvSpPr>
          <p:nvPr>
            <p:ph type="ftr" idx="19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338" name="PlaceHolder 6"/>
          <p:cNvSpPr>
            <a:spLocks noGrp="1"/>
          </p:cNvSpPr>
          <p:nvPr>
            <p:ph type="sldNum" idx="19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24EA6E54-F2C4-49DB-AD7E-001656C943C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339" name="PlaceHolder 7"/>
          <p:cNvSpPr>
            <a:spLocks noGrp="1"/>
          </p:cNvSpPr>
          <p:nvPr>
            <p:ph type="body"/>
          </p:nvPr>
        </p:nvSpPr>
        <p:spPr>
          <a:xfrm>
            <a:off x="580320" y="70038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40" name="PlaceHolder 8"/>
          <p:cNvSpPr>
            <a:spLocks noGrp="1"/>
          </p:cNvSpPr>
          <p:nvPr>
            <p:ph type="body"/>
          </p:nvPr>
        </p:nvSpPr>
        <p:spPr>
          <a:xfrm>
            <a:off x="580680" y="70038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41" name="PlaceHolder 9"/>
          <p:cNvSpPr>
            <a:spLocks noGrp="1"/>
          </p:cNvSpPr>
          <p:nvPr>
            <p:ph type="body"/>
          </p:nvPr>
        </p:nvSpPr>
        <p:spPr>
          <a:xfrm>
            <a:off x="580680" y="70038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42" name="PlaceHolder 10"/>
          <p:cNvSpPr>
            <a:spLocks noGrp="1"/>
          </p:cNvSpPr>
          <p:nvPr>
            <p:ph type="body"/>
          </p:nvPr>
        </p:nvSpPr>
        <p:spPr>
          <a:xfrm>
            <a:off x="673560" y="1701720"/>
            <a:ext cx="232740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43" name="PlaceHolder 11"/>
          <p:cNvSpPr>
            <a:spLocks noGrp="1"/>
          </p:cNvSpPr>
          <p:nvPr>
            <p:ph type="body"/>
          </p:nvPr>
        </p:nvSpPr>
        <p:spPr>
          <a:xfrm>
            <a:off x="3513960" y="1701720"/>
            <a:ext cx="232740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44" name="PlaceHolder 12"/>
          <p:cNvSpPr>
            <a:spLocks noGrp="1"/>
          </p:cNvSpPr>
          <p:nvPr>
            <p:ph type="body"/>
          </p:nvPr>
        </p:nvSpPr>
        <p:spPr>
          <a:xfrm>
            <a:off x="6354360" y="1701720"/>
            <a:ext cx="232740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62" name="Object 8"/>
          <p:cNvGraphicFramePr/>
          <p:nvPr/>
        </p:nvGraphicFramePr>
        <p:xfrm>
          <a:off x="2160" y="2160"/>
          <a:ext cx="1800" cy="1800"/>
        </p:xfrm>
        <a:graphic>
          <a:graphicData uri="http://schemas.openxmlformats.org/presentationml/2006/ole">
            <p:oleObj r:id="rId2" spid="">
              <p:embed/>
              <p:pic>
                <p:nvPicPr>
                  <p:cNvPr id="16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16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165" name="Rechte verbindingslijn 9"/>
          <p:cNvCxnSpPr/>
          <p:nvPr/>
        </p:nvCxnSpPr>
        <p:spPr>
          <a:xfrm>
            <a:off x="579960" y="6478200"/>
            <a:ext cx="360" cy="240480"/>
          </a:xfrm>
          <a:prstGeom prst="straightConnector1">
            <a:avLst/>
          </a:prstGeom>
          <a:ln cap="rnd" w="6480">
            <a:solidFill>
              <a:schemeClr val="accent1"/>
            </a:solidFill>
            <a:miter/>
          </a:ln>
        </p:spPr>
      </p:cxnSp>
      <p:pic>
        <p:nvPicPr>
          <p:cNvPr id="166" name="Afbeelding 7" descr=""/>
          <p:cNvPicPr/>
          <p:nvPr/>
        </p:nvPicPr>
        <p:blipFill>
          <a:blip r:embed="rId4"/>
          <a:stretch/>
        </p:blipFill>
        <p:spPr>
          <a:xfrm>
            <a:off x="11045160" y="6275520"/>
            <a:ext cx="906840" cy="479880"/>
          </a:xfrm>
          <a:prstGeom prst="rect">
            <a:avLst/>
          </a:prstGeom>
          <a:noFill/>
          <a:ln w="0">
            <a:noFill/>
          </a:ln>
        </p:spPr>
      </p:pic>
      <p:sp>
        <p:nvSpPr>
          <p:cNvPr id="167"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68" name="PlaceHolder 2"/>
          <p:cNvSpPr>
            <a:spLocks noGrp="1"/>
          </p:cNvSpPr>
          <p:nvPr>
            <p:ph type="body"/>
          </p:nvPr>
        </p:nvSpPr>
        <p:spPr>
          <a:xfrm rot="10800000">
            <a:off x="0" y="4491720"/>
            <a:ext cx="12167640" cy="2364120"/>
          </a:xfrm>
          <a:prstGeom prst="rect">
            <a:avLst/>
          </a:prstGeom>
          <a:blipFill rotWithShape="0">
            <a:blip r:embed="rId5"/>
            <a:stretch>
              <a:fillRect l="-198" t="-1111"/>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69" name="PlaceHolder 3"/>
          <p:cNvSpPr>
            <a:spLocks noGrp="1"/>
          </p:cNvSpPr>
          <p:nvPr>
            <p:ph type="title"/>
          </p:nvPr>
        </p:nvSpPr>
        <p:spPr>
          <a:xfrm>
            <a:off x="580320" y="5295960"/>
            <a:ext cx="6463440" cy="9788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70" name="PlaceHolder 4"/>
          <p:cNvSpPr>
            <a:spLocks noGrp="1"/>
          </p:cNvSpPr>
          <p:nvPr>
            <p:ph type="dt" idx="28"/>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171" name="PlaceHolder 5"/>
          <p:cNvSpPr>
            <a:spLocks noGrp="1"/>
          </p:cNvSpPr>
          <p:nvPr>
            <p:ph type="ftr" idx="29"/>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72" name="PlaceHolder 6"/>
          <p:cNvSpPr>
            <a:spLocks noGrp="1"/>
          </p:cNvSpPr>
          <p:nvPr>
            <p:ph type="sldNum" idx="30"/>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AB9BD368-7C3F-4A36-8C75-17D97C4FBF87}"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73" name="PlaceHolder 7"/>
          <p:cNvSpPr>
            <a:spLocks noGrp="1"/>
          </p:cNvSpPr>
          <p:nvPr>
            <p:ph type="body"/>
          </p:nvPr>
        </p:nvSpPr>
        <p:spPr>
          <a:xfrm>
            <a:off x="12187080" y="697968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69" r:id="rId6"/>
  </p:sldLayoutIdLst>
</p:sldMaster>
</file>

<file path=ppt/slideMasters/slideMaster1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347" name="think-cell data - do not delete"/>
          <p:cNvGraphicFramePr/>
          <p:nvPr/>
        </p:nvGraphicFramePr>
        <p:xfrm>
          <a:off x="1440" y="1440"/>
          <a:ext cx="1080" cy="1080"/>
        </p:xfrm>
        <a:graphic>
          <a:graphicData uri="http://schemas.openxmlformats.org/presentationml/2006/ole">
            <p:oleObj r:id="rId2" spid="">
              <p:embed/>
              <p:pic>
                <p:nvPicPr>
                  <p:cNvPr id="134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349" name="Picture 4" descr=""/>
          <p:cNvPicPr/>
          <p:nvPr/>
        </p:nvPicPr>
        <p:blipFill>
          <a:blip r:embed="rId4"/>
          <a:stretch/>
        </p:blipFill>
        <p:spPr>
          <a:xfrm>
            <a:off x="10698120" y="6001200"/>
            <a:ext cx="1172880" cy="600480"/>
          </a:xfrm>
          <a:prstGeom prst="rect">
            <a:avLst/>
          </a:prstGeom>
          <a:noFill/>
          <a:ln w="0">
            <a:noFill/>
          </a:ln>
        </p:spPr>
      </p:pic>
      <p:sp>
        <p:nvSpPr>
          <p:cNvPr id="1350" name="PlaceHolder 1"/>
          <p:cNvSpPr>
            <a:spLocks noGrp="1"/>
          </p:cNvSpPr>
          <p:nvPr>
            <p:ph type="body"/>
          </p:nvPr>
        </p:nvSpPr>
        <p:spPr>
          <a:xfrm>
            <a:off x="585360" y="557280"/>
            <a:ext cx="11021400" cy="392472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51" name="Milkwave"/>
          <p:cNvSpPr/>
          <p:nvPr/>
        </p:nvSpPr>
        <p:spPr>
          <a:xfrm>
            <a:off x="2020320" y="3069360"/>
            <a:ext cx="9044280" cy="2998800"/>
          </a:xfrm>
          <a:prstGeom prst="roundRect">
            <a:avLst>
              <a:gd name="adj" fmla="val 5289"/>
            </a:avLst>
          </a:prstGeom>
          <a:solidFill>
            <a:schemeClr val="accent1">
              <a:alpha val="70000"/>
            </a:schemeClr>
          </a:solidFill>
          <a:ln w="0">
            <a:noFill/>
          </a:ln>
        </p:spPr>
        <p:style>
          <a:lnRef idx="0"/>
          <a:fillRef idx="0"/>
          <a:effectRef idx="0"/>
          <a:fontRef idx="minor"/>
        </p:style>
        <p:txBody>
          <a:bodyPr lIns="0" rIns="0" tIns="0" bIns="0" anchor="t">
            <a:noAutofit/>
          </a:bodyPr>
          <a:p>
            <a:pPr defTabSz="914400">
              <a:lnSpc>
                <a:spcPct val="113000"/>
              </a:lnSpc>
              <a:spcBef>
                <a:spcPts val="1599"/>
              </a:spcBef>
              <a:tabLst>
                <a:tab algn="l" pos="0"/>
              </a:tabLst>
            </a:pPr>
            <a:r>
              <a:rPr b="0" lang="en-GB" sz="140" strike="noStrike" u="none">
                <a:solidFill>
                  <a:schemeClr val="lt1"/>
                </a:solidFill>
                <a:effectLst/>
                <a:uFillTx/>
                <a:latin typeface="Verdana"/>
              </a:rPr>
              <a:t>.</a:t>
            </a:r>
            <a:endParaRPr b="0" lang="en-US" sz="140" strike="noStrike" u="none">
              <a:solidFill>
                <a:srgbClr val="ffffff"/>
              </a:solidFill>
              <a:effectLst/>
              <a:uFillTx/>
              <a:latin typeface="Arial"/>
            </a:endParaRPr>
          </a:p>
        </p:txBody>
      </p:sp>
      <p:sp>
        <p:nvSpPr>
          <p:cNvPr id="1352" name="PlaceHolder 2"/>
          <p:cNvSpPr>
            <a:spLocks noGrp="1"/>
          </p:cNvSpPr>
          <p:nvPr>
            <p:ph type="title"/>
          </p:nvPr>
        </p:nvSpPr>
        <p:spPr>
          <a:xfrm>
            <a:off x="2020320" y="3069360"/>
            <a:ext cx="9044280" cy="2998800"/>
          </a:xfrm>
          <a:prstGeom prst="rect">
            <a:avLst/>
          </a:prstGeom>
          <a:solidFill>
            <a:srgbClr val="74bde9"/>
          </a:solidFill>
          <a:ln w="0">
            <a:noFill/>
          </a:ln>
        </p:spPr>
        <p:txBody>
          <a:bodyPr lIns="216000" rIns="216000" tIns="288000" bIns="0" anchor="t">
            <a:noAutofit/>
          </a:bodyPr>
          <a:p>
            <a:pPr indent="0" defTabSz="914400">
              <a:lnSpc>
                <a:spcPct val="90000"/>
              </a:lnSpc>
              <a:buNone/>
            </a:pPr>
            <a:r>
              <a:rPr b="0" lang="en-GB" sz="2660" strike="noStrike" u="none">
                <a:solidFill>
                  <a:schemeClr val="lt1"/>
                </a:solidFill>
                <a:effectLst/>
                <a:uFillTx/>
                <a:latin typeface="Verdana"/>
              </a:rPr>
              <a:t>Click to add title (max. 1 line)</a:t>
            </a:r>
            <a:endParaRPr b="0" lang="en-US" sz="2660" strike="noStrike" u="none">
              <a:solidFill>
                <a:schemeClr val="dk1"/>
              </a:solidFill>
              <a:effectLst/>
              <a:uFillTx/>
              <a:latin typeface="Verdana"/>
            </a:endParaRPr>
          </a:p>
        </p:txBody>
      </p:sp>
      <p:sp>
        <p:nvSpPr>
          <p:cNvPr id="1353" name="PlaceHolder 3"/>
          <p:cNvSpPr>
            <a:spLocks noGrp="1"/>
          </p:cNvSpPr>
          <p:nvPr>
            <p:ph type="dt" idx="198"/>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354" name="PlaceHolder 4"/>
          <p:cNvSpPr>
            <a:spLocks noGrp="1"/>
          </p:cNvSpPr>
          <p:nvPr>
            <p:ph type="ftr" idx="19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355" name="PlaceHolder 5"/>
          <p:cNvSpPr>
            <a:spLocks noGrp="1"/>
          </p:cNvSpPr>
          <p:nvPr>
            <p:ph type="sldNum" idx="20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BF8DB20B-FF6B-49D2-8FD0-124AD67D29F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356" name="PlaceHolder 6"/>
          <p:cNvSpPr>
            <a:spLocks noGrp="1"/>
          </p:cNvSpPr>
          <p:nvPr>
            <p:ph type="body"/>
          </p:nvPr>
        </p:nvSpPr>
        <p:spPr>
          <a:xfrm>
            <a:off x="12187080" y="696816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57" name="PlaceHolder 7"/>
          <p:cNvSpPr>
            <a:spLocks noGrp="1"/>
          </p:cNvSpPr>
          <p:nvPr>
            <p:ph type="body"/>
          </p:nvPr>
        </p:nvSpPr>
        <p:spPr>
          <a:xfrm>
            <a:off x="2365920" y="3997440"/>
            <a:ext cx="8353080" cy="174168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Click to add text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69" r:id="rId5"/>
  </p:sldLayoutIdLst>
</p:sldMaster>
</file>

<file path=ppt/slideMasters/slideMaster1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360" name="think-cell data - do not delete"/>
          <p:cNvGraphicFramePr/>
          <p:nvPr/>
        </p:nvGraphicFramePr>
        <p:xfrm>
          <a:off x="1440" y="1440"/>
          <a:ext cx="1080" cy="1080"/>
        </p:xfrm>
        <a:graphic>
          <a:graphicData uri="http://schemas.openxmlformats.org/presentationml/2006/ole">
            <p:oleObj r:id="rId2" spid="">
              <p:embed/>
              <p:pic>
                <p:nvPicPr>
                  <p:cNvPr id="136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362" name="Picture 4" descr=""/>
          <p:cNvPicPr/>
          <p:nvPr/>
        </p:nvPicPr>
        <p:blipFill>
          <a:blip r:embed="rId4"/>
          <a:stretch/>
        </p:blipFill>
        <p:spPr>
          <a:xfrm>
            <a:off x="10698120" y="6001200"/>
            <a:ext cx="1172880" cy="600480"/>
          </a:xfrm>
          <a:prstGeom prst="rect">
            <a:avLst/>
          </a:prstGeom>
          <a:noFill/>
          <a:ln w="0">
            <a:noFill/>
          </a:ln>
        </p:spPr>
      </p:pic>
      <p:sp>
        <p:nvSpPr>
          <p:cNvPr id="1363"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64" name="PlaceHolder 2"/>
          <p:cNvSpPr>
            <a:spLocks noGrp="1"/>
          </p:cNvSpPr>
          <p:nvPr>
            <p:ph type="body"/>
          </p:nvPr>
        </p:nvSpPr>
        <p:spPr>
          <a:xfrm rot="10800000">
            <a:off x="0" y="4491720"/>
            <a:ext cx="12167640" cy="2364120"/>
          </a:xfrm>
          <a:prstGeom prst="rect">
            <a:avLst/>
          </a:prstGeom>
          <a:blipFill rotWithShape="0">
            <a:blip r:embed="rId5"/>
            <a:stretch>
              <a:fillRect l="-198" t="-1111"/>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65" name="PlaceHolder 3"/>
          <p:cNvSpPr>
            <a:spLocks noGrp="1"/>
          </p:cNvSpPr>
          <p:nvPr>
            <p:ph type="title"/>
          </p:nvPr>
        </p:nvSpPr>
        <p:spPr>
          <a:xfrm>
            <a:off x="580320" y="5295960"/>
            <a:ext cx="6463440" cy="9788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366" name="PlaceHolder 4"/>
          <p:cNvSpPr>
            <a:spLocks noGrp="1"/>
          </p:cNvSpPr>
          <p:nvPr>
            <p:ph type="dt" idx="201"/>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367" name="PlaceHolder 5"/>
          <p:cNvSpPr>
            <a:spLocks noGrp="1"/>
          </p:cNvSpPr>
          <p:nvPr>
            <p:ph type="ftr" idx="20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368" name="PlaceHolder 6"/>
          <p:cNvSpPr>
            <a:spLocks noGrp="1"/>
          </p:cNvSpPr>
          <p:nvPr>
            <p:ph type="sldNum" idx="20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17719C06-BD2A-4339-9E21-F173B760CEA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369" name="PlaceHolder 7"/>
          <p:cNvSpPr>
            <a:spLocks noGrp="1"/>
          </p:cNvSpPr>
          <p:nvPr>
            <p:ph type="body"/>
          </p:nvPr>
        </p:nvSpPr>
        <p:spPr>
          <a:xfrm>
            <a:off x="12187080" y="697968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71" r:id="rId6"/>
  </p:sldLayoutIdLst>
</p:sldMaster>
</file>

<file path=ppt/slideMasters/slideMaster1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372" name="think-cell data - do not delete"/>
          <p:cNvGraphicFramePr/>
          <p:nvPr/>
        </p:nvGraphicFramePr>
        <p:xfrm>
          <a:off x="1440" y="1440"/>
          <a:ext cx="1080" cy="1080"/>
        </p:xfrm>
        <a:graphic>
          <a:graphicData uri="http://schemas.openxmlformats.org/presentationml/2006/ole">
            <p:oleObj r:id="rId2" spid="">
              <p:embed/>
              <p:pic>
                <p:nvPicPr>
                  <p:cNvPr id="137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374" name="Picture 4" descr=""/>
          <p:cNvPicPr/>
          <p:nvPr/>
        </p:nvPicPr>
        <p:blipFill>
          <a:blip r:embed="rId4"/>
          <a:stretch/>
        </p:blipFill>
        <p:spPr>
          <a:xfrm>
            <a:off x="10698120" y="6001200"/>
            <a:ext cx="1172880" cy="600480"/>
          </a:xfrm>
          <a:prstGeom prst="rect">
            <a:avLst/>
          </a:prstGeom>
          <a:noFill/>
          <a:ln w="0">
            <a:noFill/>
          </a:ln>
        </p:spPr>
      </p:pic>
      <p:pic>
        <p:nvPicPr>
          <p:cNvPr id="1375" name="Picture Placeholder 2" descr="A picture containing text&#10;&#10;Description automatically generated"/>
          <p:cNvPicPr/>
          <p:nvPr/>
        </p:nvPicPr>
        <p:blipFill>
          <a:blip r:embed="rId5"/>
          <a:stretch/>
        </p:blipFill>
        <p:spPr>
          <a:xfrm>
            <a:off x="0" y="0"/>
            <a:ext cx="12191760" cy="6857640"/>
          </a:xfrm>
          <a:prstGeom prst="rect">
            <a:avLst/>
          </a:prstGeom>
          <a:noFill/>
          <a:ln w="0">
            <a:noFill/>
          </a:ln>
        </p:spPr>
      </p:pic>
      <p:sp>
        <p:nvSpPr>
          <p:cNvPr id="1376"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137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137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1379" name="Groep 11"/>
          <p:cNvGrpSpPr/>
          <p:nvPr/>
        </p:nvGrpSpPr>
        <p:grpSpPr>
          <a:xfrm>
            <a:off x="12263040" y="576000"/>
            <a:ext cx="1129680" cy="756360"/>
            <a:chOff x="12263040" y="576000"/>
            <a:chExt cx="1129680" cy="756360"/>
          </a:xfrm>
        </p:grpSpPr>
        <p:sp>
          <p:nvSpPr>
            <p:cNvPr id="1380"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1381"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873" r:id="rId7"/>
  </p:sldLayoutIdLst>
</p:sldMaster>
</file>

<file path=ppt/slideMasters/slideMaster1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384" name="think-cell data - do not delete"/>
          <p:cNvGraphicFramePr/>
          <p:nvPr/>
        </p:nvGraphicFramePr>
        <p:xfrm>
          <a:off x="1440" y="1440"/>
          <a:ext cx="1080" cy="1080"/>
        </p:xfrm>
        <a:graphic>
          <a:graphicData uri="http://schemas.openxmlformats.org/presentationml/2006/ole">
            <p:oleObj r:id="rId2" spid="">
              <p:embed/>
              <p:pic>
                <p:nvPicPr>
                  <p:cNvPr id="138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386" name="Picture 4" descr=""/>
          <p:cNvPicPr/>
          <p:nvPr/>
        </p:nvPicPr>
        <p:blipFill>
          <a:blip r:embed="rId4"/>
          <a:stretch/>
        </p:blipFill>
        <p:spPr>
          <a:xfrm>
            <a:off x="10698120" y="6001200"/>
            <a:ext cx="1172880" cy="600480"/>
          </a:xfrm>
          <a:prstGeom prst="rect">
            <a:avLst/>
          </a:prstGeom>
          <a:noFill/>
          <a:ln w="0">
            <a:noFill/>
          </a:ln>
        </p:spPr>
      </p:pic>
      <p:sp>
        <p:nvSpPr>
          <p:cNvPr id="1387"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432000" rIns="0" tIns="396000" bIns="45000" anchor="t">
            <a:noAutofit/>
          </a:bodyPr>
          <a:p>
            <a:pPr marL="432000" indent="-324000"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88" name="PlaceHolder 2"/>
          <p:cNvSpPr>
            <a:spLocks noGrp="1"/>
          </p:cNvSpPr>
          <p:nvPr>
            <p:ph type="body"/>
          </p:nvPr>
        </p:nvSpPr>
        <p:spPr>
          <a:xfrm>
            <a:off x="3489120" y="0"/>
            <a:ext cx="8703000" cy="2332800"/>
          </a:xfrm>
          <a:prstGeom prst="rect">
            <a:avLst/>
          </a:prstGeom>
          <a:blipFill rotWithShape="0">
            <a:blip r:embed="rId5"/>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89" name="PlaceHolder 3"/>
          <p:cNvSpPr>
            <a:spLocks noGrp="1"/>
          </p:cNvSpPr>
          <p:nvPr>
            <p:ph type="title"/>
          </p:nvPr>
        </p:nvSpPr>
        <p:spPr>
          <a:xfrm>
            <a:off x="7306200" y="548280"/>
            <a:ext cx="4309560" cy="1055880"/>
          </a:xfrm>
          <a:prstGeom prst="rect">
            <a:avLst/>
          </a:prstGeom>
          <a:noFill/>
          <a:ln w="0">
            <a:noFill/>
          </a:ln>
        </p:spPr>
        <p:txBody>
          <a:bodyPr lIns="0" rIns="0" tIns="0" bIns="0" anchor="t">
            <a:noAutofit/>
          </a:bodyPr>
          <a:p>
            <a:pPr indent="0" algn="r" defTabSz="914400">
              <a:lnSpc>
                <a:spcPct val="90000"/>
              </a:lnSpc>
              <a:buNone/>
            </a:pPr>
            <a:r>
              <a:rPr b="0" lang="en-GB" sz="2660" strike="noStrike" u="none">
                <a:solidFill>
                  <a:schemeClr val="accent1"/>
                </a:solidFill>
                <a:effectLst/>
                <a:uFillTx/>
                <a:latin typeface="Verdana"/>
              </a:rPr>
              <a:t>Click to add a short title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75" r:id="rId6"/>
  </p:sldLayoutIdLst>
</p:sldMaster>
</file>

<file path=ppt/slideMasters/slideMaster1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392" name="think-cell data - do not delete"/>
          <p:cNvGraphicFramePr/>
          <p:nvPr/>
        </p:nvGraphicFramePr>
        <p:xfrm>
          <a:off x="1440" y="1440"/>
          <a:ext cx="1080" cy="1080"/>
        </p:xfrm>
        <a:graphic>
          <a:graphicData uri="http://schemas.openxmlformats.org/presentationml/2006/ole">
            <p:oleObj r:id="rId2" spid="">
              <p:embed/>
              <p:pic>
                <p:nvPicPr>
                  <p:cNvPr id="139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394" name="Picture 4" descr=""/>
          <p:cNvPicPr/>
          <p:nvPr/>
        </p:nvPicPr>
        <p:blipFill>
          <a:blip r:embed="rId4"/>
          <a:stretch/>
        </p:blipFill>
        <p:spPr>
          <a:xfrm>
            <a:off x="10698120" y="6001200"/>
            <a:ext cx="1172880" cy="600480"/>
          </a:xfrm>
          <a:prstGeom prst="rect">
            <a:avLst/>
          </a:prstGeom>
          <a:noFill/>
          <a:ln w="0">
            <a:noFill/>
          </a:ln>
        </p:spPr>
      </p:pic>
      <p:sp>
        <p:nvSpPr>
          <p:cNvPr id="1395"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396" name="PlaceHolder 2"/>
          <p:cNvSpPr>
            <a:spLocks noGrp="1"/>
          </p:cNvSpPr>
          <p:nvPr>
            <p:ph type="body"/>
          </p:nvPr>
        </p:nvSpPr>
        <p:spPr>
          <a:xfrm>
            <a:off x="580320" y="2077560"/>
            <a:ext cx="11035440" cy="39906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397" name="PlaceHolder 3"/>
          <p:cNvSpPr>
            <a:spLocks noGrp="1"/>
          </p:cNvSpPr>
          <p:nvPr>
            <p:ph type="dt" idx="204"/>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398" name="PlaceHolder 4"/>
          <p:cNvSpPr>
            <a:spLocks noGrp="1"/>
          </p:cNvSpPr>
          <p:nvPr>
            <p:ph type="ftr" idx="20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399" name="PlaceHolder 5"/>
          <p:cNvSpPr>
            <a:spLocks noGrp="1"/>
          </p:cNvSpPr>
          <p:nvPr>
            <p:ph type="sldNum" idx="20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F0CC1ABF-0016-4E0A-90E8-6A2AD79F3E2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400"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77" r:id="rId5"/>
  </p:sldLayoutIdLst>
</p:sldMaster>
</file>

<file path=ppt/slideMasters/slideMaster1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403" name="think-cell data - do not delete"/>
          <p:cNvGraphicFramePr/>
          <p:nvPr/>
        </p:nvGraphicFramePr>
        <p:xfrm>
          <a:off x="1440" y="1440"/>
          <a:ext cx="1080" cy="1080"/>
        </p:xfrm>
        <a:graphic>
          <a:graphicData uri="http://schemas.openxmlformats.org/presentationml/2006/ole">
            <p:oleObj r:id="rId2" spid="">
              <p:embed/>
              <p:pic>
                <p:nvPicPr>
                  <p:cNvPr id="140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405" name="Picture 4" descr=""/>
          <p:cNvPicPr/>
          <p:nvPr/>
        </p:nvPicPr>
        <p:blipFill>
          <a:blip r:embed="rId4"/>
          <a:stretch/>
        </p:blipFill>
        <p:spPr>
          <a:xfrm>
            <a:off x="10698120" y="6001200"/>
            <a:ext cx="1172880" cy="600480"/>
          </a:xfrm>
          <a:prstGeom prst="rect">
            <a:avLst/>
          </a:prstGeom>
          <a:noFill/>
          <a:ln w="0">
            <a:noFill/>
          </a:ln>
        </p:spPr>
      </p:pic>
      <p:sp>
        <p:nvSpPr>
          <p:cNvPr id="1406"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407" name="PlaceHolder 2"/>
          <p:cNvSpPr>
            <a:spLocks noGrp="1"/>
          </p:cNvSpPr>
          <p:nvPr>
            <p:ph type="body"/>
          </p:nvPr>
        </p:nvSpPr>
        <p:spPr>
          <a:xfrm>
            <a:off x="580680" y="2077560"/>
            <a:ext cx="5399640" cy="39942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408" name="PlaceHolder 3"/>
          <p:cNvSpPr>
            <a:spLocks noGrp="1"/>
          </p:cNvSpPr>
          <p:nvPr>
            <p:ph type="body"/>
          </p:nvPr>
        </p:nvSpPr>
        <p:spPr>
          <a:xfrm>
            <a:off x="6216120" y="2077560"/>
            <a:ext cx="5399640" cy="39942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a:p>
            <a:pPr indent="0" defTabSz="914400">
              <a:lnSpc>
                <a:spcPct val="100000"/>
              </a:lnSpc>
              <a:spcBef>
                <a:spcPts val="499"/>
              </a:spcBef>
              <a:buNone/>
            </a:pPr>
            <a:endParaRPr b="0" lang="en-US" sz="1870" strike="noStrike" u="none">
              <a:solidFill>
                <a:schemeClr val="dk1"/>
              </a:solidFill>
              <a:effectLst/>
              <a:uFillTx/>
              <a:latin typeface="Verdana"/>
            </a:endParaRPr>
          </a:p>
        </p:txBody>
      </p:sp>
      <p:sp>
        <p:nvSpPr>
          <p:cNvPr id="1409" name="PlaceHolder 4"/>
          <p:cNvSpPr>
            <a:spLocks noGrp="1"/>
          </p:cNvSpPr>
          <p:nvPr>
            <p:ph type="dt" idx="207"/>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410" name="PlaceHolder 5"/>
          <p:cNvSpPr>
            <a:spLocks noGrp="1"/>
          </p:cNvSpPr>
          <p:nvPr>
            <p:ph type="ftr" idx="20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411" name="PlaceHolder 6"/>
          <p:cNvSpPr>
            <a:spLocks noGrp="1"/>
          </p:cNvSpPr>
          <p:nvPr>
            <p:ph type="sldNum" idx="20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9BE80A3-EF58-4EFF-B02B-74AA6C59A171}"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412" name="PlaceHolder 7"/>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1413" name="PlaceHolder 8"/>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79" r:id="rId5"/>
  </p:sldLayoutIdLst>
</p:sldMaster>
</file>

<file path=ppt/slideMasters/slideMaster1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416" name="think-cell data - do not delete"/>
          <p:cNvGraphicFramePr/>
          <p:nvPr/>
        </p:nvGraphicFramePr>
        <p:xfrm>
          <a:off x="1440" y="1440"/>
          <a:ext cx="1080" cy="1080"/>
        </p:xfrm>
        <a:graphic>
          <a:graphicData uri="http://schemas.openxmlformats.org/presentationml/2006/ole">
            <p:oleObj r:id="rId2" spid="">
              <p:embed/>
              <p:pic>
                <p:nvPicPr>
                  <p:cNvPr id="141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418" name="Picture 4" descr=""/>
          <p:cNvPicPr/>
          <p:nvPr/>
        </p:nvPicPr>
        <p:blipFill>
          <a:blip r:embed="rId4"/>
          <a:stretch/>
        </p:blipFill>
        <p:spPr>
          <a:xfrm>
            <a:off x="10698120" y="6001200"/>
            <a:ext cx="1172880" cy="600480"/>
          </a:xfrm>
          <a:prstGeom prst="rect">
            <a:avLst/>
          </a:prstGeom>
          <a:noFill/>
          <a:ln w="0">
            <a:noFill/>
          </a:ln>
        </p:spPr>
      </p:pic>
      <p:sp>
        <p:nvSpPr>
          <p:cNvPr id="1419"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420" name="PlaceHolder 2"/>
          <p:cNvSpPr>
            <a:spLocks noGrp="1"/>
          </p:cNvSpPr>
          <p:nvPr>
            <p:ph type="body"/>
          </p:nvPr>
        </p:nvSpPr>
        <p:spPr>
          <a:xfrm>
            <a:off x="580680" y="1703880"/>
            <a:ext cx="5399640" cy="43675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a:p>
            <a:pPr lvl="5" marL="2592000" indent="0" defTabSz="914400">
              <a:spcBef>
                <a:spcPts val="283"/>
              </a:spcBef>
              <a:buNone/>
            </a:pPr>
            <a:r>
              <a:rPr b="0" lang="en-GB" sz="1870" strike="noStrike" u="none">
                <a:solidFill>
                  <a:schemeClr val="dk1"/>
                </a:solidFill>
                <a:effectLst/>
                <a:uFillTx/>
                <a:latin typeface="Verdana"/>
              </a:rPr>
              <a:t> </a:t>
            </a:r>
            <a:endParaRPr b="0" lang="en-US" sz="1870" strike="noStrike" u="none">
              <a:solidFill>
                <a:schemeClr val="dk1"/>
              </a:solidFill>
              <a:effectLst/>
              <a:uFillTx/>
              <a:latin typeface="Verdana"/>
            </a:endParaRPr>
          </a:p>
        </p:txBody>
      </p:sp>
      <p:sp>
        <p:nvSpPr>
          <p:cNvPr id="1421" name="PlaceHolder 3"/>
          <p:cNvSpPr>
            <a:spLocks noGrp="1"/>
          </p:cNvSpPr>
          <p:nvPr>
            <p:ph type="dt" idx="210"/>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422" name="PlaceHolder 4"/>
          <p:cNvSpPr>
            <a:spLocks noGrp="1"/>
          </p:cNvSpPr>
          <p:nvPr>
            <p:ph type="ftr" idx="21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423" name="PlaceHolder 5"/>
          <p:cNvSpPr>
            <a:spLocks noGrp="1"/>
          </p:cNvSpPr>
          <p:nvPr>
            <p:ph type="sldNum" idx="21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0B5D10A2-4361-44E4-A01D-66D7C234D1C3}"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424" name="PlaceHolder 6"/>
          <p:cNvSpPr>
            <a:spLocks noGrp="1"/>
          </p:cNvSpPr>
          <p:nvPr>
            <p:ph type="body"/>
          </p:nvPr>
        </p:nvSpPr>
        <p:spPr>
          <a:xfrm>
            <a:off x="6216480" y="1701720"/>
            <a:ext cx="5394240" cy="43686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81" r:id="rId5"/>
  </p:sldLayoutIdLst>
</p:sldMaster>
</file>

<file path=ppt/slideMasters/slideMaster1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427" name="think-cell data - do not delete"/>
          <p:cNvGraphicFramePr/>
          <p:nvPr/>
        </p:nvGraphicFramePr>
        <p:xfrm>
          <a:off x="1440" y="1440"/>
          <a:ext cx="1080" cy="1080"/>
        </p:xfrm>
        <a:graphic>
          <a:graphicData uri="http://schemas.openxmlformats.org/presentationml/2006/ole">
            <p:oleObj r:id="rId2" spid="">
              <p:embed/>
              <p:pic>
                <p:nvPicPr>
                  <p:cNvPr id="142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429" name="Picture 4" descr=""/>
          <p:cNvPicPr/>
          <p:nvPr/>
        </p:nvPicPr>
        <p:blipFill>
          <a:blip r:embed="rId4"/>
          <a:stretch/>
        </p:blipFill>
        <p:spPr>
          <a:xfrm>
            <a:off x="10698120" y="6001200"/>
            <a:ext cx="1172880" cy="600480"/>
          </a:xfrm>
          <a:prstGeom prst="rect">
            <a:avLst/>
          </a:prstGeom>
          <a:noFill/>
          <a:ln w="0">
            <a:noFill/>
          </a:ln>
        </p:spPr>
      </p:pic>
      <p:sp>
        <p:nvSpPr>
          <p:cNvPr id="1430"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431" name="PlaceHolder 2"/>
          <p:cNvSpPr>
            <a:spLocks noGrp="1"/>
          </p:cNvSpPr>
          <p:nvPr>
            <p:ph type="dt" idx="213"/>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432" name="PlaceHolder 3"/>
          <p:cNvSpPr>
            <a:spLocks noGrp="1"/>
          </p:cNvSpPr>
          <p:nvPr>
            <p:ph type="ftr" idx="21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433" name="PlaceHolder 4"/>
          <p:cNvSpPr>
            <a:spLocks noGrp="1"/>
          </p:cNvSpPr>
          <p:nvPr>
            <p:ph type="sldNum" idx="21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DB9CE294-88AF-4A8A-A64E-1D66E45A770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434" name="PlaceHolder 5"/>
          <p:cNvSpPr>
            <a:spLocks noGrp="1"/>
          </p:cNvSpPr>
          <p:nvPr>
            <p:ph type="body"/>
          </p:nvPr>
        </p:nvSpPr>
        <p:spPr>
          <a:xfrm>
            <a:off x="575640" y="1701720"/>
            <a:ext cx="11035440" cy="436644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83" r:id="rId5"/>
  </p:sldLayoutIdLst>
</p:sldMaster>
</file>

<file path=ppt/slideMasters/slideMaster1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437" name="think-cell data - do not delete"/>
          <p:cNvGraphicFramePr/>
          <p:nvPr/>
        </p:nvGraphicFramePr>
        <p:xfrm>
          <a:off x="1440" y="1440"/>
          <a:ext cx="1080" cy="1080"/>
        </p:xfrm>
        <a:graphic>
          <a:graphicData uri="http://schemas.openxmlformats.org/presentationml/2006/ole">
            <p:oleObj r:id="rId2" spid="">
              <p:embed/>
              <p:pic>
                <p:nvPicPr>
                  <p:cNvPr id="143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439" name="Picture 4" descr=""/>
          <p:cNvPicPr/>
          <p:nvPr/>
        </p:nvPicPr>
        <p:blipFill>
          <a:blip r:embed="rId4"/>
          <a:stretch/>
        </p:blipFill>
        <p:spPr>
          <a:xfrm>
            <a:off x="10698120" y="6001200"/>
            <a:ext cx="1172880" cy="600480"/>
          </a:xfrm>
          <a:prstGeom prst="rect">
            <a:avLst/>
          </a:prstGeom>
          <a:noFill/>
          <a:ln w="0">
            <a:noFill/>
          </a:ln>
        </p:spPr>
      </p:pic>
      <p:sp>
        <p:nvSpPr>
          <p:cNvPr id="1440"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1441" name="PlaceHolder 2"/>
          <p:cNvSpPr>
            <a:spLocks noGrp="1"/>
          </p:cNvSpPr>
          <p:nvPr>
            <p:ph type="dt" idx="21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442" name="PlaceHolder 3"/>
          <p:cNvSpPr>
            <a:spLocks noGrp="1"/>
          </p:cNvSpPr>
          <p:nvPr>
            <p:ph type="ftr" idx="21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443" name="PlaceHolder 4"/>
          <p:cNvSpPr>
            <a:spLocks noGrp="1"/>
          </p:cNvSpPr>
          <p:nvPr>
            <p:ph type="sldNum" idx="21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DF9DF462-4E13-41AB-B95F-A5C74999EE63}"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444" name="PlaceHolder 5"/>
          <p:cNvSpPr>
            <a:spLocks noGrp="1"/>
          </p:cNvSpPr>
          <p:nvPr>
            <p:ph type="body"/>
          </p:nvPr>
        </p:nvSpPr>
        <p:spPr>
          <a:xfrm>
            <a:off x="575640" y="1701720"/>
            <a:ext cx="1104012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470" strike="noStrike" u="none">
                <a:solidFill>
                  <a:schemeClr val="dk1"/>
                </a:solidFill>
                <a:effectLst/>
                <a:uFillTx/>
                <a:latin typeface="Verdana"/>
              </a:rPr>
              <a:t>Click to edit Master text styles</a:t>
            </a:r>
            <a:endParaRPr b="0" lang="en-US" sz="14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470" strike="noStrike" u="none">
                <a:solidFill>
                  <a:schemeClr val="dk1"/>
                </a:solidFill>
                <a:effectLst/>
                <a:uFillTx/>
                <a:latin typeface="Verdana"/>
              </a:rPr>
              <a:t>Second level</a:t>
            </a:r>
            <a:endParaRPr b="0" lang="en-US" sz="14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470" strike="noStrike" u="none">
                <a:solidFill>
                  <a:schemeClr val="dk1"/>
                </a:solidFill>
                <a:effectLst/>
                <a:uFillTx/>
                <a:latin typeface="Verdana"/>
              </a:rPr>
              <a:t>Third level</a:t>
            </a:r>
            <a:endParaRPr b="0" lang="en-US" sz="14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470" strike="noStrike" u="none">
                <a:solidFill>
                  <a:schemeClr val="dk1"/>
                </a:solidFill>
                <a:effectLst/>
                <a:uFillTx/>
                <a:latin typeface="Verdana"/>
              </a:rPr>
              <a:t>Fourth level</a:t>
            </a:r>
            <a:endParaRPr b="0" lang="en-US" sz="14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470" strike="noStrike" u="none">
                <a:solidFill>
                  <a:schemeClr val="dk1"/>
                </a:solidFill>
                <a:effectLst/>
                <a:uFillTx/>
                <a:latin typeface="Verdana"/>
              </a:rPr>
              <a:t>Fifth level</a:t>
            </a:r>
            <a:endParaRPr b="0" lang="en-US" sz="14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85" r:id="rId5"/>
  </p:sldLayoutIdLst>
</p:sldMaster>
</file>

<file path=ppt/slideMasters/slideMaster1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447" name="think-cell data - do not delete"/>
          <p:cNvGraphicFramePr/>
          <p:nvPr/>
        </p:nvGraphicFramePr>
        <p:xfrm>
          <a:off x="1440" y="1440"/>
          <a:ext cx="1080" cy="1080"/>
        </p:xfrm>
        <a:graphic>
          <a:graphicData uri="http://schemas.openxmlformats.org/presentationml/2006/ole">
            <p:oleObj r:id="rId2" spid="">
              <p:embed/>
              <p:pic>
                <p:nvPicPr>
                  <p:cNvPr id="144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449" name="Picture 4" descr=""/>
          <p:cNvPicPr/>
          <p:nvPr/>
        </p:nvPicPr>
        <p:blipFill>
          <a:blip r:embed="rId4"/>
          <a:stretch/>
        </p:blipFill>
        <p:spPr>
          <a:xfrm>
            <a:off x="10698120" y="6001200"/>
            <a:ext cx="1172880" cy="600480"/>
          </a:xfrm>
          <a:prstGeom prst="rect">
            <a:avLst/>
          </a:prstGeom>
          <a:noFill/>
          <a:ln w="0">
            <a:noFill/>
          </a:ln>
        </p:spPr>
      </p:pic>
      <p:sp>
        <p:nvSpPr>
          <p:cNvPr id="1450" name="PlaceHolder 1"/>
          <p:cNvSpPr>
            <a:spLocks noGrp="1"/>
          </p:cNvSpPr>
          <p:nvPr>
            <p:ph type="body"/>
          </p:nvPr>
        </p:nvSpPr>
        <p:spPr>
          <a:xfrm>
            <a:off x="5068800" y="0"/>
            <a:ext cx="7122960" cy="6868440"/>
          </a:xfrm>
          <a:prstGeom prst="rect">
            <a:avLst/>
          </a:prstGeom>
          <a:solidFill>
            <a:schemeClr val="lt1">
              <a:lumMod val="95000"/>
            </a:schemeClr>
          </a:solidFill>
          <a:ln w="0">
            <a:noFill/>
          </a:ln>
          <a:effectLst>
            <a:outerShdw dist="0" dir="0" blurRad="101520" rotWithShape="0">
              <a:srgbClr val="d7df23">
                <a:alpha val="10000"/>
              </a:srgbClr>
            </a:outerShdw>
          </a:effectLst>
        </p:spPr>
        <p:txBody>
          <a:bodyPr lIns="90000" rIns="90000" tIns="45000" bIns="45000" anchor="t">
            <a:noAutofit/>
          </a:bodyPr>
          <a:p>
            <a:pPr marL="432000" indent="-324000" algn="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451" name="PlaceHolder 2"/>
          <p:cNvSpPr>
            <a:spLocks noGrp="1"/>
          </p:cNvSpPr>
          <p:nvPr>
            <p:ph type="title"/>
          </p:nvPr>
        </p:nvSpPr>
        <p:spPr>
          <a:xfrm>
            <a:off x="575640" y="548280"/>
            <a:ext cx="539280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1452" name="PlaceHolder 3"/>
          <p:cNvSpPr>
            <a:spLocks noGrp="1"/>
          </p:cNvSpPr>
          <p:nvPr>
            <p:ph type="ftr" idx="21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tabLst>
                <a:tab algn="l" pos="0"/>
              </a:tabLst>
              <a:defRPr b="0" lang="en-US" sz="670" strike="noStrike" u="none">
                <a:solidFill>
                  <a:srgbClr val="929293"/>
                </a:solidFill>
                <a:effectLst/>
                <a:uFillTx/>
                <a:latin typeface="Verdana"/>
              </a:defRPr>
            </a:lvl1pPr>
          </a:lstStyle>
          <a:p>
            <a:pPr indent="0" defTabSz="914400">
              <a:lnSpc>
                <a:spcPct val="100000"/>
              </a:lnSpc>
              <a:buNone/>
              <a:tabLst>
                <a:tab algn="l" pos="0"/>
              </a:tabLst>
            </a:pPr>
            <a:r>
              <a:rPr b="0" lang="en-US" sz="670" strike="noStrike" u="none">
                <a:solidFill>
                  <a:srgbClr val="929293"/>
                </a:solidFill>
                <a:effectLst/>
                <a:uFillTx/>
                <a:latin typeface="Verdana"/>
              </a:rPr>
              <a:t>&lt;页脚&gt;</a:t>
            </a:r>
            <a:endParaRPr b="0" lang="en-US" sz="670" strike="noStrike" u="none">
              <a:solidFill>
                <a:srgbClr val="000000"/>
              </a:solidFill>
              <a:effectLst/>
              <a:uFillTx/>
              <a:latin typeface="Times New Roman"/>
            </a:endParaRPr>
          </a:p>
        </p:txBody>
      </p:sp>
      <p:sp>
        <p:nvSpPr>
          <p:cNvPr id="1453" name="PlaceHolder 4"/>
          <p:cNvSpPr>
            <a:spLocks noGrp="1"/>
          </p:cNvSpPr>
          <p:nvPr>
            <p:ph type="sldNum" idx="22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tabLst>
                <a:tab algn="l" pos="0"/>
              </a:tabLst>
              <a:defRPr b="0" lang="en-US" sz="670" strike="noStrike" u="none">
                <a:solidFill>
                  <a:srgbClr val="929293"/>
                </a:solidFill>
                <a:effectLst/>
                <a:uFillTx/>
                <a:latin typeface="Verdana"/>
              </a:defRPr>
            </a:lvl1pPr>
          </a:lstStyle>
          <a:p>
            <a:pPr indent="0" defTabSz="914400">
              <a:lnSpc>
                <a:spcPct val="100000"/>
              </a:lnSpc>
              <a:buNone/>
              <a:tabLst>
                <a:tab algn="l" pos="0"/>
              </a:tabLst>
            </a:pPr>
            <a:fld id="{E24D1631-724D-4FB8-9984-4DE775A8151C}" type="slidenum">
              <a:rPr b="0" lang="en-US" sz="670" strike="noStrike" u="none">
                <a:solidFill>
                  <a:srgbClr val="929293"/>
                </a:solidFill>
                <a:effectLst/>
                <a:uFillTx/>
                <a:latin typeface="Verdana"/>
              </a:rPr>
              <a:t>&lt;编号&gt;</a:t>
            </a:fld>
            <a:endParaRPr b="0" lang="en-US" sz="670" strike="noStrike" u="none">
              <a:solidFill>
                <a:srgbClr val="000000"/>
              </a:solidFill>
              <a:effectLst/>
              <a:uFillTx/>
              <a:latin typeface="Times New Roman"/>
            </a:endParaRPr>
          </a:p>
        </p:txBody>
      </p:sp>
      <p:sp>
        <p:nvSpPr>
          <p:cNvPr id="1454" name="PlaceHolder 5"/>
          <p:cNvSpPr>
            <a:spLocks noGrp="1"/>
          </p:cNvSpPr>
          <p:nvPr>
            <p:ph type="body"/>
          </p:nvPr>
        </p:nvSpPr>
        <p:spPr>
          <a:xfrm>
            <a:off x="580320" y="1701720"/>
            <a:ext cx="429624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87" r:id="rId5"/>
    <p:sldLayoutId id="2147483888" r:id="rId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76" name="Object 8"/>
          <p:cNvGraphicFramePr/>
          <p:nvPr/>
        </p:nvGraphicFramePr>
        <p:xfrm>
          <a:off x="2160" y="2160"/>
          <a:ext cx="1800" cy="1800"/>
        </p:xfrm>
        <a:graphic>
          <a:graphicData uri="http://schemas.openxmlformats.org/presentationml/2006/ole">
            <p:oleObj r:id="rId2" spid="">
              <p:embed/>
              <p:pic>
                <p:nvPicPr>
                  <p:cNvPr id="17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17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179" name="Rechte verbindingslijn 9"/>
          <p:cNvCxnSpPr/>
          <p:nvPr/>
        </p:nvCxnSpPr>
        <p:spPr>
          <a:xfrm>
            <a:off x="579960" y="6478200"/>
            <a:ext cx="360" cy="240480"/>
          </a:xfrm>
          <a:prstGeom prst="straightConnector1">
            <a:avLst/>
          </a:prstGeom>
          <a:ln cap="rnd" w="6480">
            <a:solidFill>
              <a:schemeClr val="accent1"/>
            </a:solidFill>
            <a:miter/>
          </a:ln>
        </p:spPr>
      </p:cxnSp>
      <p:pic>
        <p:nvPicPr>
          <p:cNvPr id="180" name="Afbeelding 7" descr=""/>
          <p:cNvPicPr/>
          <p:nvPr/>
        </p:nvPicPr>
        <p:blipFill>
          <a:blip r:embed="rId4"/>
          <a:stretch/>
        </p:blipFill>
        <p:spPr>
          <a:xfrm>
            <a:off x="11045160" y="6275520"/>
            <a:ext cx="906840" cy="479880"/>
          </a:xfrm>
          <a:prstGeom prst="rect">
            <a:avLst/>
          </a:prstGeom>
          <a:noFill/>
          <a:ln w="0">
            <a:noFill/>
          </a:ln>
        </p:spPr>
      </p:pic>
      <p:sp>
        <p:nvSpPr>
          <p:cNvPr id="181" name="PlaceHolder 1"/>
          <p:cNvSpPr>
            <a:spLocks noGrp="1"/>
          </p:cNvSpPr>
          <p:nvPr>
            <p:ph type="body"/>
          </p:nvPr>
        </p:nvSpPr>
        <p:spPr>
          <a:xfrm>
            <a:off x="768240" y="1701720"/>
            <a:ext cx="10847520" cy="323316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82" name="Tekstvak 12"/>
          <p:cNvSpPr/>
          <p:nvPr/>
        </p:nvSpPr>
        <p:spPr>
          <a:xfrm>
            <a:off x="768240" y="6536880"/>
            <a:ext cx="134568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2023 FrieslandCampina</a:t>
            </a:r>
            <a:endParaRPr b="0" lang="en-US" sz="800" strike="noStrike" u="none">
              <a:solidFill>
                <a:srgbClr val="000000"/>
              </a:solidFill>
              <a:effectLst/>
              <a:uFillTx/>
              <a:latin typeface="Arial"/>
            </a:endParaRPr>
          </a:p>
        </p:txBody>
      </p:sp>
      <p:pic>
        <p:nvPicPr>
          <p:cNvPr id="183" name="Picture 2" descr="G:\Corporate Communication\Logo's\FrieslandCampina\Nourishing by Nature tagline\Nbn_tag_with_FC_final.png"/>
          <p:cNvPicPr/>
          <p:nvPr/>
        </p:nvPicPr>
        <p:blipFill>
          <a:blip r:embed="rId5"/>
          <a:stretch/>
        </p:blipFill>
        <p:spPr>
          <a:xfrm>
            <a:off x="313920" y="305640"/>
            <a:ext cx="2332440" cy="1236240"/>
          </a:xfrm>
          <a:prstGeom prst="rect">
            <a:avLst/>
          </a:prstGeom>
          <a:noFill/>
          <a:ln w="0">
            <a:noFill/>
          </a:ln>
        </p:spPr>
      </p:pic>
      <p:sp>
        <p:nvSpPr>
          <p:cNvPr id="184" name="PlaceHolder 2"/>
          <p:cNvSpPr>
            <a:spLocks noGrp="1"/>
          </p:cNvSpPr>
          <p:nvPr>
            <p:ph type="title"/>
          </p:nvPr>
        </p:nvSpPr>
        <p:spPr>
          <a:xfrm>
            <a:off x="4039920" y="4463640"/>
            <a:ext cx="7575840" cy="1590840"/>
          </a:xfrm>
          <a:prstGeom prst="rect">
            <a:avLst/>
          </a:prstGeom>
          <a:solidFill>
            <a:srgbClr val="004a6d"/>
          </a:solidFill>
          <a:ln w="0">
            <a:noFill/>
          </a:ln>
        </p:spPr>
        <p:txBody>
          <a:bodyPr lIns="180000" rIns="180000" tIns="288000" bIns="180000" anchor="t">
            <a:noAutofit/>
          </a:bodyPr>
          <a:p>
            <a:pPr indent="0" defTabSz="914400">
              <a:lnSpc>
                <a:spcPct val="90000"/>
              </a:lnSpc>
              <a:buNone/>
            </a:pPr>
            <a:r>
              <a:rPr b="0" lang="en-GB" sz="3200" strike="noStrike" u="none">
                <a:solidFill>
                  <a:schemeClr val="lt1"/>
                </a:solidFill>
                <a:effectLst/>
                <a:uFillTx/>
                <a:latin typeface="Verdana"/>
              </a:rPr>
              <a:t>Click to add title (max. 1 line)</a:t>
            </a:r>
            <a:endParaRPr b="0" lang="en-US" sz="3200" strike="noStrike" u="none">
              <a:solidFill>
                <a:schemeClr val="dk1"/>
              </a:solidFill>
              <a:effectLst/>
              <a:uFillTx/>
              <a:latin typeface="Verdana"/>
            </a:endParaRPr>
          </a:p>
        </p:txBody>
      </p:sp>
      <p:grpSp>
        <p:nvGrpSpPr>
          <p:cNvPr id="185" name="Groep 4"/>
          <p:cNvGrpSpPr/>
          <p:nvPr/>
        </p:nvGrpSpPr>
        <p:grpSpPr>
          <a:xfrm>
            <a:off x="12263040" y="1863720"/>
            <a:ext cx="1129680" cy="756360"/>
            <a:chOff x="12263040" y="1863720"/>
            <a:chExt cx="1129680" cy="756360"/>
          </a:xfrm>
        </p:grpSpPr>
        <p:sp>
          <p:nvSpPr>
            <p:cNvPr id="186" name="Freeform 20"/>
            <p:cNvSpPr/>
            <p:nvPr/>
          </p:nvSpPr>
          <p:spPr>
            <a:xfrm flipH="1">
              <a:off x="12263040" y="186372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187" name="Tekstvak 3"/>
            <p:cNvSpPr/>
            <p:nvPr/>
          </p:nvSpPr>
          <p:spPr>
            <a:xfrm>
              <a:off x="12263040" y="204660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671" r:id="rId6"/>
  </p:sldLayoutIdLst>
</p:sldMaster>
</file>

<file path=ppt/slideMasters/slideMaster1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457" name="think-cell data - do not delete"/>
          <p:cNvGraphicFramePr/>
          <p:nvPr/>
        </p:nvGraphicFramePr>
        <p:xfrm>
          <a:off x="1440" y="1440"/>
          <a:ext cx="1080" cy="1080"/>
        </p:xfrm>
        <a:graphic>
          <a:graphicData uri="http://schemas.openxmlformats.org/presentationml/2006/ole">
            <p:oleObj r:id="rId2" spid="">
              <p:embed/>
              <p:pic>
                <p:nvPicPr>
                  <p:cNvPr id="145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459" name="Picture 4" descr=""/>
          <p:cNvPicPr/>
          <p:nvPr/>
        </p:nvPicPr>
        <p:blipFill>
          <a:blip r:embed="rId4"/>
          <a:stretch/>
        </p:blipFill>
        <p:spPr>
          <a:xfrm>
            <a:off x="10698120" y="6001200"/>
            <a:ext cx="1172880" cy="600480"/>
          </a:xfrm>
          <a:prstGeom prst="rect">
            <a:avLst/>
          </a:prstGeom>
          <a:noFill/>
          <a:ln w="0">
            <a:noFill/>
          </a:ln>
        </p:spPr>
      </p:pic>
      <p:sp>
        <p:nvSpPr>
          <p:cNvPr id="1460" name="PlaceHolder 1"/>
          <p:cNvSpPr>
            <a:spLocks noGrp="1"/>
          </p:cNvSpPr>
          <p:nvPr>
            <p:ph type="body"/>
          </p:nvPr>
        </p:nvSpPr>
        <p:spPr>
          <a:xfrm>
            <a:off x="7346520" y="-15840"/>
            <a:ext cx="4845600" cy="5575680"/>
          </a:xfrm>
          <a:prstGeom prst="rect">
            <a:avLst/>
          </a:prstGeom>
          <a:solidFill>
            <a:schemeClr val="lt1">
              <a:lumMod val="95000"/>
            </a:schemeClr>
          </a:solidFill>
          <a:ln w="0">
            <a:noFill/>
          </a:ln>
          <a:effectLst>
            <a:outerShdw dist="0" dir="0" blurRad="101520" rotWithShape="0">
              <a:srgbClr val="d7df23">
                <a:alpha val="10000"/>
              </a:srgbClr>
            </a:outerShdw>
          </a:effectLst>
        </p:spPr>
        <p:txBody>
          <a:bodyPr lIns="90000" rIns="90000" tIns="45000" bIns="45000" anchor="t">
            <a:noAutofit/>
          </a:bodyPr>
          <a:p>
            <a:pPr marL="432000" indent="-324000" algn="r"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pic>
        <p:nvPicPr>
          <p:cNvPr id="1461" name="Picture 10" descr=""/>
          <p:cNvPicPr/>
          <p:nvPr/>
        </p:nvPicPr>
        <p:blipFill>
          <a:blip r:embed="rId5"/>
          <a:stretch/>
        </p:blipFill>
        <p:spPr>
          <a:xfrm>
            <a:off x="10221840" y="5851080"/>
            <a:ext cx="1514520" cy="727920"/>
          </a:xfrm>
          <a:prstGeom prst="rect">
            <a:avLst/>
          </a:prstGeom>
          <a:noFill/>
          <a:ln w="0">
            <a:noFill/>
          </a:ln>
        </p:spPr>
      </p:pic>
      <p:sp>
        <p:nvSpPr>
          <p:cNvPr id="1462" name="PlaceHolder 2"/>
          <p:cNvSpPr>
            <a:spLocks noGrp="1"/>
          </p:cNvSpPr>
          <p:nvPr>
            <p:ph type="title"/>
          </p:nvPr>
        </p:nvSpPr>
        <p:spPr>
          <a:xfrm>
            <a:off x="1790640" y="548280"/>
            <a:ext cx="53049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1463" name="PlaceHolder 3"/>
          <p:cNvSpPr>
            <a:spLocks noGrp="1"/>
          </p:cNvSpPr>
          <p:nvPr>
            <p:ph type="body"/>
          </p:nvPr>
        </p:nvSpPr>
        <p:spPr>
          <a:xfrm>
            <a:off x="580320" y="1701720"/>
            <a:ext cx="651492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90" r:id="rId6"/>
    <p:sldLayoutId id="2147483891" r:id="rId7"/>
  </p:sldLayoutIdLst>
</p:sldMaster>
</file>

<file path=ppt/slideMasters/slideMaster1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466" name="think-cell data - do not delete"/>
          <p:cNvGraphicFramePr/>
          <p:nvPr/>
        </p:nvGraphicFramePr>
        <p:xfrm>
          <a:off x="1440" y="1440"/>
          <a:ext cx="1080" cy="1080"/>
        </p:xfrm>
        <a:graphic>
          <a:graphicData uri="http://schemas.openxmlformats.org/presentationml/2006/ole">
            <p:oleObj r:id="rId2" spid="">
              <p:embed/>
              <p:pic>
                <p:nvPicPr>
                  <p:cNvPr id="146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468" name="Picture 4" descr=""/>
          <p:cNvPicPr/>
          <p:nvPr/>
        </p:nvPicPr>
        <p:blipFill>
          <a:blip r:embed="rId4"/>
          <a:stretch/>
        </p:blipFill>
        <p:spPr>
          <a:xfrm>
            <a:off x="10698120" y="6001200"/>
            <a:ext cx="1172880" cy="600480"/>
          </a:xfrm>
          <a:prstGeom prst="rect">
            <a:avLst/>
          </a:prstGeom>
          <a:noFill/>
          <a:ln w="0">
            <a:noFill/>
          </a:ln>
        </p:spPr>
      </p:pic>
      <p:pic>
        <p:nvPicPr>
          <p:cNvPr id="1469" name="Picture Placeholder 6" descr=""/>
          <p:cNvPicPr/>
          <p:nvPr/>
        </p:nvPicPr>
        <p:blipFill>
          <a:blip r:embed="rId5"/>
          <a:stretch/>
        </p:blipFill>
        <p:spPr>
          <a:xfrm>
            <a:off x="0" y="0"/>
            <a:ext cx="12191760" cy="6857640"/>
          </a:xfrm>
          <a:prstGeom prst="rect">
            <a:avLst/>
          </a:prstGeom>
          <a:noFill/>
          <a:ln w="0">
            <a:noFill/>
          </a:ln>
        </p:spPr>
      </p:pic>
      <p:sp>
        <p:nvSpPr>
          <p:cNvPr id="1470"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1471"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147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1473" name="Groep 9"/>
          <p:cNvGrpSpPr/>
          <p:nvPr/>
        </p:nvGrpSpPr>
        <p:grpSpPr>
          <a:xfrm>
            <a:off x="12263040" y="576000"/>
            <a:ext cx="1129680" cy="756360"/>
            <a:chOff x="12263040" y="576000"/>
            <a:chExt cx="1129680" cy="756360"/>
          </a:xfrm>
        </p:grpSpPr>
        <p:sp>
          <p:nvSpPr>
            <p:cNvPr id="1474"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1475"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893" r:id="rId7"/>
  </p:sldLayoutIdLst>
</p:sldMaster>
</file>

<file path=ppt/slideMasters/slideMaster1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478" name="Object 6"/>
          <p:cNvGraphicFramePr/>
          <p:nvPr/>
        </p:nvGraphicFramePr>
        <p:xfrm>
          <a:off x="1440" y="1440"/>
          <a:ext cx="1080" cy="1080"/>
        </p:xfrm>
        <a:graphic>
          <a:graphicData uri="http://schemas.openxmlformats.org/presentationml/2006/ole">
            <p:oleObj r:id="rId2" spid="">
              <p:embed/>
              <p:pic>
                <p:nvPicPr>
                  <p:cNvPr id="1479"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480"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481"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482"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483"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484" name="LegendLines"/>
          <p:cNvGrpSpPr/>
          <p:nvPr/>
        </p:nvGrpSpPr>
        <p:grpSpPr>
          <a:xfrm>
            <a:off x="10317240" y="3355560"/>
            <a:ext cx="1370880" cy="956880"/>
            <a:chOff x="10317240" y="3355560"/>
            <a:chExt cx="1370880" cy="956880"/>
          </a:xfrm>
        </p:grpSpPr>
        <p:sp>
          <p:nvSpPr>
            <p:cNvPr id="1485"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486"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487"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488"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489"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490"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1491" name="LegendMoons"/>
          <p:cNvGrpSpPr/>
          <p:nvPr/>
        </p:nvGrpSpPr>
        <p:grpSpPr>
          <a:xfrm>
            <a:off x="10688400" y="1415880"/>
            <a:ext cx="999720" cy="1731600"/>
            <a:chOff x="10688400" y="1415880"/>
            <a:chExt cx="999720" cy="1731600"/>
          </a:xfrm>
        </p:grpSpPr>
        <p:sp>
          <p:nvSpPr>
            <p:cNvPr id="1492"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493"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494"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495"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496"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1497" name="MoonLegend1"/>
            <p:cNvGrpSpPr/>
            <p:nvPr/>
          </p:nvGrpSpPr>
          <p:grpSpPr>
            <a:xfrm>
              <a:off x="10688400" y="1415880"/>
              <a:ext cx="228240" cy="228240"/>
              <a:chOff x="10688400" y="1415880"/>
              <a:chExt cx="228240" cy="228240"/>
            </a:xfrm>
          </p:grpSpPr>
          <p:sp>
            <p:nvSpPr>
              <p:cNvPr id="1498"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499"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500" name="MoonLegend2"/>
            <p:cNvGrpSpPr/>
            <p:nvPr/>
          </p:nvGrpSpPr>
          <p:grpSpPr>
            <a:xfrm>
              <a:off x="10688400" y="1791720"/>
              <a:ext cx="228240" cy="228240"/>
              <a:chOff x="10688400" y="1791720"/>
              <a:chExt cx="228240" cy="228240"/>
            </a:xfrm>
          </p:grpSpPr>
          <p:sp>
            <p:nvSpPr>
              <p:cNvPr id="1501"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502"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503" name="MoonLegend3"/>
            <p:cNvGrpSpPr/>
            <p:nvPr/>
          </p:nvGrpSpPr>
          <p:grpSpPr>
            <a:xfrm>
              <a:off x="10688400" y="2167560"/>
              <a:ext cx="228240" cy="228240"/>
              <a:chOff x="10688400" y="2167560"/>
              <a:chExt cx="228240" cy="228240"/>
            </a:xfrm>
          </p:grpSpPr>
          <p:sp>
            <p:nvSpPr>
              <p:cNvPr id="1504"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505"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506" name="MoonLegend4"/>
            <p:cNvGrpSpPr/>
            <p:nvPr/>
          </p:nvGrpSpPr>
          <p:grpSpPr>
            <a:xfrm>
              <a:off x="10688400" y="2543400"/>
              <a:ext cx="228240" cy="228240"/>
              <a:chOff x="10688400" y="2543400"/>
              <a:chExt cx="228240" cy="228240"/>
            </a:xfrm>
          </p:grpSpPr>
          <p:sp>
            <p:nvSpPr>
              <p:cNvPr id="1507"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508"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509" name="MoonLegend5"/>
            <p:cNvGrpSpPr/>
            <p:nvPr/>
          </p:nvGrpSpPr>
          <p:grpSpPr>
            <a:xfrm>
              <a:off x="10688400" y="2919240"/>
              <a:ext cx="228240" cy="228240"/>
              <a:chOff x="10688400" y="2919240"/>
              <a:chExt cx="228240" cy="228240"/>
            </a:xfrm>
          </p:grpSpPr>
          <p:sp>
            <p:nvSpPr>
              <p:cNvPr id="1510"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511"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1512" name="LegendBoxes"/>
          <p:cNvGrpSpPr/>
          <p:nvPr/>
        </p:nvGrpSpPr>
        <p:grpSpPr>
          <a:xfrm>
            <a:off x="10714680" y="4520880"/>
            <a:ext cx="973440" cy="1716120"/>
            <a:chOff x="10714680" y="4520880"/>
            <a:chExt cx="973440" cy="1716120"/>
          </a:xfrm>
        </p:grpSpPr>
        <p:sp>
          <p:nvSpPr>
            <p:cNvPr id="1513"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14"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15"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16"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17"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18"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19"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20"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21"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22"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1523"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1524" name="Grid" descr=""/>
          <p:cNvPicPr/>
          <p:nvPr/>
        </p:nvPicPr>
        <p:blipFill>
          <a:blip r:embed="rId5"/>
          <a:stretch/>
        </p:blipFill>
        <p:spPr>
          <a:xfrm>
            <a:off x="0" y="0"/>
            <a:ext cx="12184200" cy="6857640"/>
          </a:xfrm>
          <a:prstGeom prst="rect">
            <a:avLst/>
          </a:prstGeom>
          <a:noFill/>
          <a:ln w="0">
            <a:noFill/>
          </a:ln>
        </p:spPr>
      </p:pic>
      <p:graphicFrame>
        <p:nvGraphicFramePr>
          <p:cNvPr id="1525" name="Object 6"/>
          <p:cNvGraphicFramePr/>
          <p:nvPr/>
        </p:nvGraphicFramePr>
        <p:xfrm>
          <a:off x="1440" y="1440"/>
          <a:ext cx="1080" cy="1080"/>
        </p:xfrm>
        <a:graphic>
          <a:graphicData uri="http://schemas.openxmlformats.org/presentationml/2006/ole">
            <p:oleObj r:id="rId6" spid="">
              <p:embed/>
              <p:pic>
                <p:nvPicPr>
                  <p:cNvPr id="1526" name="Object 6" descr=""/>
                  <p:cNvPicPr/>
                  <p:nvPr/>
                </p:nvPicPr>
                <p:blipFill>
                  <a:blip r:embed="rId7"/>
                  <a:stretch/>
                </p:blipFill>
                <p:spPr>
                  <a:xfrm>
                    <a:off x="1440" y="1440"/>
                    <a:ext cx="1080" cy="1080"/>
                  </a:xfrm>
                  <a:prstGeom prst="rect">
                    <a:avLst/>
                  </a:prstGeom>
                  <a:noFill/>
                  <a:ln w="0">
                    <a:noFill/>
                  </a:ln>
                </p:spPr>
              </p:pic>
            </p:oleObj>
          </a:graphicData>
        </a:graphic>
      </p:graphicFrame>
      <p:pic>
        <p:nvPicPr>
          <p:cNvPr id="1527" name="Picture Placeholder 2" descr=""/>
          <p:cNvPicPr/>
          <p:nvPr/>
        </p:nvPicPr>
        <p:blipFill>
          <a:blip r:embed="rId8"/>
          <a:stretch/>
        </p:blipFill>
        <p:spPr>
          <a:xfrm>
            <a:off x="0" y="0"/>
            <a:ext cx="12191760" cy="6857640"/>
          </a:xfrm>
          <a:prstGeom prst="rect">
            <a:avLst/>
          </a:prstGeom>
          <a:noFill/>
          <a:ln w="0">
            <a:noFill/>
          </a:ln>
        </p:spPr>
      </p:pic>
      <p:sp>
        <p:nvSpPr>
          <p:cNvPr id="1528"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4400" strike="noStrike" u="none">
              <a:solidFill>
                <a:schemeClr val="lt1"/>
              </a:solidFill>
              <a:effectLst/>
              <a:uFillTx/>
              <a:latin typeface="Verdana"/>
            </a:endParaRPr>
          </a:p>
        </p:txBody>
      </p:sp>
      <p:sp>
        <p:nvSpPr>
          <p:cNvPr id="1529" name="Tijdelijke aanduiding voor tekst 1"/>
          <p:cNvSpPr/>
          <p:nvPr/>
        </p:nvSpPr>
        <p:spPr>
          <a:xfrm>
            <a:off x="336600" y="0"/>
            <a:ext cx="4429800" cy="4651920"/>
          </a:xfrm>
          <a:custGeom>
            <a:avLst/>
            <a:gdLst>
              <a:gd name="textAreaLeft" fmla="*/ 0 w 4429800"/>
              <a:gd name="textAreaRight" fmla="*/ 4430160 w 4429800"/>
              <a:gd name="textAreaTop" fmla="*/ 0 h 4651920"/>
              <a:gd name="textAreaBottom" fmla="*/ 4652280 h 4651920"/>
              <a:gd name="GluePoint1X" fmla="*/ 0 w 3995736"/>
              <a:gd name="GluePoint1Y" fmla="*/ 0 h 4197502"/>
              <a:gd name="GluePoint2X" fmla="*/ 3995736 w 3995736"/>
              <a:gd name="GluePoint2Y" fmla="*/ 0 h 4197502"/>
              <a:gd name="GluePoint3X" fmla="*/ 3995736 w 3995736"/>
              <a:gd name="GluePoint3Y" fmla="*/ 3531533 h 4197502"/>
              <a:gd name="GluePoint4X" fmla="*/ 3329767 w 3995736"/>
              <a:gd name="GluePoint4Y" fmla="*/ 4197502 h 4197502"/>
              <a:gd name="GluePoint5X" fmla="*/ 0 w 3995736"/>
              <a:gd name="GluePoint5Y" fmla="*/ 4197502 h 419750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00"/>
            </a:srgbClr>
          </a:solidFill>
          <a:ln w="0">
            <a:noFill/>
          </a:ln>
        </p:spPr>
        <p:style>
          <a:lnRef idx="0"/>
          <a:fillRef idx="0"/>
          <a:effectRef idx="0"/>
          <a:fontRef idx="minor"/>
        </p:style>
        <p:txBody>
          <a:bodyPr lIns="504000" rIns="180000" tIns="1440000" bIns="756000" anchor="b">
            <a:noAutofit/>
          </a:bodyPr>
          <a:p>
            <a:endParaRPr b="0" lang="en-GB" sz="3200" strike="noStrike" u="none">
              <a:solidFill>
                <a:srgbClr val="0094d9"/>
              </a:solidFill>
              <a:effectLst/>
              <a:uFillTx/>
              <a:latin typeface="Verdana"/>
            </a:endParaRPr>
          </a:p>
        </p:txBody>
      </p:sp>
      <p:sp>
        <p:nvSpPr>
          <p:cNvPr id="1530" name="PlaceHolder 1"/>
          <p:cNvSpPr>
            <a:spLocks noGrp="1"/>
          </p:cNvSpPr>
          <p:nvPr>
            <p:ph type="body"/>
          </p:nvPr>
        </p:nvSpPr>
        <p:spPr>
          <a:xfrm>
            <a:off x="545400" y="4060440"/>
            <a:ext cx="4012200" cy="184320"/>
          </a:xfrm>
          <a:prstGeom prst="rect">
            <a:avLst/>
          </a:prstGeom>
          <a:noFill/>
          <a:ln w="0">
            <a:noFill/>
          </a:ln>
        </p:spPr>
        <p:txBody>
          <a:bodyPr lIns="0" rIns="0" tIns="0" bIns="0" anchor="t">
            <a:no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1200" strike="noStrike" u="none">
                <a:solidFill>
                  <a:schemeClr val="dk1"/>
                </a:solidFill>
                <a:effectLst/>
                <a:uFillTx/>
                <a:latin typeface="Verdana"/>
              </a:rPr>
              <a:t>Edit date or title/role</a:t>
            </a:r>
            <a:endParaRPr b="0" lang="en-US" sz="1200" strike="noStrike" u="none">
              <a:solidFill>
                <a:schemeClr val="dk1"/>
              </a:solidFill>
              <a:effectLst/>
              <a:uFillTx/>
              <a:latin typeface="Verdana"/>
            </a:endParaRPr>
          </a:p>
        </p:txBody>
      </p:sp>
      <p:sp>
        <p:nvSpPr>
          <p:cNvPr id="1531" name="PlaceHolder 2"/>
          <p:cNvSpPr>
            <a:spLocks noGrp="1"/>
          </p:cNvSpPr>
          <p:nvPr>
            <p:ph type="title"/>
          </p:nvPr>
        </p:nvSpPr>
        <p:spPr>
          <a:xfrm>
            <a:off x="545400" y="1937880"/>
            <a:ext cx="4012200" cy="1477080"/>
          </a:xfrm>
          <a:prstGeom prst="rect">
            <a:avLst/>
          </a:prstGeom>
          <a:noFill/>
          <a:ln w="0">
            <a:noFill/>
          </a:ln>
        </p:spPr>
        <p:txBody>
          <a:bodyPr lIns="0" rIns="0" tIns="0" bIns="0" anchor="b">
            <a:noAutofit/>
          </a:bodyPr>
          <a:p>
            <a:pPr indent="0" defTabSz="914400">
              <a:lnSpc>
                <a:spcPct val="100000"/>
              </a:lnSpc>
              <a:buNone/>
            </a:pPr>
            <a:r>
              <a:rPr b="0" lang="en-US" sz="3200" strike="noStrike" u="none">
                <a:solidFill>
                  <a:schemeClr val="accent1"/>
                </a:solidFill>
                <a:effectLst/>
                <a:uFillTx/>
                <a:latin typeface="Verdana"/>
              </a:rPr>
              <a:t>Click to edit Master title style</a:t>
            </a:r>
            <a:endParaRPr b="0" lang="en-US" sz="3200" strike="noStrike" u="none">
              <a:solidFill>
                <a:schemeClr val="dk1"/>
              </a:solidFill>
              <a:effectLst/>
              <a:uFillTx/>
              <a:latin typeface="Verdana"/>
            </a:endParaRPr>
          </a:p>
        </p:txBody>
      </p:sp>
      <p:pic>
        <p:nvPicPr>
          <p:cNvPr id="1532" name="Picture 4" descr="Vitafoods Asia | 17 - 19 Sept 2025 | Nutraceutical Trade Show"/>
          <p:cNvPicPr/>
          <p:nvPr/>
        </p:nvPicPr>
        <p:blipFill>
          <a:blip r:embed="rId9"/>
          <a:srcRect l="10354" t="12330" r="10264" b="23227"/>
          <a:stretch/>
        </p:blipFill>
        <p:spPr>
          <a:xfrm>
            <a:off x="545400" y="374400"/>
            <a:ext cx="1731240" cy="9093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895" r:id="rId10"/>
  </p:sldLayoutIdLst>
</p:sldMaster>
</file>

<file path=ppt/slideMasters/slideMaster1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535" name="Object 6"/>
          <p:cNvGraphicFramePr/>
          <p:nvPr/>
        </p:nvGraphicFramePr>
        <p:xfrm>
          <a:off x="1440" y="1440"/>
          <a:ext cx="1080" cy="1080"/>
        </p:xfrm>
        <a:graphic>
          <a:graphicData uri="http://schemas.openxmlformats.org/presentationml/2006/ole">
            <p:oleObj r:id="rId2" spid="">
              <p:embed/>
              <p:pic>
                <p:nvPicPr>
                  <p:cNvPr id="1536"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537"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538"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539"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540"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541" name="LegendLines"/>
          <p:cNvGrpSpPr/>
          <p:nvPr/>
        </p:nvGrpSpPr>
        <p:grpSpPr>
          <a:xfrm>
            <a:off x="10317240" y="3355560"/>
            <a:ext cx="1370880" cy="956880"/>
            <a:chOff x="10317240" y="3355560"/>
            <a:chExt cx="1370880" cy="956880"/>
          </a:xfrm>
        </p:grpSpPr>
        <p:sp>
          <p:nvSpPr>
            <p:cNvPr id="1542"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43"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44"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45"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546"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547"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1548" name="LegendMoons"/>
          <p:cNvGrpSpPr/>
          <p:nvPr/>
        </p:nvGrpSpPr>
        <p:grpSpPr>
          <a:xfrm>
            <a:off x="10688400" y="1415880"/>
            <a:ext cx="999720" cy="1731600"/>
            <a:chOff x="10688400" y="1415880"/>
            <a:chExt cx="999720" cy="1731600"/>
          </a:xfrm>
        </p:grpSpPr>
        <p:sp>
          <p:nvSpPr>
            <p:cNvPr id="1549"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50"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51"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52"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53"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1554" name="MoonLegend1"/>
            <p:cNvGrpSpPr/>
            <p:nvPr/>
          </p:nvGrpSpPr>
          <p:grpSpPr>
            <a:xfrm>
              <a:off x="10688400" y="1415880"/>
              <a:ext cx="228240" cy="228240"/>
              <a:chOff x="10688400" y="1415880"/>
              <a:chExt cx="228240" cy="228240"/>
            </a:xfrm>
          </p:grpSpPr>
          <p:sp>
            <p:nvSpPr>
              <p:cNvPr id="1555"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556"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557" name="MoonLegend2"/>
            <p:cNvGrpSpPr/>
            <p:nvPr/>
          </p:nvGrpSpPr>
          <p:grpSpPr>
            <a:xfrm>
              <a:off x="10688400" y="1791720"/>
              <a:ext cx="228240" cy="228240"/>
              <a:chOff x="10688400" y="1791720"/>
              <a:chExt cx="228240" cy="228240"/>
            </a:xfrm>
          </p:grpSpPr>
          <p:sp>
            <p:nvSpPr>
              <p:cNvPr id="1558"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559"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560" name="MoonLegend3"/>
            <p:cNvGrpSpPr/>
            <p:nvPr/>
          </p:nvGrpSpPr>
          <p:grpSpPr>
            <a:xfrm>
              <a:off x="10688400" y="2167560"/>
              <a:ext cx="228240" cy="228240"/>
              <a:chOff x="10688400" y="2167560"/>
              <a:chExt cx="228240" cy="228240"/>
            </a:xfrm>
          </p:grpSpPr>
          <p:sp>
            <p:nvSpPr>
              <p:cNvPr id="1561"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562"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563" name="MoonLegend4"/>
            <p:cNvGrpSpPr/>
            <p:nvPr/>
          </p:nvGrpSpPr>
          <p:grpSpPr>
            <a:xfrm>
              <a:off x="10688400" y="2543400"/>
              <a:ext cx="228240" cy="228240"/>
              <a:chOff x="10688400" y="2543400"/>
              <a:chExt cx="228240" cy="228240"/>
            </a:xfrm>
          </p:grpSpPr>
          <p:sp>
            <p:nvSpPr>
              <p:cNvPr id="1564"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565"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566" name="MoonLegend5"/>
            <p:cNvGrpSpPr/>
            <p:nvPr/>
          </p:nvGrpSpPr>
          <p:grpSpPr>
            <a:xfrm>
              <a:off x="10688400" y="2919240"/>
              <a:ext cx="228240" cy="228240"/>
              <a:chOff x="10688400" y="2919240"/>
              <a:chExt cx="228240" cy="228240"/>
            </a:xfrm>
          </p:grpSpPr>
          <p:sp>
            <p:nvSpPr>
              <p:cNvPr id="1567"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568"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1569" name="LegendBoxes"/>
          <p:cNvGrpSpPr/>
          <p:nvPr/>
        </p:nvGrpSpPr>
        <p:grpSpPr>
          <a:xfrm>
            <a:off x="10714680" y="4520880"/>
            <a:ext cx="973440" cy="1716120"/>
            <a:chOff x="10714680" y="4520880"/>
            <a:chExt cx="973440" cy="1716120"/>
          </a:xfrm>
        </p:grpSpPr>
        <p:sp>
          <p:nvSpPr>
            <p:cNvPr id="1570"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71"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72"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73"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74"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575"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76"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77"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78"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579"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1580"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1581" name="Grid" descr=""/>
          <p:cNvPicPr/>
          <p:nvPr/>
        </p:nvPicPr>
        <p:blipFill>
          <a:blip r:embed="rId5"/>
          <a:stretch/>
        </p:blipFill>
        <p:spPr>
          <a:xfrm>
            <a:off x="0" y="0"/>
            <a:ext cx="12184200" cy="6857640"/>
          </a:xfrm>
          <a:prstGeom prst="rect">
            <a:avLst/>
          </a:prstGeom>
          <a:noFill/>
          <a:ln w="0">
            <a:noFill/>
          </a:ln>
        </p:spPr>
      </p:pic>
      <p:graphicFrame>
        <p:nvGraphicFramePr>
          <p:cNvPr id="1582" name="Object 2"/>
          <p:cNvGraphicFramePr/>
          <p:nvPr/>
        </p:nvGraphicFramePr>
        <p:xfrm>
          <a:off x="1440" y="1440"/>
          <a:ext cx="1080" cy="1080"/>
        </p:xfrm>
        <a:graphic>
          <a:graphicData uri="http://schemas.openxmlformats.org/presentationml/2006/ole">
            <p:oleObj r:id="rId6" spid="">
              <p:embed/>
              <p:pic>
                <p:nvPicPr>
                  <p:cNvPr id="1583" name="Object 2" descr=""/>
                  <p:cNvPicPr/>
                  <p:nvPr/>
                </p:nvPicPr>
                <p:blipFill>
                  <a:blip r:embed="rId7"/>
                  <a:stretch/>
                </p:blipFill>
                <p:spPr>
                  <a:xfrm>
                    <a:off x="1440" y="1440"/>
                    <a:ext cx="1080" cy="1080"/>
                  </a:xfrm>
                  <a:prstGeom prst="rect">
                    <a:avLst/>
                  </a:prstGeom>
                  <a:noFill/>
                  <a:ln w="0">
                    <a:noFill/>
                  </a:ln>
                </p:spPr>
              </p:pic>
            </p:oleObj>
          </a:graphicData>
        </a:graphic>
      </p:graphicFrame>
      <p:sp>
        <p:nvSpPr>
          <p:cNvPr id="1584"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585" name="RectangleLight"/>
          <p:cNvSpPr/>
          <p:nvPr/>
        </p:nvSpPr>
        <p:spPr>
          <a:xfrm>
            <a:off x="6093000" y="0"/>
            <a:ext cx="6098760" cy="6857640"/>
          </a:xfrm>
          <a:prstGeom prst="rect">
            <a:avLst/>
          </a:prstGeom>
          <a:solidFill>
            <a:srgbClr val="e1f5ff"/>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Verdana"/>
            </a:endParaRPr>
          </a:p>
        </p:txBody>
      </p:sp>
      <p:sp>
        <p:nvSpPr>
          <p:cNvPr id="1586" name="PlaceHolder 1"/>
          <p:cNvSpPr>
            <a:spLocks noGrp="1"/>
          </p:cNvSpPr>
          <p:nvPr>
            <p:ph type="title"/>
          </p:nvPr>
        </p:nvSpPr>
        <p:spPr>
          <a:xfrm>
            <a:off x="554760" y="172080"/>
            <a:ext cx="5065560" cy="38124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1587"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1588"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1589"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52D204EE-9517-4CB3-A6B2-5A2C1794B0D7}"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1590" name="Picture 4" descr="Vitafoods Asia | 17 - 19 Sept 2025 | Nutraceutical Trade Show"/>
          <p:cNvPicPr/>
          <p:nvPr/>
        </p:nvPicPr>
        <p:blipFill>
          <a:blip r:embed="rId8"/>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897" r:id="rId9"/>
  </p:sldLayoutIdLst>
</p:sldMaster>
</file>

<file path=ppt/slideMasters/slideMaster1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593" name="Object 6"/>
          <p:cNvGraphicFramePr/>
          <p:nvPr/>
        </p:nvGraphicFramePr>
        <p:xfrm>
          <a:off x="1440" y="1440"/>
          <a:ext cx="1080" cy="1080"/>
        </p:xfrm>
        <a:graphic>
          <a:graphicData uri="http://schemas.openxmlformats.org/presentationml/2006/ole">
            <p:oleObj r:id="rId2" spid="">
              <p:embed/>
              <p:pic>
                <p:nvPicPr>
                  <p:cNvPr id="1594"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59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596"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597"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598"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599" name="LegendLines"/>
          <p:cNvGrpSpPr/>
          <p:nvPr/>
        </p:nvGrpSpPr>
        <p:grpSpPr>
          <a:xfrm>
            <a:off x="10317240" y="3355560"/>
            <a:ext cx="1370880" cy="956880"/>
            <a:chOff x="10317240" y="3355560"/>
            <a:chExt cx="1370880" cy="956880"/>
          </a:xfrm>
        </p:grpSpPr>
        <p:sp>
          <p:nvSpPr>
            <p:cNvPr id="1600"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01"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02"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03"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604"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605"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1606" name="LegendMoons"/>
          <p:cNvGrpSpPr/>
          <p:nvPr/>
        </p:nvGrpSpPr>
        <p:grpSpPr>
          <a:xfrm>
            <a:off x="10688400" y="1415880"/>
            <a:ext cx="999720" cy="1731600"/>
            <a:chOff x="10688400" y="1415880"/>
            <a:chExt cx="999720" cy="1731600"/>
          </a:xfrm>
        </p:grpSpPr>
        <p:sp>
          <p:nvSpPr>
            <p:cNvPr id="1607"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08"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09"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10"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11"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1612" name="MoonLegend1"/>
            <p:cNvGrpSpPr/>
            <p:nvPr/>
          </p:nvGrpSpPr>
          <p:grpSpPr>
            <a:xfrm>
              <a:off x="10688400" y="1415880"/>
              <a:ext cx="228240" cy="228240"/>
              <a:chOff x="10688400" y="1415880"/>
              <a:chExt cx="228240" cy="228240"/>
            </a:xfrm>
          </p:grpSpPr>
          <p:sp>
            <p:nvSpPr>
              <p:cNvPr id="1613"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14"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615" name="MoonLegend2"/>
            <p:cNvGrpSpPr/>
            <p:nvPr/>
          </p:nvGrpSpPr>
          <p:grpSpPr>
            <a:xfrm>
              <a:off x="10688400" y="1791720"/>
              <a:ext cx="228240" cy="228240"/>
              <a:chOff x="10688400" y="1791720"/>
              <a:chExt cx="228240" cy="228240"/>
            </a:xfrm>
          </p:grpSpPr>
          <p:sp>
            <p:nvSpPr>
              <p:cNvPr id="1616"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17"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618" name="MoonLegend3"/>
            <p:cNvGrpSpPr/>
            <p:nvPr/>
          </p:nvGrpSpPr>
          <p:grpSpPr>
            <a:xfrm>
              <a:off x="10688400" y="2167560"/>
              <a:ext cx="228240" cy="228240"/>
              <a:chOff x="10688400" y="2167560"/>
              <a:chExt cx="228240" cy="228240"/>
            </a:xfrm>
          </p:grpSpPr>
          <p:sp>
            <p:nvSpPr>
              <p:cNvPr id="1619"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20"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621" name="MoonLegend4"/>
            <p:cNvGrpSpPr/>
            <p:nvPr/>
          </p:nvGrpSpPr>
          <p:grpSpPr>
            <a:xfrm>
              <a:off x="10688400" y="2543400"/>
              <a:ext cx="228240" cy="228240"/>
              <a:chOff x="10688400" y="2543400"/>
              <a:chExt cx="228240" cy="228240"/>
            </a:xfrm>
          </p:grpSpPr>
          <p:sp>
            <p:nvSpPr>
              <p:cNvPr id="1622"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23"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624" name="MoonLegend5"/>
            <p:cNvGrpSpPr/>
            <p:nvPr/>
          </p:nvGrpSpPr>
          <p:grpSpPr>
            <a:xfrm>
              <a:off x="10688400" y="2919240"/>
              <a:ext cx="228240" cy="228240"/>
              <a:chOff x="10688400" y="2919240"/>
              <a:chExt cx="228240" cy="228240"/>
            </a:xfrm>
          </p:grpSpPr>
          <p:sp>
            <p:nvSpPr>
              <p:cNvPr id="1625"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26"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1627" name="LegendBoxes"/>
          <p:cNvGrpSpPr/>
          <p:nvPr/>
        </p:nvGrpSpPr>
        <p:grpSpPr>
          <a:xfrm>
            <a:off x="10714680" y="4520880"/>
            <a:ext cx="973440" cy="1716120"/>
            <a:chOff x="10714680" y="4520880"/>
            <a:chExt cx="973440" cy="1716120"/>
          </a:xfrm>
        </p:grpSpPr>
        <p:sp>
          <p:nvSpPr>
            <p:cNvPr id="1628"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29"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30"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31"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32"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33"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34"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35"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36"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37"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1638"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1639" name="Grid" descr=""/>
          <p:cNvPicPr/>
          <p:nvPr/>
        </p:nvPicPr>
        <p:blipFill>
          <a:blip r:embed="rId5"/>
          <a:stretch/>
        </p:blipFill>
        <p:spPr>
          <a:xfrm>
            <a:off x="0" y="0"/>
            <a:ext cx="12184200" cy="6857640"/>
          </a:xfrm>
          <a:prstGeom prst="rect">
            <a:avLst/>
          </a:prstGeom>
          <a:noFill/>
          <a:ln w="0">
            <a:noFill/>
          </a:ln>
        </p:spPr>
      </p:pic>
      <p:graphicFrame>
        <p:nvGraphicFramePr>
          <p:cNvPr id="1640" name="Object 2"/>
          <p:cNvGraphicFramePr/>
          <p:nvPr/>
        </p:nvGraphicFramePr>
        <p:xfrm>
          <a:off x="1440" y="1440"/>
          <a:ext cx="1080" cy="1080"/>
        </p:xfrm>
        <a:graphic>
          <a:graphicData uri="http://schemas.openxmlformats.org/presentationml/2006/ole">
            <p:oleObj r:id="rId6" spid="">
              <p:embed/>
              <p:pic>
                <p:nvPicPr>
                  <p:cNvPr id="1641" name="Object 2" descr=""/>
                  <p:cNvPicPr/>
                  <p:nvPr/>
                </p:nvPicPr>
                <p:blipFill>
                  <a:blip r:embed="rId7"/>
                  <a:stretch/>
                </p:blipFill>
                <p:spPr>
                  <a:xfrm>
                    <a:off x="1440" y="1440"/>
                    <a:ext cx="1080" cy="1080"/>
                  </a:xfrm>
                  <a:prstGeom prst="rect">
                    <a:avLst/>
                  </a:prstGeom>
                  <a:noFill/>
                  <a:ln w="0">
                    <a:noFill/>
                  </a:ln>
                </p:spPr>
              </p:pic>
            </p:oleObj>
          </a:graphicData>
        </a:graphic>
      </p:graphicFrame>
      <p:sp>
        <p:nvSpPr>
          <p:cNvPr id="1642"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643" name="PlaceHolder 1"/>
          <p:cNvSpPr>
            <a:spLocks noGrp="1"/>
          </p:cNvSpPr>
          <p:nvPr>
            <p:ph type="title"/>
          </p:nvPr>
        </p:nvSpPr>
        <p:spPr>
          <a:xfrm>
            <a:off x="554760" y="172080"/>
            <a:ext cx="6967440" cy="38124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1644" name="RectangleLight"/>
          <p:cNvSpPr/>
          <p:nvPr/>
        </p:nvSpPr>
        <p:spPr>
          <a:xfrm>
            <a:off x="7830360" y="0"/>
            <a:ext cx="4361400" cy="6857640"/>
          </a:xfrm>
          <a:prstGeom prst="rect">
            <a:avLst/>
          </a:prstGeom>
          <a:solidFill>
            <a:srgbClr val="e1f5ff"/>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Verdana"/>
            </a:endParaRPr>
          </a:p>
        </p:txBody>
      </p:sp>
      <p:sp>
        <p:nvSpPr>
          <p:cNvPr id="1645" name="5. Source" hidden="1"/>
          <p:cNvSpPr/>
          <p:nvPr/>
        </p:nvSpPr>
        <p:spPr>
          <a:xfrm>
            <a:off x="880200" y="6506280"/>
            <a:ext cx="696744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1646"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1647"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ECCB1435-1716-47F3-8F9D-D66F93117840}"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1648" name="Picture 4" descr="Vitafoods Asia | 17 - 19 Sept 2025 | Nutraceutical Trade Show"/>
          <p:cNvPicPr/>
          <p:nvPr/>
        </p:nvPicPr>
        <p:blipFill>
          <a:blip r:embed="rId8"/>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899" r:id="rId9"/>
  </p:sldLayoutIdLst>
</p:sldMaster>
</file>

<file path=ppt/slideMasters/slideMaster1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651" name="Object 6"/>
          <p:cNvGraphicFramePr/>
          <p:nvPr/>
        </p:nvGraphicFramePr>
        <p:xfrm>
          <a:off x="1440" y="1440"/>
          <a:ext cx="1080" cy="1080"/>
        </p:xfrm>
        <a:graphic>
          <a:graphicData uri="http://schemas.openxmlformats.org/presentationml/2006/ole">
            <p:oleObj r:id="rId2" spid="">
              <p:embed/>
              <p:pic>
                <p:nvPicPr>
                  <p:cNvPr id="1652"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653"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654"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655"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656"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657" name="LegendLines"/>
          <p:cNvGrpSpPr/>
          <p:nvPr/>
        </p:nvGrpSpPr>
        <p:grpSpPr>
          <a:xfrm>
            <a:off x="10317240" y="3355560"/>
            <a:ext cx="1370880" cy="956880"/>
            <a:chOff x="10317240" y="3355560"/>
            <a:chExt cx="1370880" cy="956880"/>
          </a:xfrm>
        </p:grpSpPr>
        <p:sp>
          <p:nvSpPr>
            <p:cNvPr id="1658"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59"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60"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61"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662"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663"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1664" name="LegendMoons"/>
          <p:cNvGrpSpPr/>
          <p:nvPr/>
        </p:nvGrpSpPr>
        <p:grpSpPr>
          <a:xfrm>
            <a:off x="10688400" y="1415880"/>
            <a:ext cx="999720" cy="1731600"/>
            <a:chOff x="10688400" y="1415880"/>
            <a:chExt cx="999720" cy="1731600"/>
          </a:xfrm>
        </p:grpSpPr>
        <p:sp>
          <p:nvSpPr>
            <p:cNvPr id="1665"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66"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67"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68"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69"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1670" name="MoonLegend1"/>
            <p:cNvGrpSpPr/>
            <p:nvPr/>
          </p:nvGrpSpPr>
          <p:grpSpPr>
            <a:xfrm>
              <a:off x="10688400" y="1415880"/>
              <a:ext cx="228240" cy="228240"/>
              <a:chOff x="10688400" y="1415880"/>
              <a:chExt cx="228240" cy="228240"/>
            </a:xfrm>
          </p:grpSpPr>
          <p:sp>
            <p:nvSpPr>
              <p:cNvPr id="1671"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72"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673" name="MoonLegend2"/>
            <p:cNvGrpSpPr/>
            <p:nvPr/>
          </p:nvGrpSpPr>
          <p:grpSpPr>
            <a:xfrm>
              <a:off x="10688400" y="1791720"/>
              <a:ext cx="228240" cy="228240"/>
              <a:chOff x="10688400" y="1791720"/>
              <a:chExt cx="228240" cy="228240"/>
            </a:xfrm>
          </p:grpSpPr>
          <p:sp>
            <p:nvSpPr>
              <p:cNvPr id="1674"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75"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676" name="MoonLegend3"/>
            <p:cNvGrpSpPr/>
            <p:nvPr/>
          </p:nvGrpSpPr>
          <p:grpSpPr>
            <a:xfrm>
              <a:off x="10688400" y="2167560"/>
              <a:ext cx="228240" cy="228240"/>
              <a:chOff x="10688400" y="2167560"/>
              <a:chExt cx="228240" cy="228240"/>
            </a:xfrm>
          </p:grpSpPr>
          <p:sp>
            <p:nvSpPr>
              <p:cNvPr id="1677"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78"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679" name="MoonLegend4"/>
            <p:cNvGrpSpPr/>
            <p:nvPr/>
          </p:nvGrpSpPr>
          <p:grpSpPr>
            <a:xfrm>
              <a:off x="10688400" y="2543400"/>
              <a:ext cx="228240" cy="228240"/>
              <a:chOff x="10688400" y="2543400"/>
              <a:chExt cx="228240" cy="228240"/>
            </a:xfrm>
          </p:grpSpPr>
          <p:sp>
            <p:nvSpPr>
              <p:cNvPr id="1680"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81"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682" name="MoonLegend5"/>
            <p:cNvGrpSpPr/>
            <p:nvPr/>
          </p:nvGrpSpPr>
          <p:grpSpPr>
            <a:xfrm>
              <a:off x="10688400" y="2919240"/>
              <a:ext cx="228240" cy="228240"/>
              <a:chOff x="10688400" y="2919240"/>
              <a:chExt cx="228240" cy="228240"/>
            </a:xfrm>
          </p:grpSpPr>
          <p:sp>
            <p:nvSpPr>
              <p:cNvPr id="1683"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684"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1685" name="LegendBoxes"/>
          <p:cNvGrpSpPr/>
          <p:nvPr/>
        </p:nvGrpSpPr>
        <p:grpSpPr>
          <a:xfrm>
            <a:off x="10714680" y="4520880"/>
            <a:ext cx="973440" cy="1716120"/>
            <a:chOff x="10714680" y="4520880"/>
            <a:chExt cx="973440" cy="1716120"/>
          </a:xfrm>
        </p:grpSpPr>
        <p:sp>
          <p:nvSpPr>
            <p:cNvPr id="1686"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87"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88"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89"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90"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691"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92"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93"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94"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695"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1696"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1697" name="Grid" descr=""/>
          <p:cNvPicPr/>
          <p:nvPr/>
        </p:nvPicPr>
        <p:blipFill>
          <a:blip r:embed="rId5"/>
          <a:stretch/>
        </p:blipFill>
        <p:spPr>
          <a:xfrm>
            <a:off x="0" y="0"/>
            <a:ext cx="12184200" cy="6857640"/>
          </a:xfrm>
          <a:prstGeom prst="rect">
            <a:avLst/>
          </a:prstGeom>
          <a:noFill/>
          <a:ln w="0">
            <a:noFill/>
          </a:ln>
        </p:spPr>
      </p:pic>
      <p:graphicFrame>
        <p:nvGraphicFramePr>
          <p:cNvPr id="1698" name="Object 6"/>
          <p:cNvGraphicFramePr/>
          <p:nvPr/>
        </p:nvGraphicFramePr>
        <p:xfrm>
          <a:off x="1440" y="1440"/>
          <a:ext cx="1080" cy="1080"/>
        </p:xfrm>
        <a:graphic>
          <a:graphicData uri="http://schemas.openxmlformats.org/presentationml/2006/ole">
            <p:oleObj r:id="rId6" spid="">
              <p:embed/>
              <p:pic>
                <p:nvPicPr>
                  <p:cNvPr id="1699" name="Object 6" descr=""/>
                  <p:cNvPicPr/>
                  <p:nvPr/>
                </p:nvPicPr>
                <p:blipFill>
                  <a:blip r:embed="rId7"/>
                  <a:stretch/>
                </p:blipFill>
                <p:spPr>
                  <a:xfrm>
                    <a:off x="1440" y="1440"/>
                    <a:ext cx="1080" cy="1080"/>
                  </a:xfrm>
                  <a:prstGeom prst="rect">
                    <a:avLst/>
                  </a:prstGeom>
                  <a:noFill/>
                  <a:ln w="0">
                    <a:noFill/>
                  </a:ln>
                </p:spPr>
              </p:pic>
            </p:oleObj>
          </a:graphicData>
        </a:graphic>
      </p:graphicFrame>
      <p:sp>
        <p:nvSpPr>
          <p:cNvPr id="1700"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701" name="RectangleLight"/>
          <p:cNvSpPr/>
          <p:nvPr/>
        </p:nvSpPr>
        <p:spPr>
          <a:xfrm>
            <a:off x="8781480" y="0"/>
            <a:ext cx="3410280" cy="6857640"/>
          </a:xfrm>
          <a:prstGeom prst="rect">
            <a:avLst/>
          </a:prstGeom>
          <a:solidFill>
            <a:srgbClr val="e1f5ff"/>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Verdana"/>
            </a:endParaRPr>
          </a:p>
        </p:txBody>
      </p:sp>
      <p:sp>
        <p:nvSpPr>
          <p:cNvPr id="1702" name="PlaceHolder 1"/>
          <p:cNvSpPr>
            <a:spLocks noGrp="1"/>
          </p:cNvSpPr>
          <p:nvPr>
            <p:ph type="title"/>
          </p:nvPr>
        </p:nvSpPr>
        <p:spPr>
          <a:xfrm>
            <a:off x="554760" y="172080"/>
            <a:ext cx="7918200" cy="38124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1703"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1704"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1705"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3516F958-F860-46F3-8FB5-780148323EB5}"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1706" name="Picture 4" descr="Vitafoods Asia | 17 - 19 Sept 2025 | Nutraceutical Trade Show"/>
          <p:cNvPicPr/>
          <p:nvPr/>
        </p:nvPicPr>
        <p:blipFill>
          <a:blip r:embed="rId8"/>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01" r:id="rId9"/>
    <p:sldLayoutId id="2147483902" r:id="rId10"/>
  </p:sldLayoutIdLst>
</p:sldMaster>
</file>

<file path=ppt/slideMasters/slideMaster1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709" name="Object 6"/>
          <p:cNvGraphicFramePr/>
          <p:nvPr/>
        </p:nvGraphicFramePr>
        <p:xfrm>
          <a:off x="1440" y="1440"/>
          <a:ext cx="1080" cy="1080"/>
        </p:xfrm>
        <a:graphic>
          <a:graphicData uri="http://schemas.openxmlformats.org/presentationml/2006/ole">
            <p:oleObj r:id="rId2" spid="">
              <p:embed/>
              <p:pic>
                <p:nvPicPr>
                  <p:cNvPr id="1710"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711"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712"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713"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714"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715" name="LegendLines"/>
          <p:cNvGrpSpPr/>
          <p:nvPr/>
        </p:nvGrpSpPr>
        <p:grpSpPr>
          <a:xfrm>
            <a:off x="10317240" y="3355560"/>
            <a:ext cx="1370880" cy="956880"/>
            <a:chOff x="10317240" y="3355560"/>
            <a:chExt cx="1370880" cy="956880"/>
          </a:xfrm>
        </p:grpSpPr>
        <p:sp>
          <p:nvSpPr>
            <p:cNvPr id="1716"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17"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18"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19"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720"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721"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1722" name="LegendMoons"/>
          <p:cNvGrpSpPr/>
          <p:nvPr/>
        </p:nvGrpSpPr>
        <p:grpSpPr>
          <a:xfrm>
            <a:off x="10688400" y="1415880"/>
            <a:ext cx="999720" cy="1731600"/>
            <a:chOff x="10688400" y="1415880"/>
            <a:chExt cx="999720" cy="1731600"/>
          </a:xfrm>
        </p:grpSpPr>
        <p:sp>
          <p:nvSpPr>
            <p:cNvPr id="1723"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24"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25"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26"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27"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1728" name="MoonLegend1"/>
            <p:cNvGrpSpPr/>
            <p:nvPr/>
          </p:nvGrpSpPr>
          <p:grpSpPr>
            <a:xfrm>
              <a:off x="10688400" y="1415880"/>
              <a:ext cx="228240" cy="228240"/>
              <a:chOff x="10688400" y="1415880"/>
              <a:chExt cx="228240" cy="228240"/>
            </a:xfrm>
          </p:grpSpPr>
          <p:sp>
            <p:nvSpPr>
              <p:cNvPr id="1729"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730"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731" name="MoonLegend2"/>
            <p:cNvGrpSpPr/>
            <p:nvPr/>
          </p:nvGrpSpPr>
          <p:grpSpPr>
            <a:xfrm>
              <a:off x="10688400" y="1791720"/>
              <a:ext cx="228240" cy="228240"/>
              <a:chOff x="10688400" y="1791720"/>
              <a:chExt cx="228240" cy="228240"/>
            </a:xfrm>
          </p:grpSpPr>
          <p:sp>
            <p:nvSpPr>
              <p:cNvPr id="1732"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733"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734" name="MoonLegend3"/>
            <p:cNvGrpSpPr/>
            <p:nvPr/>
          </p:nvGrpSpPr>
          <p:grpSpPr>
            <a:xfrm>
              <a:off x="10688400" y="2167560"/>
              <a:ext cx="228240" cy="228240"/>
              <a:chOff x="10688400" y="2167560"/>
              <a:chExt cx="228240" cy="228240"/>
            </a:xfrm>
          </p:grpSpPr>
          <p:sp>
            <p:nvSpPr>
              <p:cNvPr id="1735"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736"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737" name="MoonLegend4"/>
            <p:cNvGrpSpPr/>
            <p:nvPr/>
          </p:nvGrpSpPr>
          <p:grpSpPr>
            <a:xfrm>
              <a:off x="10688400" y="2543400"/>
              <a:ext cx="228240" cy="228240"/>
              <a:chOff x="10688400" y="2543400"/>
              <a:chExt cx="228240" cy="228240"/>
            </a:xfrm>
          </p:grpSpPr>
          <p:sp>
            <p:nvSpPr>
              <p:cNvPr id="1738"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739"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740" name="MoonLegend5"/>
            <p:cNvGrpSpPr/>
            <p:nvPr/>
          </p:nvGrpSpPr>
          <p:grpSpPr>
            <a:xfrm>
              <a:off x="10688400" y="2919240"/>
              <a:ext cx="228240" cy="228240"/>
              <a:chOff x="10688400" y="2919240"/>
              <a:chExt cx="228240" cy="228240"/>
            </a:xfrm>
          </p:grpSpPr>
          <p:sp>
            <p:nvSpPr>
              <p:cNvPr id="1741"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742"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1743" name="LegendBoxes"/>
          <p:cNvGrpSpPr/>
          <p:nvPr/>
        </p:nvGrpSpPr>
        <p:grpSpPr>
          <a:xfrm>
            <a:off x="10714680" y="4520880"/>
            <a:ext cx="973440" cy="1716120"/>
            <a:chOff x="10714680" y="4520880"/>
            <a:chExt cx="973440" cy="1716120"/>
          </a:xfrm>
        </p:grpSpPr>
        <p:sp>
          <p:nvSpPr>
            <p:cNvPr id="1744"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745"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746"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747"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748"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749"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50"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51"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52"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53"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1754"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1755" name="Grid" descr=""/>
          <p:cNvPicPr/>
          <p:nvPr/>
        </p:nvPicPr>
        <p:blipFill>
          <a:blip r:embed="rId5"/>
          <a:stretch/>
        </p:blipFill>
        <p:spPr>
          <a:xfrm>
            <a:off x="0" y="0"/>
            <a:ext cx="12184200" cy="6857640"/>
          </a:xfrm>
          <a:prstGeom prst="rect">
            <a:avLst/>
          </a:prstGeom>
          <a:noFill/>
          <a:ln w="0">
            <a:noFill/>
          </a:ln>
        </p:spPr>
      </p:pic>
      <p:graphicFrame>
        <p:nvGraphicFramePr>
          <p:cNvPr id="1756" name="Object 2"/>
          <p:cNvGraphicFramePr/>
          <p:nvPr/>
        </p:nvGraphicFramePr>
        <p:xfrm>
          <a:off x="1440" y="1440"/>
          <a:ext cx="1080" cy="1080"/>
        </p:xfrm>
        <a:graphic>
          <a:graphicData uri="http://schemas.openxmlformats.org/presentationml/2006/ole">
            <p:oleObj r:id="rId6" spid="">
              <p:embed/>
              <p:pic>
                <p:nvPicPr>
                  <p:cNvPr id="1757" name="Object 2" descr=""/>
                  <p:cNvPicPr/>
                  <p:nvPr/>
                </p:nvPicPr>
                <p:blipFill>
                  <a:blip r:embed="rId7"/>
                  <a:stretch/>
                </p:blipFill>
                <p:spPr>
                  <a:xfrm>
                    <a:off x="1440" y="1440"/>
                    <a:ext cx="1080" cy="1080"/>
                  </a:xfrm>
                  <a:prstGeom prst="rect">
                    <a:avLst/>
                  </a:prstGeom>
                  <a:noFill/>
                  <a:ln w="0">
                    <a:noFill/>
                  </a:ln>
                </p:spPr>
              </p:pic>
            </p:oleObj>
          </a:graphicData>
        </a:graphic>
      </p:graphicFrame>
      <p:sp>
        <p:nvSpPr>
          <p:cNvPr id="1758"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759" name="PlaceHolder 1"/>
          <p:cNvSpPr>
            <a:spLocks noGrp="1"/>
          </p:cNvSpPr>
          <p:nvPr>
            <p:ph type="title"/>
          </p:nvPr>
        </p:nvSpPr>
        <p:spPr>
          <a:xfrm>
            <a:off x="554760" y="172080"/>
            <a:ext cx="11082240" cy="114300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accent1"/>
                </a:solidFill>
                <a:effectLst/>
                <a:uFillTx/>
                <a:latin typeface="Verdana"/>
              </a:rPr>
              <a:t>Click to edit Master title style</a:t>
            </a:r>
            <a:br>
              <a:rPr sz="2500"/>
            </a:br>
            <a:br>
              <a:rPr sz="2500"/>
            </a:br>
            <a:endParaRPr b="0" lang="en-US" sz="2500" strike="noStrike" u="none">
              <a:solidFill>
                <a:schemeClr val="dk1"/>
              </a:solidFill>
              <a:effectLst/>
              <a:uFillTx/>
              <a:latin typeface="Verdana"/>
            </a:endParaRPr>
          </a:p>
        </p:txBody>
      </p:sp>
      <p:sp>
        <p:nvSpPr>
          <p:cNvPr id="1760"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1761"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1762" name="Sticker" hidden="1"/>
          <p:cNvSpPr/>
          <p:nvPr/>
        </p:nvSpPr>
        <p:spPr>
          <a:xfrm>
            <a:off x="558360" y="140184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1763"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C31432DC-885B-4497-A056-55FEB443E585}"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1764" name="Picture 4" descr="Vitafoods Asia | 17 - 19 Sept 2025 | Nutraceutical Trade Show"/>
          <p:cNvPicPr/>
          <p:nvPr/>
        </p:nvPicPr>
        <p:blipFill>
          <a:blip r:embed="rId8"/>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04" r:id="rId9"/>
  </p:sldLayoutIdLst>
</p:sldMaster>
</file>

<file path=ppt/slideMasters/slideMaster1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767" name="Object 6"/>
          <p:cNvGraphicFramePr/>
          <p:nvPr/>
        </p:nvGraphicFramePr>
        <p:xfrm>
          <a:off x="1440" y="1440"/>
          <a:ext cx="1080" cy="1080"/>
        </p:xfrm>
        <a:graphic>
          <a:graphicData uri="http://schemas.openxmlformats.org/presentationml/2006/ole">
            <p:oleObj r:id="rId2" spid="">
              <p:embed/>
              <p:pic>
                <p:nvPicPr>
                  <p:cNvPr id="1768"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769"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770"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771"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772"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773" name="LegendLines"/>
          <p:cNvGrpSpPr/>
          <p:nvPr/>
        </p:nvGrpSpPr>
        <p:grpSpPr>
          <a:xfrm>
            <a:off x="10317240" y="3355560"/>
            <a:ext cx="1370880" cy="956880"/>
            <a:chOff x="10317240" y="3355560"/>
            <a:chExt cx="1370880" cy="956880"/>
          </a:xfrm>
        </p:grpSpPr>
        <p:sp>
          <p:nvSpPr>
            <p:cNvPr id="1774"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75"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76"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77"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778"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779"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1780" name="LegendMoons"/>
          <p:cNvGrpSpPr/>
          <p:nvPr/>
        </p:nvGrpSpPr>
        <p:grpSpPr>
          <a:xfrm>
            <a:off x="10688400" y="1415880"/>
            <a:ext cx="999720" cy="1731600"/>
            <a:chOff x="10688400" y="1415880"/>
            <a:chExt cx="999720" cy="1731600"/>
          </a:xfrm>
        </p:grpSpPr>
        <p:sp>
          <p:nvSpPr>
            <p:cNvPr id="1781"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82"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83"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84"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785"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1786" name="MoonLegend1"/>
            <p:cNvGrpSpPr/>
            <p:nvPr/>
          </p:nvGrpSpPr>
          <p:grpSpPr>
            <a:xfrm>
              <a:off x="10688400" y="1415880"/>
              <a:ext cx="228240" cy="228240"/>
              <a:chOff x="10688400" y="1415880"/>
              <a:chExt cx="228240" cy="228240"/>
            </a:xfrm>
          </p:grpSpPr>
          <p:sp>
            <p:nvSpPr>
              <p:cNvPr id="1787"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788"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789" name="MoonLegend2"/>
            <p:cNvGrpSpPr/>
            <p:nvPr/>
          </p:nvGrpSpPr>
          <p:grpSpPr>
            <a:xfrm>
              <a:off x="10688400" y="1791720"/>
              <a:ext cx="228240" cy="228240"/>
              <a:chOff x="10688400" y="1791720"/>
              <a:chExt cx="228240" cy="228240"/>
            </a:xfrm>
          </p:grpSpPr>
          <p:sp>
            <p:nvSpPr>
              <p:cNvPr id="1790"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791"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792" name="MoonLegend3"/>
            <p:cNvGrpSpPr/>
            <p:nvPr/>
          </p:nvGrpSpPr>
          <p:grpSpPr>
            <a:xfrm>
              <a:off x="10688400" y="2167560"/>
              <a:ext cx="228240" cy="228240"/>
              <a:chOff x="10688400" y="2167560"/>
              <a:chExt cx="228240" cy="228240"/>
            </a:xfrm>
          </p:grpSpPr>
          <p:sp>
            <p:nvSpPr>
              <p:cNvPr id="1793"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794"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795" name="MoonLegend4"/>
            <p:cNvGrpSpPr/>
            <p:nvPr/>
          </p:nvGrpSpPr>
          <p:grpSpPr>
            <a:xfrm>
              <a:off x="10688400" y="2543400"/>
              <a:ext cx="228240" cy="228240"/>
              <a:chOff x="10688400" y="2543400"/>
              <a:chExt cx="228240" cy="228240"/>
            </a:xfrm>
          </p:grpSpPr>
          <p:sp>
            <p:nvSpPr>
              <p:cNvPr id="1796"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797"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798" name="MoonLegend5"/>
            <p:cNvGrpSpPr/>
            <p:nvPr/>
          </p:nvGrpSpPr>
          <p:grpSpPr>
            <a:xfrm>
              <a:off x="10688400" y="2919240"/>
              <a:ext cx="228240" cy="228240"/>
              <a:chOff x="10688400" y="2919240"/>
              <a:chExt cx="228240" cy="228240"/>
            </a:xfrm>
          </p:grpSpPr>
          <p:sp>
            <p:nvSpPr>
              <p:cNvPr id="1799"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800"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1801" name="LegendBoxes"/>
          <p:cNvGrpSpPr/>
          <p:nvPr/>
        </p:nvGrpSpPr>
        <p:grpSpPr>
          <a:xfrm>
            <a:off x="10714680" y="4520880"/>
            <a:ext cx="973440" cy="1716120"/>
            <a:chOff x="10714680" y="4520880"/>
            <a:chExt cx="973440" cy="1716120"/>
          </a:xfrm>
        </p:grpSpPr>
        <p:sp>
          <p:nvSpPr>
            <p:cNvPr id="1802"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03"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04"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05"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06"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07"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08"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09"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10"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11"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1812"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1813" name="Grid" descr=""/>
          <p:cNvPicPr/>
          <p:nvPr/>
        </p:nvPicPr>
        <p:blipFill>
          <a:blip r:embed="rId5"/>
          <a:stretch/>
        </p:blipFill>
        <p:spPr>
          <a:xfrm>
            <a:off x="0" y="0"/>
            <a:ext cx="12184200" cy="6857640"/>
          </a:xfrm>
          <a:prstGeom prst="rect">
            <a:avLst/>
          </a:prstGeom>
          <a:noFill/>
          <a:ln w="0">
            <a:noFill/>
          </a:ln>
        </p:spPr>
      </p:pic>
      <p:graphicFrame>
        <p:nvGraphicFramePr>
          <p:cNvPr id="1814" name="Object 1"/>
          <p:cNvGraphicFramePr/>
          <p:nvPr/>
        </p:nvGraphicFramePr>
        <p:xfrm>
          <a:off x="1440" y="1440"/>
          <a:ext cx="1080" cy="1080"/>
        </p:xfrm>
        <a:graphic>
          <a:graphicData uri="http://schemas.openxmlformats.org/presentationml/2006/ole">
            <p:oleObj r:id="rId6" spid="">
              <p:embed/>
              <p:pic>
                <p:nvPicPr>
                  <p:cNvPr id="1815" name="Object 1" descr=""/>
                  <p:cNvPicPr/>
                  <p:nvPr/>
                </p:nvPicPr>
                <p:blipFill>
                  <a:blip r:embed="rId7"/>
                  <a:stretch/>
                </p:blipFill>
                <p:spPr>
                  <a:xfrm>
                    <a:off x="1440" y="1440"/>
                    <a:ext cx="1080" cy="1080"/>
                  </a:xfrm>
                  <a:prstGeom prst="rect">
                    <a:avLst/>
                  </a:prstGeom>
                  <a:noFill/>
                  <a:ln w="0">
                    <a:noFill/>
                  </a:ln>
                </p:spPr>
              </p:pic>
            </p:oleObj>
          </a:graphicData>
        </a:graphic>
      </p:graphicFrame>
      <p:sp>
        <p:nvSpPr>
          <p:cNvPr id="1816"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1817" name="PlaceHolder 1"/>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1818"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38E15ACE-9817-4E63-A12F-734AFA1F8835}"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1819" name="Picture 4" descr="Vitafoods Asia | 17 - 19 Sept 2025 | Nutraceutical Trade Show"/>
          <p:cNvPicPr/>
          <p:nvPr/>
        </p:nvPicPr>
        <p:blipFill>
          <a:blip r:embed="rId8"/>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06" r:id="rId9"/>
  </p:sldLayoutIdLst>
</p:sldMaster>
</file>

<file path=ppt/slideMasters/slideMaster1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822" name="Object 6"/>
          <p:cNvGraphicFramePr/>
          <p:nvPr/>
        </p:nvGraphicFramePr>
        <p:xfrm>
          <a:off x="1440" y="1440"/>
          <a:ext cx="1080" cy="1080"/>
        </p:xfrm>
        <a:graphic>
          <a:graphicData uri="http://schemas.openxmlformats.org/presentationml/2006/ole">
            <p:oleObj r:id="rId2" spid="">
              <p:embed/>
              <p:pic>
                <p:nvPicPr>
                  <p:cNvPr id="1823"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824"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825"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826"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827"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828" name="LegendLines"/>
          <p:cNvGrpSpPr/>
          <p:nvPr/>
        </p:nvGrpSpPr>
        <p:grpSpPr>
          <a:xfrm>
            <a:off x="10317240" y="3355560"/>
            <a:ext cx="1370880" cy="956880"/>
            <a:chOff x="10317240" y="3355560"/>
            <a:chExt cx="1370880" cy="956880"/>
          </a:xfrm>
        </p:grpSpPr>
        <p:sp>
          <p:nvSpPr>
            <p:cNvPr id="1829"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30"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31"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32"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833"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834"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1835" name="LegendMoons"/>
          <p:cNvGrpSpPr/>
          <p:nvPr/>
        </p:nvGrpSpPr>
        <p:grpSpPr>
          <a:xfrm>
            <a:off x="10688400" y="1415880"/>
            <a:ext cx="999720" cy="1731600"/>
            <a:chOff x="10688400" y="1415880"/>
            <a:chExt cx="999720" cy="1731600"/>
          </a:xfrm>
        </p:grpSpPr>
        <p:sp>
          <p:nvSpPr>
            <p:cNvPr id="1836"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37"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38"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39"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40"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1841" name="MoonLegend1"/>
            <p:cNvGrpSpPr/>
            <p:nvPr/>
          </p:nvGrpSpPr>
          <p:grpSpPr>
            <a:xfrm>
              <a:off x="10688400" y="1415880"/>
              <a:ext cx="228240" cy="228240"/>
              <a:chOff x="10688400" y="1415880"/>
              <a:chExt cx="228240" cy="228240"/>
            </a:xfrm>
          </p:grpSpPr>
          <p:sp>
            <p:nvSpPr>
              <p:cNvPr id="1842"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843"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844" name="MoonLegend2"/>
            <p:cNvGrpSpPr/>
            <p:nvPr/>
          </p:nvGrpSpPr>
          <p:grpSpPr>
            <a:xfrm>
              <a:off x="10688400" y="1791720"/>
              <a:ext cx="228240" cy="228240"/>
              <a:chOff x="10688400" y="1791720"/>
              <a:chExt cx="228240" cy="228240"/>
            </a:xfrm>
          </p:grpSpPr>
          <p:sp>
            <p:nvSpPr>
              <p:cNvPr id="1845"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846"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847" name="MoonLegend3"/>
            <p:cNvGrpSpPr/>
            <p:nvPr/>
          </p:nvGrpSpPr>
          <p:grpSpPr>
            <a:xfrm>
              <a:off x="10688400" y="2167560"/>
              <a:ext cx="228240" cy="228240"/>
              <a:chOff x="10688400" y="2167560"/>
              <a:chExt cx="228240" cy="228240"/>
            </a:xfrm>
          </p:grpSpPr>
          <p:sp>
            <p:nvSpPr>
              <p:cNvPr id="1848"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849"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850" name="MoonLegend4"/>
            <p:cNvGrpSpPr/>
            <p:nvPr/>
          </p:nvGrpSpPr>
          <p:grpSpPr>
            <a:xfrm>
              <a:off x="10688400" y="2543400"/>
              <a:ext cx="228240" cy="228240"/>
              <a:chOff x="10688400" y="2543400"/>
              <a:chExt cx="228240" cy="228240"/>
            </a:xfrm>
          </p:grpSpPr>
          <p:sp>
            <p:nvSpPr>
              <p:cNvPr id="1851"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852"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853" name="MoonLegend5"/>
            <p:cNvGrpSpPr/>
            <p:nvPr/>
          </p:nvGrpSpPr>
          <p:grpSpPr>
            <a:xfrm>
              <a:off x="10688400" y="2919240"/>
              <a:ext cx="228240" cy="228240"/>
              <a:chOff x="10688400" y="2919240"/>
              <a:chExt cx="228240" cy="228240"/>
            </a:xfrm>
          </p:grpSpPr>
          <p:sp>
            <p:nvSpPr>
              <p:cNvPr id="1854"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855"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1856" name="LegendBoxes"/>
          <p:cNvGrpSpPr/>
          <p:nvPr/>
        </p:nvGrpSpPr>
        <p:grpSpPr>
          <a:xfrm>
            <a:off x="10714680" y="4520880"/>
            <a:ext cx="973440" cy="1716120"/>
            <a:chOff x="10714680" y="4520880"/>
            <a:chExt cx="973440" cy="1716120"/>
          </a:xfrm>
        </p:grpSpPr>
        <p:sp>
          <p:nvSpPr>
            <p:cNvPr id="1857"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58"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59"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60"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61"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862"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63"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64"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65"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66"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1867"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1868" name="Grid" descr=""/>
          <p:cNvPicPr/>
          <p:nvPr/>
        </p:nvPicPr>
        <p:blipFill>
          <a:blip r:embed="rId5"/>
          <a:stretch/>
        </p:blipFill>
        <p:spPr>
          <a:xfrm>
            <a:off x="0" y="0"/>
            <a:ext cx="12184200" cy="6857640"/>
          </a:xfrm>
          <a:prstGeom prst="rect">
            <a:avLst/>
          </a:prstGeom>
          <a:noFill/>
          <a:ln w="0">
            <a:noFill/>
          </a:ln>
        </p:spPr>
      </p:pic>
      <p:graphicFrame>
        <p:nvGraphicFramePr>
          <p:cNvPr id="1869" name="Object 1"/>
          <p:cNvGraphicFramePr/>
          <p:nvPr/>
        </p:nvGraphicFramePr>
        <p:xfrm>
          <a:off x="1440" y="1440"/>
          <a:ext cx="1080" cy="1080"/>
        </p:xfrm>
        <a:graphic>
          <a:graphicData uri="http://schemas.openxmlformats.org/presentationml/2006/ole">
            <p:oleObj r:id="rId6" spid="">
              <p:embed/>
              <p:pic>
                <p:nvPicPr>
                  <p:cNvPr id="1870" name="Object 1" descr=""/>
                  <p:cNvPicPr/>
                  <p:nvPr/>
                </p:nvPicPr>
                <p:blipFill>
                  <a:blip r:embed="rId7"/>
                  <a:stretch/>
                </p:blipFill>
                <p:spPr>
                  <a:xfrm>
                    <a:off x="1440" y="1440"/>
                    <a:ext cx="1080" cy="1080"/>
                  </a:xfrm>
                  <a:prstGeom prst="rect">
                    <a:avLst/>
                  </a:prstGeom>
                  <a:noFill/>
                  <a:ln w="0">
                    <a:noFill/>
                  </a:ln>
                </p:spPr>
              </p:pic>
            </p:oleObj>
          </a:graphicData>
        </a:graphic>
      </p:graphicFrame>
      <p:sp>
        <p:nvSpPr>
          <p:cNvPr id="1871" name="5. Source" hidden="1"/>
          <p:cNvSpPr/>
          <p:nvPr/>
        </p:nvSpPr>
        <p:spPr>
          <a:xfrm>
            <a:off x="554760" y="650160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pic>
        <p:nvPicPr>
          <p:cNvPr id="1872" name="Picture 4" descr="Vitafoods Asia | 17 - 19 Sept 2025 | Nutraceutical Trade Show"/>
          <p:cNvPicPr/>
          <p:nvPr/>
        </p:nvPicPr>
        <p:blipFill>
          <a:blip r:embed="rId8"/>
          <a:srcRect l="10354" t="12330" r="10264" b="23227"/>
          <a:stretch/>
        </p:blipFill>
        <p:spPr>
          <a:xfrm>
            <a:off x="4305240" y="2488320"/>
            <a:ext cx="3580920" cy="18810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08" r:id="rId9"/>
  </p:sldLayoutIdLst>
</p:sldMaster>
</file>

<file path=ppt/slideMasters/slideMaster1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875" name="Object 6"/>
          <p:cNvGraphicFramePr/>
          <p:nvPr/>
        </p:nvGraphicFramePr>
        <p:xfrm>
          <a:off x="1440" y="1440"/>
          <a:ext cx="1080" cy="1080"/>
        </p:xfrm>
        <a:graphic>
          <a:graphicData uri="http://schemas.openxmlformats.org/presentationml/2006/ole">
            <p:oleObj r:id="rId2" spid="">
              <p:embed/>
              <p:pic>
                <p:nvPicPr>
                  <p:cNvPr id="1876"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877"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878"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879"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880"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881" name="LegendLines"/>
          <p:cNvGrpSpPr/>
          <p:nvPr/>
        </p:nvGrpSpPr>
        <p:grpSpPr>
          <a:xfrm>
            <a:off x="10317240" y="3355560"/>
            <a:ext cx="1370880" cy="956880"/>
            <a:chOff x="10317240" y="3355560"/>
            <a:chExt cx="1370880" cy="956880"/>
          </a:xfrm>
        </p:grpSpPr>
        <p:sp>
          <p:nvSpPr>
            <p:cNvPr id="1882"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83"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84"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85"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886"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887"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1888" name="LegendMoons"/>
          <p:cNvGrpSpPr/>
          <p:nvPr/>
        </p:nvGrpSpPr>
        <p:grpSpPr>
          <a:xfrm>
            <a:off x="10688400" y="1415880"/>
            <a:ext cx="999720" cy="1731600"/>
            <a:chOff x="10688400" y="1415880"/>
            <a:chExt cx="999720" cy="1731600"/>
          </a:xfrm>
        </p:grpSpPr>
        <p:sp>
          <p:nvSpPr>
            <p:cNvPr id="1889"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90"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91"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92"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893"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1894" name="MoonLegend1"/>
            <p:cNvGrpSpPr/>
            <p:nvPr/>
          </p:nvGrpSpPr>
          <p:grpSpPr>
            <a:xfrm>
              <a:off x="10688400" y="1415880"/>
              <a:ext cx="228240" cy="228240"/>
              <a:chOff x="10688400" y="1415880"/>
              <a:chExt cx="228240" cy="228240"/>
            </a:xfrm>
          </p:grpSpPr>
          <p:sp>
            <p:nvSpPr>
              <p:cNvPr id="1895"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896"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897" name="MoonLegend2"/>
            <p:cNvGrpSpPr/>
            <p:nvPr/>
          </p:nvGrpSpPr>
          <p:grpSpPr>
            <a:xfrm>
              <a:off x="10688400" y="1791720"/>
              <a:ext cx="228240" cy="228240"/>
              <a:chOff x="10688400" y="1791720"/>
              <a:chExt cx="228240" cy="228240"/>
            </a:xfrm>
          </p:grpSpPr>
          <p:sp>
            <p:nvSpPr>
              <p:cNvPr id="1898"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899"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900" name="MoonLegend3"/>
            <p:cNvGrpSpPr/>
            <p:nvPr/>
          </p:nvGrpSpPr>
          <p:grpSpPr>
            <a:xfrm>
              <a:off x="10688400" y="2167560"/>
              <a:ext cx="228240" cy="228240"/>
              <a:chOff x="10688400" y="2167560"/>
              <a:chExt cx="228240" cy="228240"/>
            </a:xfrm>
          </p:grpSpPr>
          <p:sp>
            <p:nvSpPr>
              <p:cNvPr id="1901"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902"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903" name="MoonLegend4"/>
            <p:cNvGrpSpPr/>
            <p:nvPr/>
          </p:nvGrpSpPr>
          <p:grpSpPr>
            <a:xfrm>
              <a:off x="10688400" y="2543400"/>
              <a:ext cx="228240" cy="228240"/>
              <a:chOff x="10688400" y="2543400"/>
              <a:chExt cx="228240" cy="228240"/>
            </a:xfrm>
          </p:grpSpPr>
          <p:sp>
            <p:nvSpPr>
              <p:cNvPr id="1904"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905"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906" name="MoonLegend5"/>
            <p:cNvGrpSpPr/>
            <p:nvPr/>
          </p:nvGrpSpPr>
          <p:grpSpPr>
            <a:xfrm>
              <a:off x="10688400" y="2919240"/>
              <a:ext cx="228240" cy="228240"/>
              <a:chOff x="10688400" y="2919240"/>
              <a:chExt cx="228240" cy="228240"/>
            </a:xfrm>
          </p:grpSpPr>
          <p:sp>
            <p:nvSpPr>
              <p:cNvPr id="1907"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908"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1909" name="LegendBoxes"/>
          <p:cNvGrpSpPr/>
          <p:nvPr/>
        </p:nvGrpSpPr>
        <p:grpSpPr>
          <a:xfrm>
            <a:off x="10714680" y="4520880"/>
            <a:ext cx="973440" cy="1716120"/>
            <a:chOff x="10714680" y="4520880"/>
            <a:chExt cx="973440" cy="1716120"/>
          </a:xfrm>
        </p:grpSpPr>
        <p:sp>
          <p:nvSpPr>
            <p:cNvPr id="1910"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11"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12"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13"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14"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15"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16"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17"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18"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19"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1920"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1921" name="Grid" descr=""/>
          <p:cNvPicPr/>
          <p:nvPr/>
        </p:nvPicPr>
        <p:blipFill>
          <a:blip r:embed="rId5"/>
          <a:stretch/>
        </p:blipFill>
        <p:spPr>
          <a:xfrm>
            <a:off x="0" y="0"/>
            <a:ext cx="12184200" cy="6857640"/>
          </a:xfrm>
          <a:prstGeom prst="rect">
            <a:avLst/>
          </a:prstGeom>
          <a:noFill/>
          <a:ln w="0">
            <a:noFill/>
          </a:ln>
        </p:spPr>
      </p:pic>
      <p:graphicFrame>
        <p:nvGraphicFramePr>
          <p:cNvPr id="1922" name="think-cell data - do not delete"/>
          <p:cNvGraphicFramePr/>
          <p:nvPr/>
        </p:nvGraphicFramePr>
        <p:xfrm>
          <a:off x="1440" y="1440"/>
          <a:ext cx="1080" cy="1080"/>
        </p:xfrm>
        <a:graphic>
          <a:graphicData uri="http://schemas.openxmlformats.org/presentationml/2006/ole">
            <p:oleObj r:id="rId6" spid="">
              <p:embed/>
              <p:pic>
                <p:nvPicPr>
                  <p:cNvPr id="1923" name="think-cell data - do not delete" descr=""/>
                  <p:cNvPicPr/>
                  <p:nvPr/>
                </p:nvPicPr>
                <p:blipFill>
                  <a:blip r:embed="rId7"/>
                  <a:stretch/>
                </p:blipFill>
                <p:spPr>
                  <a:xfrm>
                    <a:off x="1440" y="1440"/>
                    <a:ext cx="1080" cy="1080"/>
                  </a:xfrm>
                  <a:prstGeom prst="rect">
                    <a:avLst/>
                  </a:prstGeom>
                  <a:noFill/>
                  <a:ln w="0">
                    <a:noFill/>
                  </a:ln>
                </p:spPr>
              </p:pic>
            </p:oleObj>
          </a:graphicData>
        </a:graphic>
      </p:graphicFrame>
      <p:sp>
        <p:nvSpPr>
          <p:cNvPr id="1924" name="PlaceHolder 1"/>
          <p:cNvSpPr>
            <a:spLocks noGrp="1"/>
          </p:cNvSpPr>
          <p:nvPr>
            <p:ph type="body"/>
          </p:nvPr>
        </p:nvSpPr>
        <p:spPr>
          <a:xfrm>
            <a:off x="768240" y="1701720"/>
            <a:ext cx="10847520" cy="323316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925" name="Tekstvak 12"/>
          <p:cNvSpPr/>
          <p:nvPr/>
        </p:nvSpPr>
        <p:spPr>
          <a:xfrm>
            <a:off x="768240" y="6536880"/>
            <a:ext cx="134568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2023 FrieslandCampina</a:t>
            </a:r>
            <a:endParaRPr b="0" lang="en-US" sz="800" strike="noStrike" u="none">
              <a:solidFill>
                <a:srgbClr val="000000"/>
              </a:solidFill>
              <a:effectLst/>
              <a:uFillTx/>
              <a:latin typeface="Arial"/>
            </a:endParaRPr>
          </a:p>
        </p:txBody>
      </p:sp>
      <p:pic>
        <p:nvPicPr>
          <p:cNvPr id="1926" name="Picture 2" descr="G:\Corporate Communication\Logo's\FrieslandCampina\Nourishing by Nature tagline\Nbn_tag_with_FC_final.png"/>
          <p:cNvPicPr/>
          <p:nvPr/>
        </p:nvPicPr>
        <p:blipFill>
          <a:blip r:embed="rId8"/>
          <a:stretch/>
        </p:blipFill>
        <p:spPr>
          <a:xfrm>
            <a:off x="313920" y="305640"/>
            <a:ext cx="2332440" cy="1236240"/>
          </a:xfrm>
          <a:prstGeom prst="rect">
            <a:avLst/>
          </a:prstGeom>
          <a:noFill/>
          <a:ln w="0">
            <a:noFill/>
          </a:ln>
        </p:spPr>
      </p:pic>
      <p:sp>
        <p:nvSpPr>
          <p:cNvPr id="1927" name="PlaceHolder 2"/>
          <p:cNvSpPr>
            <a:spLocks noGrp="1"/>
          </p:cNvSpPr>
          <p:nvPr>
            <p:ph type="title"/>
          </p:nvPr>
        </p:nvSpPr>
        <p:spPr>
          <a:xfrm>
            <a:off x="4039920" y="4463640"/>
            <a:ext cx="6625440" cy="1058040"/>
          </a:xfrm>
          <a:prstGeom prst="rect">
            <a:avLst/>
          </a:prstGeom>
          <a:solidFill>
            <a:srgbClr val="004a6d"/>
          </a:solidFill>
          <a:ln w="0">
            <a:noFill/>
          </a:ln>
        </p:spPr>
        <p:txBody>
          <a:bodyPr lIns="180000" rIns="180000" tIns="288000" bIns="180000" anchor="t">
            <a:noAutofit/>
          </a:bodyPr>
          <a:p>
            <a:pPr indent="0" defTabSz="914400">
              <a:lnSpc>
                <a:spcPct val="100000"/>
              </a:lnSpc>
              <a:buNone/>
            </a:pPr>
            <a:r>
              <a:rPr b="0" lang="en-GB" sz="3200" strike="noStrike" u="none">
                <a:solidFill>
                  <a:schemeClr val="lt1"/>
                </a:solidFill>
                <a:effectLst/>
                <a:uFillTx/>
                <a:latin typeface="Verdana"/>
              </a:rPr>
              <a:t>Click to add title (max. 1 line)</a:t>
            </a:r>
            <a:endParaRPr b="0" lang="en-US" sz="3200" strike="noStrike" u="none">
              <a:solidFill>
                <a:schemeClr val="dk1"/>
              </a:solidFill>
              <a:effectLst/>
              <a:uFillTx/>
              <a:latin typeface="Verdana"/>
            </a:endParaRPr>
          </a:p>
        </p:txBody>
      </p:sp>
      <p:grpSp>
        <p:nvGrpSpPr>
          <p:cNvPr id="1928" name="Groep 4"/>
          <p:cNvGrpSpPr/>
          <p:nvPr/>
        </p:nvGrpSpPr>
        <p:grpSpPr>
          <a:xfrm>
            <a:off x="12263040" y="1863720"/>
            <a:ext cx="1129680" cy="756360"/>
            <a:chOff x="12263040" y="1863720"/>
            <a:chExt cx="1129680" cy="756360"/>
          </a:xfrm>
        </p:grpSpPr>
        <p:sp>
          <p:nvSpPr>
            <p:cNvPr id="1929" name="Freeform 20"/>
            <p:cNvSpPr/>
            <p:nvPr/>
          </p:nvSpPr>
          <p:spPr>
            <a:xfrm flipH="1">
              <a:off x="12263040" y="186372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1930" name="Tekstvak 3"/>
            <p:cNvSpPr/>
            <p:nvPr/>
          </p:nvSpPr>
          <p:spPr>
            <a:xfrm>
              <a:off x="12263040" y="204660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910" r:id="rId9"/>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90" name="Object 8"/>
          <p:cNvGraphicFramePr/>
          <p:nvPr/>
        </p:nvGraphicFramePr>
        <p:xfrm>
          <a:off x="2160" y="2160"/>
          <a:ext cx="1800" cy="1800"/>
        </p:xfrm>
        <a:graphic>
          <a:graphicData uri="http://schemas.openxmlformats.org/presentationml/2006/ole">
            <p:oleObj r:id="rId2" spid="">
              <p:embed/>
              <p:pic>
                <p:nvPicPr>
                  <p:cNvPr id="19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19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193" name="Rechte verbindingslijn 9"/>
          <p:cNvCxnSpPr/>
          <p:nvPr/>
        </p:nvCxnSpPr>
        <p:spPr>
          <a:xfrm>
            <a:off x="579960" y="6478200"/>
            <a:ext cx="360" cy="240480"/>
          </a:xfrm>
          <a:prstGeom prst="straightConnector1">
            <a:avLst/>
          </a:prstGeom>
          <a:ln cap="rnd" w="6480">
            <a:solidFill>
              <a:schemeClr val="accent1"/>
            </a:solidFill>
            <a:miter/>
          </a:ln>
        </p:spPr>
      </p:cxnSp>
      <p:pic>
        <p:nvPicPr>
          <p:cNvPr id="194" name="Afbeelding 7" descr=""/>
          <p:cNvPicPr/>
          <p:nvPr/>
        </p:nvPicPr>
        <p:blipFill>
          <a:blip r:embed="rId4"/>
          <a:stretch/>
        </p:blipFill>
        <p:spPr>
          <a:xfrm>
            <a:off x="11045160" y="6275520"/>
            <a:ext cx="906840" cy="479880"/>
          </a:xfrm>
          <a:prstGeom prst="rect">
            <a:avLst/>
          </a:prstGeom>
          <a:noFill/>
          <a:ln w="0">
            <a:noFill/>
          </a:ln>
        </p:spPr>
      </p:pic>
      <p:sp>
        <p:nvSpPr>
          <p:cNvPr id="195"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432000" rIns="0" tIns="396000" bIns="45000" anchor="t">
            <a:noAutofit/>
          </a:bodyPr>
          <a:p>
            <a:pPr marL="432000" indent="-324000"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96" name="PlaceHolder 2"/>
          <p:cNvSpPr>
            <a:spLocks noGrp="1"/>
          </p:cNvSpPr>
          <p:nvPr>
            <p:ph type="body"/>
          </p:nvPr>
        </p:nvSpPr>
        <p:spPr>
          <a:xfrm>
            <a:off x="3489120" y="0"/>
            <a:ext cx="8703000" cy="2332800"/>
          </a:xfrm>
          <a:prstGeom prst="rect">
            <a:avLst/>
          </a:prstGeom>
          <a:blipFill rotWithShape="0">
            <a:blip r:embed="rId5"/>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97" name="PlaceHolder 3"/>
          <p:cNvSpPr>
            <a:spLocks noGrp="1"/>
          </p:cNvSpPr>
          <p:nvPr>
            <p:ph type="title"/>
          </p:nvPr>
        </p:nvSpPr>
        <p:spPr>
          <a:xfrm>
            <a:off x="7306200" y="548280"/>
            <a:ext cx="4309560" cy="1055880"/>
          </a:xfrm>
          <a:prstGeom prst="rect">
            <a:avLst/>
          </a:prstGeom>
          <a:noFill/>
          <a:ln w="0">
            <a:noFill/>
          </a:ln>
        </p:spPr>
        <p:txBody>
          <a:bodyPr lIns="0" rIns="0" tIns="0" bIns="0" anchor="t">
            <a:noAutofit/>
          </a:bodyPr>
          <a:p>
            <a:pPr indent="0" algn="r" defTabSz="914400">
              <a:lnSpc>
                <a:spcPct val="90000"/>
              </a:lnSpc>
              <a:buNone/>
            </a:pPr>
            <a:r>
              <a:rPr b="0" lang="en-GB" sz="2660" strike="noStrike" u="none">
                <a:solidFill>
                  <a:schemeClr val="accent1"/>
                </a:solidFill>
                <a:effectLst/>
                <a:uFillTx/>
                <a:latin typeface="Verdana"/>
              </a:rPr>
              <a:t>Click to add a short title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73" r:id="rId6"/>
  </p:sldLayoutIdLst>
</p:sldMaster>
</file>

<file path=ppt/slideMasters/slideMaster1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933" name="Object 6"/>
          <p:cNvGraphicFramePr/>
          <p:nvPr/>
        </p:nvGraphicFramePr>
        <p:xfrm>
          <a:off x="1440" y="1440"/>
          <a:ext cx="1080" cy="1080"/>
        </p:xfrm>
        <a:graphic>
          <a:graphicData uri="http://schemas.openxmlformats.org/presentationml/2006/ole">
            <p:oleObj r:id="rId2" spid="">
              <p:embed/>
              <p:pic>
                <p:nvPicPr>
                  <p:cNvPr id="1934"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93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936"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937"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938"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939" name="LegendLines"/>
          <p:cNvGrpSpPr/>
          <p:nvPr/>
        </p:nvGrpSpPr>
        <p:grpSpPr>
          <a:xfrm>
            <a:off x="10317240" y="3355560"/>
            <a:ext cx="1370880" cy="956880"/>
            <a:chOff x="10317240" y="3355560"/>
            <a:chExt cx="1370880" cy="956880"/>
          </a:xfrm>
        </p:grpSpPr>
        <p:sp>
          <p:nvSpPr>
            <p:cNvPr id="1940"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41"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42"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43"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944"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945"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1946" name="LegendMoons"/>
          <p:cNvGrpSpPr/>
          <p:nvPr/>
        </p:nvGrpSpPr>
        <p:grpSpPr>
          <a:xfrm>
            <a:off x="10688400" y="1415880"/>
            <a:ext cx="999720" cy="1731600"/>
            <a:chOff x="10688400" y="1415880"/>
            <a:chExt cx="999720" cy="1731600"/>
          </a:xfrm>
        </p:grpSpPr>
        <p:sp>
          <p:nvSpPr>
            <p:cNvPr id="1947"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48"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49"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50"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51"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1952" name="MoonLegend1"/>
            <p:cNvGrpSpPr/>
            <p:nvPr/>
          </p:nvGrpSpPr>
          <p:grpSpPr>
            <a:xfrm>
              <a:off x="10688400" y="1415880"/>
              <a:ext cx="228240" cy="228240"/>
              <a:chOff x="10688400" y="1415880"/>
              <a:chExt cx="228240" cy="228240"/>
            </a:xfrm>
          </p:grpSpPr>
          <p:sp>
            <p:nvSpPr>
              <p:cNvPr id="1953"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954"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955" name="MoonLegend2"/>
            <p:cNvGrpSpPr/>
            <p:nvPr/>
          </p:nvGrpSpPr>
          <p:grpSpPr>
            <a:xfrm>
              <a:off x="10688400" y="1791720"/>
              <a:ext cx="228240" cy="228240"/>
              <a:chOff x="10688400" y="1791720"/>
              <a:chExt cx="228240" cy="228240"/>
            </a:xfrm>
          </p:grpSpPr>
          <p:sp>
            <p:nvSpPr>
              <p:cNvPr id="1956"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957"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958" name="MoonLegend3"/>
            <p:cNvGrpSpPr/>
            <p:nvPr/>
          </p:nvGrpSpPr>
          <p:grpSpPr>
            <a:xfrm>
              <a:off x="10688400" y="2167560"/>
              <a:ext cx="228240" cy="228240"/>
              <a:chOff x="10688400" y="2167560"/>
              <a:chExt cx="228240" cy="228240"/>
            </a:xfrm>
          </p:grpSpPr>
          <p:sp>
            <p:nvSpPr>
              <p:cNvPr id="1959"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960"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961" name="MoonLegend4"/>
            <p:cNvGrpSpPr/>
            <p:nvPr/>
          </p:nvGrpSpPr>
          <p:grpSpPr>
            <a:xfrm>
              <a:off x="10688400" y="2543400"/>
              <a:ext cx="228240" cy="228240"/>
              <a:chOff x="10688400" y="2543400"/>
              <a:chExt cx="228240" cy="228240"/>
            </a:xfrm>
          </p:grpSpPr>
          <p:sp>
            <p:nvSpPr>
              <p:cNvPr id="1962"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963"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1964" name="MoonLegend5"/>
            <p:cNvGrpSpPr/>
            <p:nvPr/>
          </p:nvGrpSpPr>
          <p:grpSpPr>
            <a:xfrm>
              <a:off x="10688400" y="2919240"/>
              <a:ext cx="228240" cy="228240"/>
              <a:chOff x="10688400" y="2919240"/>
              <a:chExt cx="228240" cy="228240"/>
            </a:xfrm>
          </p:grpSpPr>
          <p:sp>
            <p:nvSpPr>
              <p:cNvPr id="1965"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1966"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1967" name="LegendBoxes"/>
          <p:cNvGrpSpPr/>
          <p:nvPr/>
        </p:nvGrpSpPr>
        <p:grpSpPr>
          <a:xfrm>
            <a:off x="10714680" y="4520880"/>
            <a:ext cx="973440" cy="1716120"/>
            <a:chOff x="10714680" y="4520880"/>
            <a:chExt cx="973440" cy="1716120"/>
          </a:xfrm>
        </p:grpSpPr>
        <p:sp>
          <p:nvSpPr>
            <p:cNvPr id="1968"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69"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70"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71"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72"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1973"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74"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75"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76"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77"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1978"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1979" name="Grid" descr=""/>
          <p:cNvPicPr/>
          <p:nvPr/>
        </p:nvPicPr>
        <p:blipFill>
          <a:blip r:embed="rId5"/>
          <a:stretch/>
        </p:blipFill>
        <p:spPr>
          <a:xfrm>
            <a:off x="0" y="0"/>
            <a:ext cx="12184200" cy="6857640"/>
          </a:xfrm>
          <a:prstGeom prst="rect">
            <a:avLst/>
          </a:prstGeom>
          <a:noFill/>
          <a:ln w="0">
            <a:noFill/>
          </a:ln>
        </p:spPr>
      </p:pic>
      <p:sp>
        <p:nvSpPr>
          <p:cNvPr id="1980" name="PlaceHolder 1"/>
          <p:cNvSpPr>
            <a:spLocks noGrp="1"/>
          </p:cNvSpPr>
          <p:nvPr>
            <p:ph type="title"/>
          </p:nvPr>
        </p:nvSpPr>
        <p:spPr>
          <a:xfrm>
            <a:off x="554760" y="172080"/>
            <a:ext cx="11082240" cy="384480"/>
          </a:xfrm>
          <a:prstGeom prst="rect">
            <a:avLst/>
          </a:prstGeom>
          <a:noFill/>
          <a:ln w="0">
            <a:noFill/>
          </a:ln>
        </p:spPr>
        <p:txBody>
          <a:bodyPr lIns="0" rIns="0" tIns="0" bIns="0" anchor="t">
            <a:noAutofit/>
          </a:bodyPr>
          <a:p>
            <a:pPr indent="0" defTabSz="914400">
              <a:lnSpc>
                <a:spcPct val="100000"/>
              </a:lnSpc>
              <a:buNone/>
            </a:pPr>
            <a:r>
              <a:rPr b="0" lang="en-US"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1981" name="PlaceHolder 2"/>
          <p:cNvSpPr>
            <a:spLocks noGrp="1"/>
          </p:cNvSpPr>
          <p:nvPr>
            <p:ph type="dt" idx="221"/>
          </p:nvPr>
        </p:nvSpPr>
        <p:spPr>
          <a:xfrm>
            <a:off x="10182960" y="6491520"/>
            <a:ext cx="512640" cy="102240"/>
          </a:xfrm>
          <a:prstGeom prst="rect">
            <a:avLst/>
          </a:prstGeom>
          <a:noFill/>
          <a:ln w="0">
            <a:noFill/>
          </a:ln>
        </p:spPr>
        <p:txBody>
          <a:bodyPr lIns="90000" rIns="90000" tIns="45000" bIns="45000" anchor="t">
            <a:noAutofit/>
          </a:bodyPr>
          <a:lstStyle>
            <a:lvl1pPr indent="0" defTabSz="914400">
              <a:lnSpc>
                <a:spcPct val="100000"/>
              </a:lnSpc>
              <a:buNone/>
              <a:defRPr b="0" lang="en-GB" sz="1800" strike="noStrike" u="none">
                <a:solidFill>
                  <a:schemeClr val="dk1"/>
                </a:solidFill>
                <a:effectLst/>
                <a:uFillTx/>
                <a:latin typeface="Verdana"/>
              </a:defRPr>
            </a:lvl1pPr>
          </a:lstStyle>
          <a:p>
            <a:pPr indent="0" defTabSz="914400">
              <a:lnSpc>
                <a:spcPct val="100000"/>
              </a:lnSpc>
              <a:buNone/>
            </a:pPr>
            <a:r>
              <a:rPr b="0" lang="en-GB" sz="1800" strike="noStrike" u="none">
                <a:solidFill>
                  <a:schemeClr val="dk1"/>
                </a:solidFill>
                <a:effectLst/>
                <a:uFillTx/>
                <a:latin typeface="Verdana"/>
              </a:rPr>
              <a:t>&lt;日期/时间&gt;</a:t>
            </a:r>
            <a:endParaRPr b="0" lang="en-US" sz="1800" strike="noStrike" u="none">
              <a:solidFill>
                <a:srgbClr val="000000"/>
              </a:solidFill>
              <a:effectLst/>
              <a:uFillTx/>
              <a:latin typeface="Times New Roman"/>
            </a:endParaRPr>
          </a:p>
        </p:txBody>
      </p:sp>
      <p:sp>
        <p:nvSpPr>
          <p:cNvPr id="1982" name="PlaceHolder 3"/>
          <p:cNvSpPr>
            <a:spLocks noGrp="1"/>
          </p:cNvSpPr>
          <p:nvPr>
            <p:ph type="ftr" idx="222"/>
          </p:nvPr>
        </p:nvSpPr>
        <p:spPr>
          <a:xfrm>
            <a:off x="0" y="0"/>
            <a:ext cx="360" cy="360"/>
          </a:xfrm>
          <a:prstGeom prst="rect">
            <a:avLst/>
          </a:prstGeom>
          <a:noFill/>
          <a:ln w="0">
            <a:noFill/>
          </a:ln>
        </p:spPr>
        <p:txBody>
          <a:bodyPr lIns="90000" rIns="90000" tIns="-44640" bIns="-44640" anchor="t">
            <a:noAutofit/>
          </a:bodyPr>
          <a:lstStyle>
            <a:lvl1pPr indent="0" defTabSz="914400">
              <a:lnSpc>
                <a:spcPct val="100000"/>
              </a:lnSpc>
              <a:buNone/>
              <a:defRPr b="0" lang="en-GB" sz="1800" strike="noStrike" u="none">
                <a:solidFill>
                  <a:schemeClr val="dk1"/>
                </a:solidFill>
                <a:effectLst/>
                <a:uFillTx/>
                <a:latin typeface="Verdana"/>
              </a:defRPr>
            </a:lvl1pPr>
          </a:lstStyle>
          <a:p>
            <a:pPr indent="0" defTabSz="914400">
              <a:lnSpc>
                <a:spcPct val="100000"/>
              </a:lnSpc>
              <a:buNone/>
            </a:pPr>
            <a:r>
              <a:rPr b="0" lang="en-GB" sz="1800" strike="noStrike" u="none">
                <a:solidFill>
                  <a:schemeClr val="dk1"/>
                </a:solidFill>
                <a:effectLst/>
                <a:uFillTx/>
                <a:latin typeface="Verdana"/>
              </a:rPr>
              <a:t>&lt;页脚&gt;</a:t>
            </a:r>
            <a:endParaRPr b="0" lang="en-US" sz="1800" strike="noStrike" u="none">
              <a:solidFill>
                <a:srgbClr val="000000"/>
              </a:solidFill>
              <a:effectLst/>
              <a:uFillTx/>
              <a:latin typeface="Times New Roman"/>
            </a:endParaRPr>
          </a:p>
        </p:txBody>
      </p:sp>
      <p:sp>
        <p:nvSpPr>
          <p:cNvPr id="1983" name="PlaceHolder 4"/>
          <p:cNvSpPr>
            <a:spLocks noGrp="1"/>
          </p:cNvSpPr>
          <p:nvPr>
            <p:ph type="sldNum" idx="223"/>
          </p:nvPr>
        </p:nvSpPr>
        <p:spPr>
          <a:xfrm>
            <a:off x="0" y="0"/>
            <a:ext cx="360" cy="360"/>
          </a:xfrm>
          <a:prstGeom prst="rect">
            <a:avLst/>
          </a:prstGeom>
          <a:noFill/>
          <a:ln w="0">
            <a:noFill/>
          </a:ln>
        </p:spPr>
        <p:txBody>
          <a:bodyPr lIns="90000" rIns="90000" tIns="-44640" bIns="-44640" anchor="t">
            <a:noAutofit/>
          </a:bodyPr>
          <a:lstStyle>
            <a:lvl1pPr indent="0" defTabSz="914400">
              <a:lnSpc>
                <a:spcPct val="100000"/>
              </a:lnSpc>
              <a:buNone/>
              <a:defRPr b="0" lang="en-GB" sz="1800" strike="noStrike" u="none">
                <a:solidFill>
                  <a:schemeClr val="dk1"/>
                </a:solidFill>
                <a:effectLst/>
                <a:uFillTx/>
                <a:latin typeface="Verdana"/>
              </a:defRPr>
            </a:lvl1pPr>
          </a:lstStyle>
          <a:p>
            <a:pPr indent="0" defTabSz="914400">
              <a:lnSpc>
                <a:spcPct val="100000"/>
              </a:lnSpc>
              <a:buNone/>
            </a:pPr>
            <a:fld id="{E5166627-1D8D-44E5-8245-91BEDD68D2A0}" type="slidenum">
              <a:rPr b="0" lang="en-GB" sz="1800" strike="noStrike" u="none">
                <a:solidFill>
                  <a:schemeClr val="dk1"/>
                </a:solidFill>
                <a:effectLst/>
                <a:uFillTx/>
                <a:latin typeface="Verdana"/>
              </a:rPr>
              <a:t>&lt;编号&gt;</a:t>
            </a:fld>
            <a:endParaRPr b="0" lang="en-US" sz="1800" strike="noStrike" u="none">
              <a:solidFill>
                <a:srgbClr val="000000"/>
              </a:solidFill>
              <a:effectLst/>
              <a:uFillTx/>
              <a:latin typeface="Times New Roman"/>
            </a:endParaRPr>
          </a:p>
        </p:txBody>
      </p:sp>
      <p:sp>
        <p:nvSpPr>
          <p:cNvPr id="198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600" strike="noStrike" u="none">
                <a:solidFill>
                  <a:schemeClr val="dk1"/>
                </a:solidFill>
                <a:effectLst/>
                <a:uFillTx/>
                <a:latin typeface="Verdana"/>
              </a:rPr>
              <a:t>点击以编辑提纲文本格式</a:t>
            </a:r>
            <a:endParaRPr b="0" lang="en-US" sz="1600" strike="noStrike" u="none">
              <a:solidFill>
                <a:schemeClr val="dk1"/>
              </a:solidFill>
              <a:effectLst/>
              <a:uFillTx/>
              <a:latin typeface="Verdana"/>
            </a:endParaRPr>
          </a:p>
          <a:p>
            <a:pPr lvl="1" marL="864000" indent="-324000">
              <a:spcBef>
                <a:spcPts val="1134"/>
              </a:spcBef>
              <a:buClr>
                <a:srgbClr val="000000"/>
              </a:buClr>
              <a:buSzPct val="75000"/>
              <a:buFont typeface="Symbol" charset="2"/>
              <a:buChar char=""/>
            </a:pPr>
            <a:r>
              <a:rPr b="0" lang="zh-CN" sz="1600" strike="noStrike" u="none">
                <a:solidFill>
                  <a:schemeClr val="dk1"/>
                </a:solidFill>
                <a:effectLst/>
                <a:uFillTx/>
                <a:latin typeface="Verdana"/>
              </a:rPr>
              <a:t>第二提纲级别</a:t>
            </a:r>
            <a:endParaRPr b="0" lang="en-US" sz="1600" strike="noStrike" u="none">
              <a:solidFill>
                <a:schemeClr val="dk1"/>
              </a:solidFill>
              <a:effectLst/>
              <a:uFillTx/>
              <a:latin typeface="Verdana"/>
            </a:endParaRPr>
          </a:p>
          <a:p>
            <a:pPr lvl="2" marL="1296000" indent="-288000">
              <a:spcBef>
                <a:spcPts val="850"/>
              </a:spcBef>
              <a:buClr>
                <a:srgbClr val="000000"/>
              </a:buClr>
              <a:buSzPct val="45000"/>
              <a:buFont typeface="Wingdings" charset="2"/>
              <a:buChar char=""/>
            </a:pPr>
            <a:r>
              <a:rPr b="0" lang="zh-CN" sz="1600" strike="noStrike" u="none">
                <a:solidFill>
                  <a:schemeClr val="dk1"/>
                </a:solidFill>
                <a:effectLst/>
                <a:uFillTx/>
                <a:latin typeface="Verdana"/>
              </a:rPr>
              <a:t>第三提纲级别</a:t>
            </a:r>
            <a:endParaRPr b="0" lang="en-US" sz="1600" strike="noStrike" u="none">
              <a:solidFill>
                <a:schemeClr val="dk1"/>
              </a:solidFill>
              <a:effectLst/>
              <a:uFillTx/>
              <a:latin typeface="Verdana"/>
            </a:endParaRPr>
          </a:p>
          <a:p>
            <a:pPr lvl="3" marL="1728000" indent="-216000">
              <a:spcBef>
                <a:spcPts val="567"/>
              </a:spcBef>
              <a:buClr>
                <a:srgbClr val="000000"/>
              </a:buClr>
              <a:buSzPct val="75000"/>
              <a:buFont typeface="Symbol" charset="2"/>
              <a:buChar char=""/>
            </a:pPr>
            <a:r>
              <a:rPr b="0" lang="zh-CN" sz="1600" strike="noStrike" u="none">
                <a:solidFill>
                  <a:schemeClr val="dk1"/>
                </a:solidFill>
                <a:effectLst/>
                <a:uFillTx/>
                <a:latin typeface="Verdana"/>
              </a:rPr>
              <a:t>第四提纲级别</a:t>
            </a:r>
            <a:endParaRPr b="0" lang="en-US" sz="1600" strike="noStrike" u="none">
              <a:solidFill>
                <a:schemeClr val="dk1"/>
              </a:solidFill>
              <a:effectLst/>
              <a:uFillTx/>
              <a:latin typeface="Verdana"/>
            </a:endParaRPr>
          </a:p>
          <a:p>
            <a:pPr lvl="4" marL="2160000" indent="-216000">
              <a:spcBef>
                <a:spcPts val="283"/>
              </a:spcBef>
              <a:buClr>
                <a:srgbClr val="000000"/>
              </a:buClr>
              <a:buSzPct val="45000"/>
              <a:buFont typeface="Wingdings" charset="2"/>
              <a:buChar char=""/>
            </a:pPr>
            <a:r>
              <a:rPr b="0" lang="zh-CN" sz="2000" strike="noStrike" u="none">
                <a:solidFill>
                  <a:schemeClr val="dk1"/>
                </a:solidFill>
                <a:effectLst/>
                <a:uFillTx/>
                <a:latin typeface="Verdana"/>
              </a:rPr>
              <a:t>第五提纲级别</a:t>
            </a:r>
            <a:endParaRPr b="0" lang="en-US" sz="2000" strike="noStrike" u="none">
              <a:solidFill>
                <a:schemeClr val="dk1"/>
              </a:solidFill>
              <a:effectLst/>
              <a:uFillTx/>
              <a:latin typeface="Verdana"/>
            </a:endParaRPr>
          </a:p>
          <a:p>
            <a:pPr lvl="5" marL="2592000" indent="-216000">
              <a:spcBef>
                <a:spcPts val="283"/>
              </a:spcBef>
              <a:buClr>
                <a:srgbClr val="000000"/>
              </a:buClr>
              <a:buSzPct val="45000"/>
              <a:buFont typeface="Wingdings" charset="2"/>
              <a:buChar char=""/>
            </a:pPr>
            <a:r>
              <a:rPr b="0" lang="zh-CN" sz="2000" strike="noStrike" u="none">
                <a:solidFill>
                  <a:schemeClr val="dk1"/>
                </a:solidFill>
                <a:effectLst/>
                <a:uFillTx/>
                <a:latin typeface="Verdana"/>
              </a:rPr>
              <a:t>第六提纲级别</a:t>
            </a:r>
            <a:endParaRPr b="0" lang="en-US" sz="2000" strike="noStrike" u="none">
              <a:solidFill>
                <a:schemeClr val="dk1"/>
              </a:solidFill>
              <a:effectLst/>
              <a:uFillTx/>
              <a:latin typeface="Verdana"/>
            </a:endParaRPr>
          </a:p>
          <a:p>
            <a:pPr lvl="6" marL="3024000" indent="-216000">
              <a:spcBef>
                <a:spcPts val="283"/>
              </a:spcBef>
              <a:buClr>
                <a:srgbClr val="000000"/>
              </a:buClr>
              <a:buSzPct val="45000"/>
              <a:buFont typeface="Wingdings" charset="2"/>
              <a:buChar char=""/>
            </a:pPr>
            <a:r>
              <a:rPr b="0" lang="zh-CN" sz="2000" strike="noStrike" u="none">
                <a:solidFill>
                  <a:schemeClr val="dk1"/>
                </a:solidFill>
                <a:effectLst/>
                <a:uFillTx/>
                <a:latin typeface="Verdana"/>
              </a:rPr>
              <a:t>第七提纲级别</a:t>
            </a:r>
            <a:endParaRPr b="0" lang="en-US" sz="20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12" r:id="rId6"/>
    <p:sldLayoutId id="2147483913" r:id="rId7"/>
  </p:sldLayoutIdLst>
</p:sldMaster>
</file>

<file path=ppt/slideMasters/slideMaster1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1987" name="Object 6"/>
          <p:cNvGraphicFramePr/>
          <p:nvPr/>
        </p:nvGraphicFramePr>
        <p:xfrm>
          <a:off x="1440" y="1440"/>
          <a:ext cx="1080" cy="1080"/>
        </p:xfrm>
        <a:graphic>
          <a:graphicData uri="http://schemas.openxmlformats.org/presentationml/2006/ole">
            <p:oleObj r:id="rId2" spid="">
              <p:embed/>
              <p:pic>
                <p:nvPicPr>
                  <p:cNvPr id="1988"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1989"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1990"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1991"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1992"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1993" name="LegendLines"/>
          <p:cNvGrpSpPr/>
          <p:nvPr/>
        </p:nvGrpSpPr>
        <p:grpSpPr>
          <a:xfrm>
            <a:off x="10317240" y="3355560"/>
            <a:ext cx="1370880" cy="956880"/>
            <a:chOff x="10317240" y="3355560"/>
            <a:chExt cx="1370880" cy="956880"/>
          </a:xfrm>
        </p:grpSpPr>
        <p:sp>
          <p:nvSpPr>
            <p:cNvPr id="1994"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95"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96"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1997"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998"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1999"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000" name="LegendMoons"/>
          <p:cNvGrpSpPr/>
          <p:nvPr/>
        </p:nvGrpSpPr>
        <p:grpSpPr>
          <a:xfrm>
            <a:off x="10688400" y="1415880"/>
            <a:ext cx="999720" cy="1731600"/>
            <a:chOff x="10688400" y="1415880"/>
            <a:chExt cx="999720" cy="1731600"/>
          </a:xfrm>
        </p:grpSpPr>
        <p:sp>
          <p:nvSpPr>
            <p:cNvPr id="2001"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02"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03"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04"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05"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006" name="MoonLegend1"/>
            <p:cNvGrpSpPr/>
            <p:nvPr/>
          </p:nvGrpSpPr>
          <p:grpSpPr>
            <a:xfrm>
              <a:off x="10688400" y="1415880"/>
              <a:ext cx="228240" cy="228240"/>
              <a:chOff x="10688400" y="1415880"/>
              <a:chExt cx="228240" cy="228240"/>
            </a:xfrm>
          </p:grpSpPr>
          <p:sp>
            <p:nvSpPr>
              <p:cNvPr id="2007"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08"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009" name="MoonLegend2"/>
            <p:cNvGrpSpPr/>
            <p:nvPr/>
          </p:nvGrpSpPr>
          <p:grpSpPr>
            <a:xfrm>
              <a:off x="10688400" y="1791720"/>
              <a:ext cx="228240" cy="228240"/>
              <a:chOff x="10688400" y="1791720"/>
              <a:chExt cx="228240" cy="228240"/>
            </a:xfrm>
          </p:grpSpPr>
          <p:sp>
            <p:nvSpPr>
              <p:cNvPr id="2010"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11"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012" name="MoonLegend3"/>
            <p:cNvGrpSpPr/>
            <p:nvPr/>
          </p:nvGrpSpPr>
          <p:grpSpPr>
            <a:xfrm>
              <a:off x="10688400" y="2167560"/>
              <a:ext cx="228240" cy="228240"/>
              <a:chOff x="10688400" y="2167560"/>
              <a:chExt cx="228240" cy="228240"/>
            </a:xfrm>
          </p:grpSpPr>
          <p:sp>
            <p:nvSpPr>
              <p:cNvPr id="2013"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14"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015" name="MoonLegend4"/>
            <p:cNvGrpSpPr/>
            <p:nvPr/>
          </p:nvGrpSpPr>
          <p:grpSpPr>
            <a:xfrm>
              <a:off x="10688400" y="2543400"/>
              <a:ext cx="228240" cy="228240"/>
              <a:chOff x="10688400" y="2543400"/>
              <a:chExt cx="228240" cy="228240"/>
            </a:xfrm>
          </p:grpSpPr>
          <p:sp>
            <p:nvSpPr>
              <p:cNvPr id="2016"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17"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018" name="MoonLegend5"/>
            <p:cNvGrpSpPr/>
            <p:nvPr/>
          </p:nvGrpSpPr>
          <p:grpSpPr>
            <a:xfrm>
              <a:off x="10688400" y="2919240"/>
              <a:ext cx="228240" cy="228240"/>
              <a:chOff x="10688400" y="2919240"/>
              <a:chExt cx="228240" cy="228240"/>
            </a:xfrm>
          </p:grpSpPr>
          <p:sp>
            <p:nvSpPr>
              <p:cNvPr id="2019"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20"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021" name="LegendBoxes"/>
          <p:cNvGrpSpPr/>
          <p:nvPr/>
        </p:nvGrpSpPr>
        <p:grpSpPr>
          <a:xfrm>
            <a:off x="10714680" y="4520880"/>
            <a:ext cx="973440" cy="1716120"/>
            <a:chOff x="10714680" y="4520880"/>
            <a:chExt cx="973440" cy="1716120"/>
          </a:xfrm>
        </p:grpSpPr>
        <p:sp>
          <p:nvSpPr>
            <p:cNvPr id="2022"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23"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24"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25"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26"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27"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28"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29"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30"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31"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032"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033" name="Grid" descr=""/>
          <p:cNvPicPr/>
          <p:nvPr/>
        </p:nvPicPr>
        <p:blipFill>
          <a:blip r:embed="rId5"/>
          <a:stretch/>
        </p:blipFill>
        <p:spPr>
          <a:xfrm>
            <a:off x="0" y="0"/>
            <a:ext cx="12184200" cy="6857640"/>
          </a:xfrm>
          <a:prstGeom prst="rect">
            <a:avLst/>
          </a:prstGeom>
          <a:noFill/>
          <a:ln w="0">
            <a:noFill/>
          </a:ln>
        </p:spPr>
      </p:pic>
      <p:sp>
        <p:nvSpPr>
          <p:cNvPr id="2034"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2035" name="PlaceHolder 2"/>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indent="0" defTabSz="914400">
              <a:lnSpc>
                <a:spcPct val="100000"/>
              </a:lnSpc>
              <a:spcAft>
                <a:spcPts val="300"/>
              </a:spcAft>
              <a:buNone/>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203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2037" name="PlaceHolder 3"/>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00000"/>
              </a:lnSpc>
              <a:spcBef>
                <a:spcPts val="300"/>
              </a:spcBef>
              <a:spcAft>
                <a:spcPts val="300"/>
              </a:spcAft>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2038" name="Groep 10"/>
          <p:cNvGrpSpPr/>
          <p:nvPr/>
        </p:nvGrpSpPr>
        <p:grpSpPr>
          <a:xfrm>
            <a:off x="12263040" y="576000"/>
            <a:ext cx="1129680" cy="756360"/>
            <a:chOff x="12263040" y="576000"/>
            <a:chExt cx="1129680" cy="756360"/>
          </a:xfrm>
        </p:grpSpPr>
        <p:sp>
          <p:nvSpPr>
            <p:cNvPr id="203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2040" name="Tekstvak 13"/>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204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CN" sz="1800" strike="noStrike" u="none">
                <a:solidFill>
                  <a:schemeClr val="dk1"/>
                </a:solidFill>
                <a:effectLst/>
                <a:uFillTx/>
                <a:latin typeface="Verdana"/>
              </a:rPr>
              <a:t>单击以编辑标题文本格式</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15" r:id="rId7"/>
    <p:sldLayoutId id="2147483916" r:id="rId8"/>
  </p:sldLayoutIdLst>
</p:sldMaster>
</file>

<file path=ppt/slideMasters/slideMaster1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044" name="Object 6"/>
          <p:cNvGraphicFramePr/>
          <p:nvPr/>
        </p:nvGraphicFramePr>
        <p:xfrm>
          <a:off x="1440" y="1440"/>
          <a:ext cx="1080" cy="1080"/>
        </p:xfrm>
        <a:graphic>
          <a:graphicData uri="http://schemas.openxmlformats.org/presentationml/2006/ole">
            <p:oleObj r:id="rId2" spid="">
              <p:embed/>
              <p:pic>
                <p:nvPicPr>
                  <p:cNvPr id="2045"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2046"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047"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2048"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2049"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2050" name="LegendLines"/>
          <p:cNvGrpSpPr/>
          <p:nvPr/>
        </p:nvGrpSpPr>
        <p:grpSpPr>
          <a:xfrm>
            <a:off x="10317240" y="3355560"/>
            <a:ext cx="1370880" cy="956880"/>
            <a:chOff x="10317240" y="3355560"/>
            <a:chExt cx="1370880" cy="956880"/>
          </a:xfrm>
        </p:grpSpPr>
        <p:sp>
          <p:nvSpPr>
            <p:cNvPr id="2051"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52"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53"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54"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055"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056"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057" name="LegendMoons"/>
          <p:cNvGrpSpPr/>
          <p:nvPr/>
        </p:nvGrpSpPr>
        <p:grpSpPr>
          <a:xfrm>
            <a:off x="10688400" y="1415880"/>
            <a:ext cx="999720" cy="1731600"/>
            <a:chOff x="10688400" y="1415880"/>
            <a:chExt cx="999720" cy="1731600"/>
          </a:xfrm>
        </p:grpSpPr>
        <p:sp>
          <p:nvSpPr>
            <p:cNvPr id="2058"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59"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60"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61"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62"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063" name="MoonLegend1"/>
            <p:cNvGrpSpPr/>
            <p:nvPr/>
          </p:nvGrpSpPr>
          <p:grpSpPr>
            <a:xfrm>
              <a:off x="10688400" y="1415880"/>
              <a:ext cx="228240" cy="228240"/>
              <a:chOff x="10688400" y="1415880"/>
              <a:chExt cx="228240" cy="228240"/>
            </a:xfrm>
          </p:grpSpPr>
          <p:sp>
            <p:nvSpPr>
              <p:cNvPr id="2064"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65"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066" name="MoonLegend2"/>
            <p:cNvGrpSpPr/>
            <p:nvPr/>
          </p:nvGrpSpPr>
          <p:grpSpPr>
            <a:xfrm>
              <a:off x="10688400" y="1791720"/>
              <a:ext cx="228240" cy="228240"/>
              <a:chOff x="10688400" y="1791720"/>
              <a:chExt cx="228240" cy="228240"/>
            </a:xfrm>
          </p:grpSpPr>
          <p:sp>
            <p:nvSpPr>
              <p:cNvPr id="2067"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68"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069" name="MoonLegend3"/>
            <p:cNvGrpSpPr/>
            <p:nvPr/>
          </p:nvGrpSpPr>
          <p:grpSpPr>
            <a:xfrm>
              <a:off x="10688400" y="2167560"/>
              <a:ext cx="228240" cy="228240"/>
              <a:chOff x="10688400" y="2167560"/>
              <a:chExt cx="228240" cy="228240"/>
            </a:xfrm>
          </p:grpSpPr>
          <p:sp>
            <p:nvSpPr>
              <p:cNvPr id="2070"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71"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072" name="MoonLegend4"/>
            <p:cNvGrpSpPr/>
            <p:nvPr/>
          </p:nvGrpSpPr>
          <p:grpSpPr>
            <a:xfrm>
              <a:off x="10688400" y="2543400"/>
              <a:ext cx="228240" cy="228240"/>
              <a:chOff x="10688400" y="2543400"/>
              <a:chExt cx="228240" cy="228240"/>
            </a:xfrm>
          </p:grpSpPr>
          <p:sp>
            <p:nvSpPr>
              <p:cNvPr id="2073"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74"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075" name="MoonLegend5"/>
            <p:cNvGrpSpPr/>
            <p:nvPr/>
          </p:nvGrpSpPr>
          <p:grpSpPr>
            <a:xfrm>
              <a:off x="10688400" y="2919240"/>
              <a:ext cx="228240" cy="228240"/>
              <a:chOff x="10688400" y="2919240"/>
              <a:chExt cx="228240" cy="228240"/>
            </a:xfrm>
          </p:grpSpPr>
          <p:sp>
            <p:nvSpPr>
              <p:cNvPr id="2076"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077"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078" name="LegendBoxes"/>
          <p:cNvGrpSpPr/>
          <p:nvPr/>
        </p:nvGrpSpPr>
        <p:grpSpPr>
          <a:xfrm>
            <a:off x="10714680" y="4520880"/>
            <a:ext cx="973440" cy="1716120"/>
            <a:chOff x="10714680" y="4520880"/>
            <a:chExt cx="973440" cy="1716120"/>
          </a:xfrm>
        </p:grpSpPr>
        <p:sp>
          <p:nvSpPr>
            <p:cNvPr id="2079"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80"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81"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82"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83"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084"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85"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86"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87"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088"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089"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090" name="Grid" descr=""/>
          <p:cNvPicPr/>
          <p:nvPr/>
        </p:nvPicPr>
        <p:blipFill>
          <a:blip r:embed="rId5"/>
          <a:stretch/>
        </p:blipFill>
        <p:spPr>
          <a:xfrm>
            <a:off x="0" y="0"/>
            <a:ext cx="12184200" cy="6857640"/>
          </a:xfrm>
          <a:prstGeom prst="rect">
            <a:avLst/>
          </a:prstGeom>
          <a:noFill/>
          <a:ln w="0">
            <a:noFill/>
          </a:ln>
        </p:spPr>
      </p:pic>
      <p:sp>
        <p:nvSpPr>
          <p:cNvPr id="2091" name="PlaceHolder 1"/>
          <p:cNvSpPr>
            <a:spLocks noGrp="1"/>
          </p:cNvSpPr>
          <p:nvPr>
            <p:ph type="title"/>
          </p:nvPr>
        </p:nvSpPr>
        <p:spPr>
          <a:xfrm>
            <a:off x="554760" y="172080"/>
            <a:ext cx="11082240" cy="384480"/>
          </a:xfrm>
          <a:prstGeom prst="rect">
            <a:avLst/>
          </a:prstGeom>
          <a:noFill/>
          <a:ln w="0">
            <a:noFill/>
          </a:ln>
        </p:spPr>
        <p:txBody>
          <a:bodyPr lIns="0" rIns="0" tIns="0" bIns="0" anchor="t">
            <a:noAutofit/>
          </a:bodyPr>
          <a:p>
            <a:pPr indent="0" defTabSz="914400">
              <a:lnSpc>
                <a:spcPct val="100000"/>
              </a:lnSpc>
              <a:buNone/>
            </a:pPr>
            <a:r>
              <a:rPr b="0" lang="en-GB"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2092" name="PlaceHolder 2"/>
          <p:cNvSpPr>
            <a:spLocks noGrp="1"/>
          </p:cNvSpPr>
          <p:nvPr>
            <p:ph type="body"/>
          </p:nvPr>
        </p:nvSpPr>
        <p:spPr>
          <a:xfrm>
            <a:off x="580320" y="1701720"/>
            <a:ext cx="11035440" cy="1384560"/>
          </a:xfrm>
          <a:prstGeom prst="rect">
            <a:avLst/>
          </a:prstGeom>
          <a:noFill/>
          <a:ln w="0">
            <a:noFill/>
          </a:ln>
        </p:spPr>
        <p:txBody>
          <a:bodyPr lIns="0" rIns="0" tIns="0" bIns="0" anchor="t">
            <a:noAutofit/>
          </a:bodyPr>
          <a:p>
            <a:pPr marL="432000" indent="-324000" defTabSz="914400">
              <a:lnSpc>
                <a:spcPct val="100000"/>
              </a:lnSpc>
              <a:spcBef>
                <a:spcPts val="300"/>
              </a:spcBef>
              <a:spcAft>
                <a:spcPts val="300"/>
              </a:spcAft>
              <a:buClr>
                <a:srgbClr val="000000"/>
              </a:buClr>
              <a:buSzPct val="45000"/>
              <a:buFont typeface="Wingdings" charset="2"/>
              <a:buChar char=""/>
            </a:pPr>
            <a:r>
              <a:rPr b="0" lang="en-GB" sz="1600" strike="noStrike" u="none">
                <a:solidFill>
                  <a:schemeClr val="dk1"/>
                </a:solidFill>
                <a:effectLst/>
                <a:uFillTx/>
                <a:latin typeface="Verdana"/>
              </a:rPr>
              <a:t>Edit Master text styles</a:t>
            </a:r>
            <a:endParaRPr b="0" lang="en-US" sz="1600" strike="noStrike" u="none">
              <a:solidFill>
                <a:schemeClr val="dk1"/>
              </a:solidFill>
              <a:effectLst/>
              <a:uFillTx/>
              <a:latin typeface="Verdana"/>
            </a:endParaRPr>
          </a:p>
          <a:p>
            <a:pPr lvl="1" marL="864000" indent="-324000" defTabSz="914400">
              <a:lnSpc>
                <a:spcPct val="100000"/>
              </a:lnSpc>
              <a:spcAft>
                <a:spcPts val="300"/>
              </a:spcAft>
              <a:buClr>
                <a:srgbClr val="000000"/>
              </a:buClr>
              <a:buSzPct val="75000"/>
              <a:buFont typeface="Symbol" charset="2"/>
              <a:buChar char=""/>
            </a:pPr>
            <a:r>
              <a:rPr b="0" lang="en-GB" sz="1600" strike="noStrike" u="none">
                <a:solidFill>
                  <a:schemeClr val="dk1"/>
                </a:solidFill>
                <a:effectLst/>
                <a:uFillTx/>
                <a:latin typeface="Verdana"/>
              </a:rPr>
              <a:t>Second Level</a:t>
            </a:r>
            <a:endParaRPr b="0" lang="en-US" sz="1600" strike="noStrike" u="none">
              <a:solidFill>
                <a:schemeClr val="dk1"/>
              </a:solidFill>
              <a:effectLst/>
              <a:uFillTx/>
              <a:latin typeface="Verdana"/>
            </a:endParaRPr>
          </a:p>
          <a:p>
            <a:pPr lvl="2" marL="1296000" indent="-288000" defTabSz="914400">
              <a:lnSpc>
                <a:spcPct val="100000"/>
              </a:lnSpc>
              <a:spcAft>
                <a:spcPts val="300"/>
              </a:spcAft>
              <a:buClr>
                <a:srgbClr val="000000"/>
              </a:buClr>
              <a:buSzPct val="45000"/>
              <a:buFont typeface="Wingdings" charset="2"/>
              <a:buChar char=""/>
            </a:pPr>
            <a:r>
              <a:rPr b="0" lang="en-GB" sz="1600" strike="noStrike" u="none">
                <a:solidFill>
                  <a:schemeClr val="dk1"/>
                </a:solidFill>
                <a:effectLst/>
                <a:uFillTx/>
                <a:latin typeface="Verdana"/>
              </a:rPr>
              <a:t>Third Level</a:t>
            </a:r>
            <a:endParaRPr b="0" lang="en-US" sz="1600" strike="noStrike" u="none">
              <a:solidFill>
                <a:schemeClr val="dk1"/>
              </a:solidFill>
              <a:effectLst/>
              <a:uFillTx/>
              <a:latin typeface="Verdana"/>
            </a:endParaRPr>
          </a:p>
          <a:p>
            <a:pPr lvl="3" marL="1728000" indent="-216000" defTabSz="914400">
              <a:lnSpc>
                <a:spcPct val="100000"/>
              </a:lnSpc>
              <a:spcAft>
                <a:spcPts val="300"/>
              </a:spcAft>
              <a:buClr>
                <a:srgbClr val="000000"/>
              </a:buClr>
              <a:buSzPct val="75000"/>
              <a:buFont typeface="Symbol" charset="2"/>
              <a:buChar char=""/>
            </a:pPr>
            <a:r>
              <a:rPr b="0" lang="en-GB" sz="1600" strike="noStrike" u="none">
                <a:solidFill>
                  <a:schemeClr val="dk1"/>
                </a:solidFill>
                <a:effectLst/>
                <a:uFillTx/>
                <a:latin typeface="Verdana"/>
              </a:rPr>
              <a:t>Fourth Level</a:t>
            </a:r>
            <a:endParaRPr b="0" lang="en-US" sz="1600" strike="noStrike" u="none">
              <a:solidFill>
                <a:schemeClr val="dk1"/>
              </a:solidFill>
              <a:effectLst/>
              <a:uFillTx/>
              <a:latin typeface="Verdana"/>
            </a:endParaRPr>
          </a:p>
          <a:p>
            <a:pPr lvl="4" marL="2160000" indent="-216000" defTabSz="914400">
              <a:lnSpc>
                <a:spcPct val="100000"/>
              </a:lnSpc>
              <a:spcAft>
                <a:spcPts val="300"/>
              </a:spcAft>
              <a:buClr>
                <a:srgbClr val="000000"/>
              </a:buClr>
              <a:buSzPct val="45000"/>
              <a:buFont typeface="Wingdings" charset="2"/>
              <a:buChar char=""/>
            </a:pPr>
            <a:r>
              <a:rPr b="0" lang="en-GB" sz="1600" strike="noStrike" u="none">
                <a:solidFill>
                  <a:schemeClr val="dk1"/>
                </a:solidFill>
                <a:effectLst/>
                <a:uFillTx/>
                <a:latin typeface="Verdana"/>
              </a:rPr>
              <a:t>Fifth Level</a:t>
            </a:r>
            <a:endParaRPr b="0" lang="en-US" sz="1600" strike="noStrike" u="none">
              <a:solidFill>
                <a:schemeClr val="dk1"/>
              </a:solidFill>
              <a:effectLst/>
              <a:uFillTx/>
              <a:latin typeface="Verdana"/>
            </a:endParaRPr>
          </a:p>
        </p:txBody>
      </p:sp>
      <p:sp>
        <p:nvSpPr>
          <p:cNvPr id="2093" name="PlaceHolder 3"/>
          <p:cNvSpPr>
            <a:spLocks noGrp="1"/>
          </p:cNvSpPr>
          <p:nvPr>
            <p:ph type="dt" idx="224"/>
          </p:nvPr>
        </p:nvSpPr>
        <p:spPr>
          <a:xfrm>
            <a:off x="0" y="0"/>
            <a:ext cx="360" cy="360"/>
          </a:xfrm>
          <a:prstGeom prst="rect">
            <a:avLst/>
          </a:prstGeom>
          <a:noFill/>
          <a:ln w="0">
            <a:noFill/>
          </a:ln>
        </p:spPr>
        <p:txBody>
          <a:bodyPr lIns="90000" rIns="90000" tIns="-44640" bIns="-44640" anchor="t">
            <a:noAutofit/>
          </a:bodyPr>
          <a:lstStyle>
            <a:lvl1pPr indent="0" defTabSz="914400">
              <a:lnSpc>
                <a:spcPct val="100000"/>
              </a:lnSpc>
              <a:buNone/>
              <a:defRPr b="0" lang="en-US" sz="1800" strike="noStrike" u="none">
                <a:solidFill>
                  <a:schemeClr val="dk1"/>
                </a:solidFill>
                <a:effectLst/>
                <a:uFillTx/>
                <a:latin typeface="Verdana"/>
              </a:defRPr>
            </a:lvl1pPr>
          </a:lstStyle>
          <a:p>
            <a:pPr indent="0" defTabSz="914400">
              <a:lnSpc>
                <a:spcPct val="100000"/>
              </a:lnSpc>
              <a:buNone/>
            </a:pPr>
            <a:r>
              <a:rPr b="0" lang="en-US" sz="1800" strike="noStrike" u="none">
                <a:solidFill>
                  <a:schemeClr val="dk1"/>
                </a:solidFill>
                <a:effectLst/>
                <a:uFillTx/>
                <a:latin typeface="Verdana"/>
              </a:rPr>
              <a:t>&lt;日期/时间&gt;</a:t>
            </a:r>
            <a:endParaRPr b="0" lang="en-US" sz="1800" strike="noStrike" u="none">
              <a:solidFill>
                <a:srgbClr val="000000"/>
              </a:solidFill>
              <a:effectLst/>
              <a:uFillTx/>
              <a:latin typeface="Times New Roman"/>
            </a:endParaRPr>
          </a:p>
        </p:txBody>
      </p:sp>
      <p:sp>
        <p:nvSpPr>
          <p:cNvPr id="2094" name="PlaceHolder 4"/>
          <p:cNvSpPr>
            <a:spLocks noGrp="1"/>
          </p:cNvSpPr>
          <p:nvPr>
            <p:ph type="sldNum" idx="225"/>
          </p:nvPr>
        </p:nvSpPr>
        <p:spPr>
          <a:xfrm>
            <a:off x="0" y="0"/>
            <a:ext cx="360" cy="360"/>
          </a:xfrm>
          <a:prstGeom prst="rect">
            <a:avLst/>
          </a:prstGeom>
          <a:noFill/>
          <a:ln w="0">
            <a:noFill/>
          </a:ln>
        </p:spPr>
        <p:txBody>
          <a:bodyPr lIns="90000" rIns="90000" tIns="-44640" bIns="-44640" anchor="t">
            <a:noAutofit/>
          </a:bodyPr>
          <a:lstStyle>
            <a:lvl1pPr indent="0" defTabSz="914400">
              <a:lnSpc>
                <a:spcPct val="100000"/>
              </a:lnSpc>
              <a:buNone/>
              <a:defRPr b="0" lang="en-GB" sz="1800" strike="noStrike" u="none">
                <a:solidFill>
                  <a:schemeClr val="dk1"/>
                </a:solidFill>
                <a:effectLst/>
                <a:uFillTx/>
                <a:latin typeface="Verdana"/>
              </a:defRPr>
            </a:lvl1pPr>
          </a:lstStyle>
          <a:p>
            <a:pPr indent="0" defTabSz="914400">
              <a:lnSpc>
                <a:spcPct val="100000"/>
              </a:lnSpc>
              <a:buNone/>
            </a:pPr>
            <a:fld id="{66CDFDBB-7BE3-4AE3-9A44-D67933CE52C6}" type="slidenum">
              <a:rPr b="0" lang="en-GB" sz="1800" strike="noStrike" u="none">
                <a:solidFill>
                  <a:schemeClr val="dk1"/>
                </a:solidFill>
                <a:effectLst/>
                <a:uFillTx/>
                <a:latin typeface="Verdana"/>
              </a:rPr>
              <a:t>&lt;编号&gt;</a:t>
            </a:fld>
            <a:endParaRPr b="0" lang="en-US" sz="18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918" r:id="rId6"/>
  </p:sldLayoutIdLst>
</p:sldMaster>
</file>

<file path=ppt/slideMasters/slideMaster1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097" name="Object 6"/>
          <p:cNvGraphicFramePr/>
          <p:nvPr/>
        </p:nvGraphicFramePr>
        <p:xfrm>
          <a:off x="1440" y="1440"/>
          <a:ext cx="1080" cy="1080"/>
        </p:xfrm>
        <a:graphic>
          <a:graphicData uri="http://schemas.openxmlformats.org/presentationml/2006/ole">
            <p:oleObj r:id="rId2" spid="">
              <p:embed/>
              <p:pic>
                <p:nvPicPr>
                  <p:cNvPr id="2098"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2099"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100"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2101"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2102"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2103" name="LegendLines"/>
          <p:cNvGrpSpPr/>
          <p:nvPr/>
        </p:nvGrpSpPr>
        <p:grpSpPr>
          <a:xfrm>
            <a:off x="10317240" y="3355560"/>
            <a:ext cx="1370880" cy="956880"/>
            <a:chOff x="10317240" y="3355560"/>
            <a:chExt cx="1370880" cy="956880"/>
          </a:xfrm>
        </p:grpSpPr>
        <p:sp>
          <p:nvSpPr>
            <p:cNvPr id="2104"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05"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06"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07"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108"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109"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110" name="LegendMoons"/>
          <p:cNvGrpSpPr/>
          <p:nvPr/>
        </p:nvGrpSpPr>
        <p:grpSpPr>
          <a:xfrm>
            <a:off x="10688400" y="1415880"/>
            <a:ext cx="999720" cy="1731600"/>
            <a:chOff x="10688400" y="1415880"/>
            <a:chExt cx="999720" cy="1731600"/>
          </a:xfrm>
        </p:grpSpPr>
        <p:sp>
          <p:nvSpPr>
            <p:cNvPr id="2111"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12"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13"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14"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15"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116" name="MoonLegend1"/>
            <p:cNvGrpSpPr/>
            <p:nvPr/>
          </p:nvGrpSpPr>
          <p:grpSpPr>
            <a:xfrm>
              <a:off x="10688400" y="1415880"/>
              <a:ext cx="228240" cy="228240"/>
              <a:chOff x="10688400" y="1415880"/>
              <a:chExt cx="228240" cy="228240"/>
            </a:xfrm>
          </p:grpSpPr>
          <p:sp>
            <p:nvSpPr>
              <p:cNvPr id="2117"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18"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119" name="MoonLegend2"/>
            <p:cNvGrpSpPr/>
            <p:nvPr/>
          </p:nvGrpSpPr>
          <p:grpSpPr>
            <a:xfrm>
              <a:off x="10688400" y="1791720"/>
              <a:ext cx="228240" cy="228240"/>
              <a:chOff x="10688400" y="1791720"/>
              <a:chExt cx="228240" cy="228240"/>
            </a:xfrm>
          </p:grpSpPr>
          <p:sp>
            <p:nvSpPr>
              <p:cNvPr id="2120"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21"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122" name="MoonLegend3"/>
            <p:cNvGrpSpPr/>
            <p:nvPr/>
          </p:nvGrpSpPr>
          <p:grpSpPr>
            <a:xfrm>
              <a:off x="10688400" y="2167560"/>
              <a:ext cx="228240" cy="228240"/>
              <a:chOff x="10688400" y="2167560"/>
              <a:chExt cx="228240" cy="228240"/>
            </a:xfrm>
          </p:grpSpPr>
          <p:sp>
            <p:nvSpPr>
              <p:cNvPr id="2123"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24"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125" name="MoonLegend4"/>
            <p:cNvGrpSpPr/>
            <p:nvPr/>
          </p:nvGrpSpPr>
          <p:grpSpPr>
            <a:xfrm>
              <a:off x="10688400" y="2543400"/>
              <a:ext cx="228240" cy="228240"/>
              <a:chOff x="10688400" y="2543400"/>
              <a:chExt cx="228240" cy="228240"/>
            </a:xfrm>
          </p:grpSpPr>
          <p:sp>
            <p:nvSpPr>
              <p:cNvPr id="2126"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27"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128" name="MoonLegend5"/>
            <p:cNvGrpSpPr/>
            <p:nvPr/>
          </p:nvGrpSpPr>
          <p:grpSpPr>
            <a:xfrm>
              <a:off x="10688400" y="2919240"/>
              <a:ext cx="228240" cy="228240"/>
              <a:chOff x="10688400" y="2919240"/>
              <a:chExt cx="228240" cy="228240"/>
            </a:xfrm>
          </p:grpSpPr>
          <p:sp>
            <p:nvSpPr>
              <p:cNvPr id="2129"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30"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131" name="LegendBoxes"/>
          <p:cNvGrpSpPr/>
          <p:nvPr/>
        </p:nvGrpSpPr>
        <p:grpSpPr>
          <a:xfrm>
            <a:off x="10714680" y="4520880"/>
            <a:ext cx="973440" cy="1716120"/>
            <a:chOff x="10714680" y="4520880"/>
            <a:chExt cx="973440" cy="1716120"/>
          </a:xfrm>
        </p:grpSpPr>
        <p:sp>
          <p:nvSpPr>
            <p:cNvPr id="2132"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33"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34"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35"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36"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37"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38"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39"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40"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41"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142"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143" name="Grid" descr=""/>
          <p:cNvPicPr/>
          <p:nvPr/>
        </p:nvPicPr>
        <p:blipFill>
          <a:blip r:embed="rId5"/>
          <a:stretch/>
        </p:blipFill>
        <p:spPr>
          <a:xfrm>
            <a:off x="0" y="0"/>
            <a:ext cx="12184200" cy="6857640"/>
          </a:xfrm>
          <a:prstGeom prst="rect">
            <a:avLst/>
          </a:prstGeom>
          <a:noFill/>
          <a:ln w="0">
            <a:noFill/>
          </a:ln>
        </p:spPr>
      </p:pic>
      <p:graphicFrame>
        <p:nvGraphicFramePr>
          <p:cNvPr id="2144" name="Object 6"/>
          <p:cNvGraphicFramePr/>
          <p:nvPr/>
        </p:nvGraphicFramePr>
        <p:xfrm>
          <a:off x="1440" y="1440"/>
          <a:ext cx="1080" cy="1080"/>
        </p:xfrm>
        <a:graphic>
          <a:graphicData uri="http://schemas.openxmlformats.org/presentationml/2006/ole">
            <p:oleObj r:id="rId6" spid="">
              <p:embed/>
              <p:pic>
                <p:nvPicPr>
                  <p:cNvPr id="2145" name="Object 6" descr=""/>
                  <p:cNvPicPr/>
                  <p:nvPr/>
                </p:nvPicPr>
                <p:blipFill>
                  <a:blip r:embed="rId7"/>
                  <a:stretch/>
                </p:blipFill>
                <p:spPr>
                  <a:xfrm>
                    <a:off x="1440" y="1440"/>
                    <a:ext cx="1080" cy="1080"/>
                  </a:xfrm>
                  <a:prstGeom prst="rect">
                    <a:avLst/>
                  </a:prstGeom>
                  <a:noFill/>
                  <a:ln w="0">
                    <a:noFill/>
                  </a:ln>
                </p:spPr>
              </p:pic>
            </p:oleObj>
          </a:graphicData>
        </a:graphic>
      </p:graphicFrame>
      <p:sp>
        <p:nvSpPr>
          <p:cNvPr id="2146"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147"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19C7B84C-B9A1-4F80-B342-90208AD0BE13}"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sp>
        <p:nvSpPr>
          <p:cNvPr id="2148"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2149" name="PlaceHolder 1"/>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2150" name="PlaceHolder 2"/>
          <p:cNvSpPr>
            <a:spLocks noGrp="1"/>
          </p:cNvSpPr>
          <p:nvPr>
            <p:ph type="title"/>
          </p:nvPr>
        </p:nvSpPr>
        <p:spPr>
          <a:xfrm>
            <a:off x="554760" y="172080"/>
            <a:ext cx="11082240" cy="38124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20" r:id="rId8"/>
  </p:sldLayoutIdLst>
</p:sldMaster>
</file>

<file path=ppt/slideMasters/slideMaster1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153" name="Object 6"/>
          <p:cNvGraphicFramePr/>
          <p:nvPr/>
        </p:nvGraphicFramePr>
        <p:xfrm>
          <a:off x="1440" y="1440"/>
          <a:ext cx="1080" cy="1080"/>
        </p:xfrm>
        <a:graphic>
          <a:graphicData uri="http://schemas.openxmlformats.org/presentationml/2006/ole">
            <p:oleObj r:id="rId2" spid="">
              <p:embed/>
              <p:pic>
                <p:nvPicPr>
                  <p:cNvPr id="2154"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215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156"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2157"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2158"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2159" name="LegendLines"/>
          <p:cNvGrpSpPr/>
          <p:nvPr/>
        </p:nvGrpSpPr>
        <p:grpSpPr>
          <a:xfrm>
            <a:off x="10317240" y="3355560"/>
            <a:ext cx="1370880" cy="956880"/>
            <a:chOff x="10317240" y="3355560"/>
            <a:chExt cx="1370880" cy="956880"/>
          </a:xfrm>
        </p:grpSpPr>
        <p:sp>
          <p:nvSpPr>
            <p:cNvPr id="2160"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61"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62"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63"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164"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165"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166" name="LegendMoons"/>
          <p:cNvGrpSpPr/>
          <p:nvPr/>
        </p:nvGrpSpPr>
        <p:grpSpPr>
          <a:xfrm>
            <a:off x="10688400" y="1415880"/>
            <a:ext cx="999720" cy="1731600"/>
            <a:chOff x="10688400" y="1415880"/>
            <a:chExt cx="999720" cy="1731600"/>
          </a:xfrm>
        </p:grpSpPr>
        <p:sp>
          <p:nvSpPr>
            <p:cNvPr id="2167"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68"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69"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70"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71"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172" name="MoonLegend1"/>
            <p:cNvGrpSpPr/>
            <p:nvPr/>
          </p:nvGrpSpPr>
          <p:grpSpPr>
            <a:xfrm>
              <a:off x="10688400" y="1415880"/>
              <a:ext cx="228240" cy="228240"/>
              <a:chOff x="10688400" y="1415880"/>
              <a:chExt cx="228240" cy="228240"/>
            </a:xfrm>
          </p:grpSpPr>
          <p:sp>
            <p:nvSpPr>
              <p:cNvPr id="2173"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74"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175" name="MoonLegend2"/>
            <p:cNvGrpSpPr/>
            <p:nvPr/>
          </p:nvGrpSpPr>
          <p:grpSpPr>
            <a:xfrm>
              <a:off x="10688400" y="1791720"/>
              <a:ext cx="228240" cy="228240"/>
              <a:chOff x="10688400" y="1791720"/>
              <a:chExt cx="228240" cy="228240"/>
            </a:xfrm>
          </p:grpSpPr>
          <p:sp>
            <p:nvSpPr>
              <p:cNvPr id="2176"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77"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178" name="MoonLegend3"/>
            <p:cNvGrpSpPr/>
            <p:nvPr/>
          </p:nvGrpSpPr>
          <p:grpSpPr>
            <a:xfrm>
              <a:off x="10688400" y="2167560"/>
              <a:ext cx="228240" cy="228240"/>
              <a:chOff x="10688400" y="2167560"/>
              <a:chExt cx="228240" cy="228240"/>
            </a:xfrm>
          </p:grpSpPr>
          <p:sp>
            <p:nvSpPr>
              <p:cNvPr id="2179"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80"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181" name="MoonLegend4"/>
            <p:cNvGrpSpPr/>
            <p:nvPr/>
          </p:nvGrpSpPr>
          <p:grpSpPr>
            <a:xfrm>
              <a:off x="10688400" y="2543400"/>
              <a:ext cx="228240" cy="228240"/>
              <a:chOff x="10688400" y="2543400"/>
              <a:chExt cx="228240" cy="228240"/>
            </a:xfrm>
          </p:grpSpPr>
          <p:sp>
            <p:nvSpPr>
              <p:cNvPr id="2182"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83"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184" name="MoonLegend5"/>
            <p:cNvGrpSpPr/>
            <p:nvPr/>
          </p:nvGrpSpPr>
          <p:grpSpPr>
            <a:xfrm>
              <a:off x="10688400" y="2919240"/>
              <a:ext cx="228240" cy="228240"/>
              <a:chOff x="10688400" y="2919240"/>
              <a:chExt cx="228240" cy="228240"/>
            </a:xfrm>
          </p:grpSpPr>
          <p:sp>
            <p:nvSpPr>
              <p:cNvPr id="2185"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186"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187" name="LegendBoxes"/>
          <p:cNvGrpSpPr/>
          <p:nvPr/>
        </p:nvGrpSpPr>
        <p:grpSpPr>
          <a:xfrm>
            <a:off x="10714680" y="4520880"/>
            <a:ext cx="973440" cy="1716120"/>
            <a:chOff x="10714680" y="4520880"/>
            <a:chExt cx="973440" cy="1716120"/>
          </a:xfrm>
        </p:grpSpPr>
        <p:sp>
          <p:nvSpPr>
            <p:cNvPr id="2188"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89"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90"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91"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92"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193"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94"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95"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96"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197"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198"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199" name="Grid" descr=""/>
          <p:cNvPicPr/>
          <p:nvPr/>
        </p:nvPicPr>
        <p:blipFill>
          <a:blip r:embed="rId5"/>
          <a:stretch/>
        </p:blipFill>
        <p:spPr>
          <a:xfrm>
            <a:off x="0" y="0"/>
            <a:ext cx="12184200" cy="6857640"/>
          </a:xfrm>
          <a:prstGeom prst="rect">
            <a:avLst/>
          </a:prstGeom>
          <a:noFill/>
          <a:ln w="0">
            <a:noFill/>
          </a:ln>
        </p:spPr>
      </p:pic>
      <p:graphicFrame>
        <p:nvGraphicFramePr>
          <p:cNvPr id="2200" name="Object 6"/>
          <p:cNvGraphicFramePr/>
          <p:nvPr/>
        </p:nvGraphicFramePr>
        <p:xfrm>
          <a:off x="1440" y="1440"/>
          <a:ext cx="1080" cy="1080"/>
        </p:xfrm>
        <a:graphic>
          <a:graphicData uri="http://schemas.openxmlformats.org/presentationml/2006/ole">
            <p:oleObj r:id="rId6" spid="">
              <p:embed/>
              <p:pic>
                <p:nvPicPr>
                  <p:cNvPr id="2201" name="Object 6" descr=""/>
                  <p:cNvPicPr/>
                  <p:nvPr/>
                </p:nvPicPr>
                <p:blipFill>
                  <a:blip r:embed="rId7"/>
                  <a:stretch/>
                </p:blipFill>
                <p:spPr>
                  <a:xfrm>
                    <a:off x="1440" y="1440"/>
                    <a:ext cx="1080" cy="1080"/>
                  </a:xfrm>
                  <a:prstGeom prst="rect">
                    <a:avLst/>
                  </a:prstGeom>
                  <a:noFill/>
                  <a:ln w="0">
                    <a:noFill/>
                  </a:ln>
                </p:spPr>
              </p:pic>
            </p:oleObj>
          </a:graphicData>
        </a:graphic>
      </p:graphicFrame>
      <p:sp>
        <p:nvSpPr>
          <p:cNvPr id="2202"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203" name="Sticker" hidden="1"/>
          <p:cNvSpPr/>
          <p:nvPr/>
        </p:nvSpPr>
        <p:spPr>
          <a:xfrm>
            <a:off x="558360" y="140184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2204"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2205" name="PlaceHolder 1"/>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2206" name="PlaceHolder 2"/>
          <p:cNvSpPr>
            <a:spLocks noGrp="1"/>
          </p:cNvSpPr>
          <p:nvPr>
            <p:ph type="title"/>
          </p:nvPr>
        </p:nvSpPr>
        <p:spPr>
          <a:xfrm>
            <a:off x="554760" y="172080"/>
            <a:ext cx="11082240" cy="768960"/>
          </a:xfrm>
          <a:prstGeom prst="rect">
            <a:avLst/>
          </a:prstGeom>
          <a:noFill/>
          <a:ln w="0">
            <a:noFill/>
          </a:ln>
        </p:spPr>
        <p:txBody>
          <a:bodyPr lIns="0" rIns="0" tIns="0" bIns="0" anchor="t">
            <a:noAutofit/>
          </a:bodyPr>
          <a:p>
            <a:pPr indent="0" defTabSz="914400">
              <a:lnSpc>
                <a:spcPct val="100000"/>
              </a:lnSpc>
              <a:buNone/>
            </a:pPr>
            <a:r>
              <a:rPr b="0" lang="en-US" sz="2500" strike="noStrike" u="none">
                <a:solidFill>
                  <a:schemeClr val="accent1"/>
                </a:solidFill>
                <a:effectLst/>
                <a:uFillTx/>
                <a:latin typeface="Verdana"/>
              </a:rPr>
              <a:t>Click to edit Master title style</a:t>
            </a:r>
            <a:br>
              <a:rPr sz="2500"/>
            </a:br>
            <a:endParaRPr b="0" lang="en-US" sz="2500" strike="noStrike" u="none">
              <a:solidFill>
                <a:schemeClr val="dk1"/>
              </a:solidFill>
              <a:effectLst/>
              <a:uFillTx/>
              <a:latin typeface="Verdana"/>
            </a:endParaRPr>
          </a:p>
        </p:txBody>
      </p:sp>
      <p:sp>
        <p:nvSpPr>
          <p:cNvPr id="2207"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A199BB76-B7B8-4628-BCD0-C0ABCF3CFB97}"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922" r:id="rId8"/>
  </p:sldLayoutIdLst>
</p:sldMaster>
</file>

<file path=ppt/slideMasters/slideMaster1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210" name="Object 6"/>
          <p:cNvGraphicFramePr/>
          <p:nvPr/>
        </p:nvGraphicFramePr>
        <p:xfrm>
          <a:off x="1440" y="1440"/>
          <a:ext cx="1080" cy="1080"/>
        </p:xfrm>
        <a:graphic>
          <a:graphicData uri="http://schemas.openxmlformats.org/presentationml/2006/ole">
            <p:oleObj r:id="rId2" spid="">
              <p:embed/>
              <p:pic>
                <p:nvPicPr>
                  <p:cNvPr id="2211"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2212"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213"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2214"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2215"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2216" name="LegendLines"/>
          <p:cNvGrpSpPr/>
          <p:nvPr/>
        </p:nvGrpSpPr>
        <p:grpSpPr>
          <a:xfrm>
            <a:off x="10317240" y="3355560"/>
            <a:ext cx="1370880" cy="956880"/>
            <a:chOff x="10317240" y="3355560"/>
            <a:chExt cx="1370880" cy="956880"/>
          </a:xfrm>
        </p:grpSpPr>
        <p:sp>
          <p:nvSpPr>
            <p:cNvPr id="2217"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18"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19"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20"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221"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222"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223" name="LegendMoons"/>
          <p:cNvGrpSpPr/>
          <p:nvPr/>
        </p:nvGrpSpPr>
        <p:grpSpPr>
          <a:xfrm>
            <a:off x="10688400" y="1415880"/>
            <a:ext cx="999720" cy="1731600"/>
            <a:chOff x="10688400" y="1415880"/>
            <a:chExt cx="999720" cy="1731600"/>
          </a:xfrm>
        </p:grpSpPr>
        <p:sp>
          <p:nvSpPr>
            <p:cNvPr id="2224"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25"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26"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27"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28"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229" name="MoonLegend1"/>
            <p:cNvGrpSpPr/>
            <p:nvPr/>
          </p:nvGrpSpPr>
          <p:grpSpPr>
            <a:xfrm>
              <a:off x="10688400" y="1415880"/>
              <a:ext cx="228240" cy="228240"/>
              <a:chOff x="10688400" y="1415880"/>
              <a:chExt cx="228240" cy="228240"/>
            </a:xfrm>
          </p:grpSpPr>
          <p:sp>
            <p:nvSpPr>
              <p:cNvPr id="2230"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31"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232" name="MoonLegend2"/>
            <p:cNvGrpSpPr/>
            <p:nvPr/>
          </p:nvGrpSpPr>
          <p:grpSpPr>
            <a:xfrm>
              <a:off x="10688400" y="1791720"/>
              <a:ext cx="228240" cy="228240"/>
              <a:chOff x="10688400" y="1791720"/>
              <a:chExt cx="228240" cy="228240"/>
            </a:xfrm>
          </p:grpSpPr>
          <p:sp>
            <p:nvSpPr>
              <p:cNvPr id="2233"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34"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235" name="MoonLegend3"/>
            <p:cNvGrpSpPr/>
            <p:nvPr/>
          </p:nvGrpSpPr>
          <p:grpSpPr>
            <a:xfrm>
              <a:off x="10688400" y="2167560"/>
              <a:ext cx="228240" cy="228240"/>
              <a:chOff x="10688400" y="2167560"/>
              <a:chExt cx="228240" cy="228240"/>
            </a:xfrm>
          </p:grpSpPr>
          <p:sp>
            <p:nvSpPr>
              <p:cNvPr id="2236"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37"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238" name="MoonLegend4"/>
            <p:cNvGrpSpPr/>
            <p:nvPr/>
          </p:nvGrpSpPr>
          <p:grpSpPr>
            <a:xfrm>
              <a:off x="10688400" y="2543400"/>
              <a:ext cx="228240" cy="228240"/>
              <a:chOff x="10688400" y="2543400"/>
              <a:chExt cx="228240" cy="228240"/>
            </a:xfrm>
          </p:grpSpPr>
          <p:sp>
            <p:nvSpPr>
              <p:cNvPr id="2239"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40"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241" name="MoonLegend5"/>
            <p:cNvGrpSpPr/>
            <p:nvPr/>
          </p:nvGrpSpPr>
          <p:grpSpPr>
            <a:xfrm>
              <a:off x="10688400" y="2919240"/>
              <a:ext cx="228240" cy="228240"/>
              <a:chOff x="10688400" y="2919240"/>
              <a:chExt cx="228240" cy="228240"/>
            </a:xfrm>
          </p:grpSpPr>
          <p:sp>
            <p:nvSpPr>
              <p:cNvPr id="2242"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43"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244" name="LegendBoxes"/>
          <p:cNvGrpSpPr/>
          <p:nvPr/>
        </p:nvGrpSpPr>
        <p:grpSpPr>
          <a:xfrm>
            <a:off x="10714680" y="4520880"/>
            <a:ext cx="973440" cy="1716120"/>
            <a:chOff x="10714680" y="4520880"/>
            <a:chExt cx="973440" cy="1716120"/>
          </a:xfrm>
        </p:grpSpPr>
        <p:sp>
          <p:nvSpPr>
            <p:cNvPr id="2245"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246"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247"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248"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249"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250"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51"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52"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53"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54"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255"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256" name="Grid" descr=""/>
          <p:cNvPicPr/>
          <p:nvPr/>
        </p:nvPicPr>
        <p:blipFill>
          <a:blip r:embed="rId5"/>
          <a:stretch/>
        </p:blipFill>
        <p:spPr>
          <a:xfrm>
            <a:off x="0" y="0"/>
            <a:ext cx="12184200" cy="6857640"/>
          </a:xfrm>
          <a:prstGeom prst="rect">
            <a:avLst/>
          </a:prstGeom>
          <a:noFill/>
          <a:ln w="0">
            <a:noFill/>
          </a:ln>
        </p:spPr>
      </p:pic>
      <p:graphicFrame>
        <p:nvGraphicFramePr>
          <p:cNvPr id="2257" name="Object 9"/>
          <p:cNvGraphicFramePr/>
          <p:nvPr/>
        </p:nvGraphicFramePr>
        <p:xfrm>
          <a:off x="1440" y="1440"/>
          <a:ext cx="1080" cy="1080"/>
        </p:xfrm>
        <a:graphic>
          <a:graphicData uri="http://schemas.openxmlformats.org/presentationml/2006/ole">
            <p:oleObj r:id="rId6" spid="">
              <p:embed/>
              <p:pic>
                <p:nvPicPr>
                  <p:cNvPr id="2258" name="Object 9" descr=""/>
                  <p:cNvPicPr/>
                  <p:nvPr/>
                </p:nvPicPr>
                <p:blipFill>
                  <a:blip r:embed="rId7"/>
                  <a:stretch/>
                </p:blipFill>
                <p:spPr>
                  <a:xfrm>
                    <a:off x="1440" y="1440"/>
                    <a:ext cx="1080" cy="1080"/>
                  </a:xfrm>
                  <a:prstGeom prst="rect">
                    <a:avLst/>
                  </a:prstGeom>
                  <a:noFill/>
                  <a:ln w="0">
                    <a:noFill/>
                  </a:ln>
                </p:spPr>
              </p:pic>
            </p:oleObj>
          </a:graphicData>
        </a:graphic>
      </p:graphicFrame>
      <p:sp>
        <p:nvSpPr>
          <p:cNvPr id="2259" name="Rectangle 8"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260" name="PlaceHolder 1"/>
          <p:cNvSpPr>
            <a:spLocks noGrp="1"/>
          </p:cNvSpPr>
          <p:nvPr>
            <p:ph type="title"/>
          </p:nvPr>
        </p:nvSpPr>
        <p:spPr>
          <a:xfrm>
            <a:off x="554760" y="1408680"/>
            <a:ext cx="3812760" cy="768960"/>
          </a:xfrm>
          <a:prstGeom prst="rect">
            <a:avLst/>
          </a:prstGeom>
          <a:noFill/>
          <a:ln w="0">
            <a:noFill/>
          </a:ln>
        </p:spPr>
        <p:txBody>
          <a:bodyPr lIns="0" rIns="0" tIns="0" bIns="0" anchor="t">
            <a:noAutofit/>
          </a:bodyPr>
          <a:p>
            <a:pPr indent="0" defTabSz="914400">
              <a:lnSpc>
                <a:spcPct val="100000"/>
              </a:lnSpc>
              <a:buNone/>
            </a:pPr>
            <a:r>
              <a:rPr b="0" lang="en-US"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2261"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2262"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2263"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CF917A7E-EAAE-4223-841D-0A902E299C15}"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924" r:id="rId8"/>
  </p:sldLayoutIdLst>
</p:sldMaster>
</file>

<file path=ppt/slideMasters/slideMaster1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266" name="Object 6"/>
          <p:cNvGraphicFramePr/>
          <p:nvPr/>
        </p:nvGraphicFramePr>
        <p:xfrm>
          <a:off x="1440" y="1440"/>
          <a:ext cx="1080" cy="1080"/>
        </p:xfrm>
        <a:graphic>
          <a:graphicData uri="http://schemas.openxmlformats.org/presentationml/2006/ole">
            <p:oleObj r:id="rId2" spid="">
              <p:embed/>
              <p:pic>
                <p:nvPicPr>
                  <p:cNvPr id="2267"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2268"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269"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2270"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2271"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2272" name="LegendLines"/>
          <p:cNvGrpSpPr/>
          <p:nvPr/>
        </p:nvGrpSpPr>
        <p:grpSpPr>
          <a:xfrm>
            <a:off x="10317240" y="3355560"/>
            <a:ext cx="1370880" cy="956880"/>
            <a:chOff x="10317240" y="3355560"/>
            <a:chExt cx="1370880" cy="956880"/>
          </a:xfrm>
        </p:grpSpPr>
        <p:sp>
          <p:nvSpPr>
            <p:cNvPr id="2273"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74"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75"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76"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277"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278"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279" name="LegendMoons"/>
          <p:cNvGrpSpPr/>
          <p:nvPr/>
        </p:nvGrpSpPr>
        <p:grpSpPr>
          <a:xfrm>
            <a:off x="10688400" y="1415880"/>
            <a:ext cx="999720" cy="1731600"/>
            <a:chOff x="10688400" y="1415880"/>
            <a:chExt cx="999720" cy="1731600"/>
          </a:xfrm>
        </p:grpSpPr>
        <p:sp>
          <p:nvSpPr>
            <p:cNvPr id="2280"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81"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82"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83"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284"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285" name="MoonLegend1"/>
            <p:cNvGrpSpPr/>
            <p:nvPr/>
          </p:nvGrpSpPr>
          <p:grpSpPr>
            <a:xfrm>
              <a:off x="10688400" y="1415880"/>
              <a:ext cx="228240" cy="228240"/>
              <a:chOff x="10688400" y="1415880"/>
              <a:chExt cx="228240" cy="228240"/>
            </a:xfrm>
          </p:grpSpPr>
          <p:sp>
            <p:nvSpPr>
              <p:cNvPr id="2286"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87"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288" name="MoonLegend2"/>
            <p:cNvGrpSpPr/>
            <p:nvPr/>
          </p:nvGrpSpPr>
          <p:grpSpPr>
            <a:xfrm>
              <a:off x="10688400" y="1791720"/>
              <a:ext cx="228240" cy="228240"/>
              <a:chOff x="10688400" y="1791720"/>
              <a:chExt cx="228240" cy="228240"/>
            </a:xfrm>
          </p:grpSpPr>
          <p:sp>
            <p:nvSpPr>
              <p:cNvPr id="2289"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90"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291" name="MoonLegend3"/>
            <p:cNvGrpSpPr/>
            <p:nvPr/>
          </p:nvGrpSpPr>
          <p:grpSpPr>
            <a:xfrm>
              <a:off x="10688400" y="2167560"/>
              <a:ext cx="228240" cy="228240"/>
              <a:chOff x="10688400" y="2167560"/>
              <a:chExt cx="228240" cy="228240"/>
            </a:xfrm>
          </p:grpSpPr>
          <p:sp>
            <p:nvSpPr>
              <p:cNvPr id="2292"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93"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294" name="MoonLegend4"/>
            <p:cNvGrpSpPr/>
            <p:nvPr/>
          </p:nvGrpSpPr>
          <p:grpSpPr>
            <a:xfrm>
              <a:off x="10688400" y="2543400"/>
              <a:ext cx="228240" cy="228240"/>
              <a:chOff x="10688400" y="2543400"/>
              <a:chExt cx="228240" cy="228240"/>
            </a:xfrm>
          </p:grpSpPr>
          <p:sp>
            <p:nvSpPr>
              <p:cNvPr id="2295"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96"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297" name="MoonLegend5"/>
            <p:cNvGrpSpPr/>
            <p:nvPr/>
          </p:nvGrpSpPr>
          <p:grpSpPr>
            <a:xfrm>
              <a:off x="10688400" y="2919240"/>
              <a:ext cx="228240" cy="228240"/>
              <a:chOff x="10688400" y="2919240"/>
              <a:chExt cx="228240" cy="228240"/>
            </a:xfrm>
          </p:grpSpPr>
          <p:sp>
            <p:nvSpPr>
              <p:cNvPr id="2298"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299"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300" name="LegendBoxes"/>
          <p:cNvGrpSpPr/>
          <p:nvPr/>
        </p:nvGrpSpPr>
        <p:grpSpPr>
          <a:xfrm>
            <a:off x="10714680" y="4520880"/>
            <a:ext cx="973440" cy="1716120"/>
            <a:chOff x="10714680" y="4520880"/>
            <a:chExt cx="973440" cy="1716120"/>
          </a:xfrm>
        </p:grpSpPr>
        <p:sp>
          <p:nvSpPr>
            <p:cNvPr id="2301"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02"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03"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04"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05"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06"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07"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08"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09"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10"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311"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312" name="Grid" descr=""/>
          <p:cNvPicPr/>
          <p:nvPr/>
        </p:nvPicPr>
        <p:blipFill>
          <a:blip r:embed="rId5"/>
          <a:stretch/>
        </p:blipFill>
        <p:spPr>
          <a:xfrm>
            <a:off x="0" y="0"/>
            <a:ext cx="12184200" cy="6857640"/>
          </a:xfrm>
          <a:prstGeom prst="rect">
            <a:avLst/>
          </a:prstGeom>
          <a:noFill/>
          <a:ln w="0">
            <a:noFill/>
          </a:ln>
        </p:spPr>
      </p:pic>
      <p:graphicFrame>
        <p:nvGraphicFramePr>
          <p:cNvPr id="2313" name="Object 3"/>
          <p:cNvGraphicFramePr/>
          <p:nvPr/>
        </p:nvGraphicFramePr>
        <p:xfrm>
          <a:off x="1440" y="1440"/>
          <a:ext cx="1080" cy="1080"/>
        </p:xfrm>
        <a:graphic>
          <a:graphicData uri="http://schemas.openxmlformats.org/presentationml/2006/ole">
            <p:oleObj r:id="rId6" spid="">
              <p:embed/>
              <p:pic>
                <p:nvPicPr>
                  <p:cNvPr id="2314" name="Object 3" descr=""/>
                  <p:cNvPicPr/>
                  <p:nvPr/>
                </p:nvPicPr>
                <p:blipFill>
                  <a:blip r:embed="rId7"/>
                  <a:stretch/>
                </p:blipFill>
                <p:spPr>
                  <a:xfrm>
                    <a:off x="1440" y="1440"/>
                    <a:ext cx="1080" cy="1080"/>
                  </a:xfrm>
                  <a:prstGeom prst="rect">
                    <a:avLst/>
                  </a:prstGeom>
                  <a:noFill/>
                  <a:ln w="0">
                    <a:noFill/>
                  </a:ln>
                </p:spPr>
              </p:pic>
            </p:oleObj>
          </a:graphicData>
        </a:graphic>
      </p:graphicFrame>
      <p:sp>
        <p:nvSpPr>
          <p:cNvPr id="231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316" name="PlaceHolder 1"/>
          <p:cNvSpPr>
            <a:spLocks noGrp="1"/>
          </p:cNvSpPr>
          <p:nvPr>
            <p:ph type="title"/>
          </p:nvPr>
        </p:nvSpPr>
        <p:spPr>
          <a:xfrm>
            <a:off x="554760" y="3044160"/>
            <a:ext cx="5065560" cy="768960"/>
          </a:xfrm>
          <a:prstGeom prst="rect">
            <a:avLst/>
          </a:prstGeom>
          <a:noFill/>
          <a:ln w="0">
            <a:noFill/>
          </a:ln>
        </p:spPr>
        <p:txBody>
          <a:bodyPr lIns="0" rIns="365760" tIns="0" bIns="0" anchor="ctr">
            <a:noAutofit/>
          </a:bodyPr>
          <a:p>
            <a:pPr indent="0" defTabSz="914400">
              <a:lnSpc>
                <a:spcPct val="100000"/>
              </a:lnSpc>
              <a:buNone/>
            </a:pPr>
            <a:r>
              <a:rPr b="0" lang="en-US"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2317"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2318"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2319"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BE1CF1DF-87D4-44E1-9FC7-D46D1FB158B6}"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926" r:id="rId8"/>
  </p:sldLayoutIdLst>
</p:sldMaster>
</file>

<file path=ppt/slideMasters/slideMaster1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322" name="Object 6"/>
          <p:cNvGraphicFramePr/>
          <p:nvPr/>
        </p:nvGraphicFramePr>
        <p:xfrm>
          <a:off x="1440" y="1440"/>
          <a:ext cx="1080" cy="1080"/>
        </p:xfrm>
        <a:graphic>
          <a:graphicData uri="http://schemas.openxmlformats.org/presentationml/2006/ole">
            <p:oleObj r:id="rId2" spid="">
              <p:embed/>
              <p:pic>
                <p:nvPicPr>
                  <p:cNvPr id="2323"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2324"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325"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2326"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2327"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2328" name="LegendLines"/>
          <p:cNvGrpSpPr/>
          <p:nvPr/>
        </p:nvGrpSpPr>
        <p:grpSpPr>
          <a:xfrm>
            <a:off x="10317240" y="3355560"/>
            <a:ext cx="1370880" cy="956880"/>
            <a:chOff x="10317240" y="3355560"/>
            <a:chExt cx="1370880" cy="956880"/>
          </a:xfrm>
        </p:grpSpPr>
        <p:sp>
          <p:nvSpPr>
            <p:cNvPr id="2329"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30"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31"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32"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333"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334"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335" name="LegendMoons"/>
          <p:cNvGrpSpPr/>
          <p:nvPr/>
        </p:nvGrpSpPr>
        <p:grpSpPr>
          <a:xfrm>
            <a:off x="10688400" y="1415880"/>
            <a:ext cx="999720" cy="1731600"/>
            <a:chOff x="10688400" y="1415880"/>
            <a:chExt cx="999720" cy="1731600"/>
          </a:xfrm>
        </p:grpSpPr>
        <p:sp>
          <p:nvSpPr>
            <p:cNvPr id="2336"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37"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38"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39"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40"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341" name="MoonLegend1"/>
            <p:cNvGrpSpPr/>
            <p:nvPr/>
          </p:nvGrpSpPr>
          <p:grpSpPr>
            <a:xfrm>
              <a:off x="10688400" y="1415880"/>
              <a:ext cx="228240" cy="228240"/>
              <a:chOff x="10688400" y="1415880"/>
              <a:chExt cx="228240" cy="228240"/>
            </a:xfrm>
          </p:grpSpPr>
          <p:sp>
            <p:nvSpPr>
              <p:cNvPr id="2342"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343"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344" name="MoonLegend2"/>
            <p:cNvGrpSpPr/>
            <p:nvPr/>
          </p:nvGrpSpPr>
          <p:grpSpPr>
            <a:xfrm>
              <a:off x="10688400" y="1791720"/>
              <a:ext cx="228240" cy="228240"/>
              <a:chOff x="10688400" y="1791720"/>
              <a:chExt cx="228240" cy="228240"/>
            </a:xfrm>
          </p:grpSpPr>
          <p:sp>
            <p:nvSpPr>
              <p:cNvPr id="2345"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346"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347" name="MoonLegend3"/>
            <p:cNvGrpSpPr/>
            <p:nvPr/>
          </p:nvGrpSpPr>
          <p:grpSpPr>
            <a:xfrm>
              <a:off x="10688400" y="2167560"/>
              <a:ext cx="228240" cy="228240"/>
              <a:chOff x="10688400" y="2167560"/>
              <a:chExt cx="228240" cy="228240"/>
            </a:xfrm>
          </p:grpSpPr>
          <p:sp>
            <p:nvSpPr>
              <p:cNvPr id="2348"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349"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350" name="MoonLegend4"/>
            <p:cNvGrpSpPr/>
            <p:nvPr/>
          </p:nvGrpSpPr>
          <p:grpSpPr>
            <a:xfrm>
              <a:off x="10688400" y="2543400"/>
              <a:ext cx="228240" cy="228240"/>
              <a:chOff x="10688400" y="2543400"/>
              <a:chExt cx="228240" cy="228240"/>
            </a:xfrm>
          </p:grpSpPr>
          <p:sp>
            <p:nvSpPr>
              <p:cNvPr id="2351"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352"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353" name="MoonLegend5"/>
            <p:cNvGrpSpPr/>
            <p:nvPr/>
          </p:nvGrpSpPr>
          <p:grpSpPr>
            <a:xfrm>
              <a:off x="10688400" y="2919240"/>
              <a:ext cx="228240" cy="228240"/>
              <a:chOff x="10688400" y="2919240"/>
              <a:chExt cx="228240" cy="228240"/>
            </a:xfrm>
          </p:grpSpPr>
          <p:sp>
            <p:nvSpPr>
              <p:cNvPr id="2354"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355"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356" name="LegendBoxes"/>
          <p:cNvGrpSpPr/>
          <p:nvPr/>
        </p:nvGrpSpPr>
        <p:grpSpPr>
          <a:xfrm>
            <a:off x="10714680" y="4520880"/>
            <a:ext cx="973440" cy="1716120"/>
            <a:chOff x="10714680" y="4520880"/>
            <a:chExt cx="973440" cy="1716120"/>
          </a:xfrm>
        </p:grpSpPr>
        <p:sp>
          <p:nvSpPr>
            <p:cNvPr id="2357"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58"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59"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60"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61"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362"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63"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64"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65"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66"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367"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368" name="Grid" descr=""/>
          <p:cNvPicPr/>
          <p:nvPr/>
        </p:nvPicPr>
        <p:blipFill>
          <a:blip r:embed="rId5"/>
          <a:stretch/>
        </p:blipFill>
        <p:spPr>
          <a:xfrm>
            <a:off x="0" y="0"/>
            <a:ext cx="12184200" cy="6857640"/>
          </a:xfrm>
          <a:prstGeom prst="rect">
            <a:avLst/>
          </a:prstGeom>
          <a:noFill/>
          <a:ln w="0">
            <a:noFill/>
          </a:ln>
        </p:spPr>
      </p:pic>
      <p:graphicFrame>
        <p:nvGraphicFramePr>
          <p:cNvPr id="2369" name="Object 2"/>
          <p:cNvGraphicFramePr/>
          <p:nvPr/>
        </p:nvGraphicFramePr>
        <p:xfrm>
          <a:off x="1440" y="1440"/>
          <a:ext cx="1080" cy="1080"/>
        </p:xfrm>
        <a:graphic>
          <a:graphicData uri="http://schemas.openxmlformats.org/presentationml/2006/ole">
            <p:oleObj r:id="rId6" spid="">
              <p:embed/>
              <p:pic>
                <p:nvPicPr>
                  <p:cNvPr id="2370" name="Object 2" descr=""/>
                  <p:cNvPicPr/>
                  <p:nvPr/>
                </p:nvPicPr>
                <p:blipFill>
                  <a:blip r:embed="rId7"/>
                  <a:stretch/>
                </p:blipFill>
                <p:spPr>
                  <a:xfrm>
                    <a:off x="1440" y="1440"/>
                    <a:ext cx="1080" cy="1080"/>
                  </a:xfrm>
                  <a:prstGeom prst="rect">
                    <a:avLst/>
                  </a:prstGeom>
                  <a:noFill/>
                  <a:ln w="0">
                    <a:noFill/>
                  </a:ln>
                </p:spPr>
              </p:pic>
            </p:oleObj>
          </a:graphicData>
        </a:graphic>
      </p:graphicFrame>
      <p:pic>
        <p:nvPicPr>
          <p:cNvPr id="2371" name="Picture Placeholder 12" descr=""/>
          <p:cNvPicPr/>
          <p:nvPr/>
        </p:nvPicPr>
        <p:blipFill>
          <a:blip r:embed="rId8"/>
          <a:stretch/>
        </p:blipFill>
        <p:spPr>
          <a:xfrm>
            <a:off x="0" y="0"/>
            <a:ext cx="12191760" cy="6857640"/>
          </a:xfrm>
          <a:prstGeom prst="rect">
            <a:avLst/>
          </a:prstGeom>
          <a:noFill/>
          <a:ln w="0">
            <a:noFill/>
          </a:ln>
        </p:spPr>
      </p:pic>
      <p:sp>
        <p:nvSpPr>
          <p:cNvPr id="2372"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4400" strike="noStrike" u="none">
              <a:solidFill>
                <a:schemeClr val="lt1"/>
              </a:solidFill>
              <a:effectLst/>
              <a:uFillTx/>
              <a:latin typeface="Verdana"/>
            </a:endParaRPr>
          </a:p>
        </p:txBody>
      </p:sp>
      <p:sp>
        <p:nvSpPr>
          <p:cNvPr id="2373" name="PlaceHolder 1"/>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2374" name="Text Placeholder 2"/>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endParaRPr b="0" lang="en-GB" sz="3200" strike="noStrike" u="none">
              <a:solidFill>
                <a:srgbClr val="0094d9"/>
              </a:solidFill>
              <a:effectLst/>
              <a:uFillTx/>
              <a:latin typeface="Verdana"/>
            </a:endParaRPr>
          </a:p>
        </p:txBody>
      </p:sp>
      <p:sp>
        <p:nvSpPr>
          <p:cNvPr id="2375" name="PlaceHolder 2"/>
          <p:cNvSpPr>
            <a:spLocks noGrp="1"/>
          </p:cNvSpPr>
          <p:nvPr>
            <p:ph type="title"/>
          </p:nvPr>
        </p:nvSpPr>
        <p:spPr>
          <a:xfrm>
            <a:off x="547920" y="3582360"/>
            <a:ext cx="3416760" cy="975960"/>
          </a:xfrm>
          <a:prstGeom prst="rect">
            <a:avLst/>
          </a:prstGeom>
          <a:noFill/>
          <a:ln w="0">
            <a:noFill/>
          </a:ln>
        </p:spPr>
        <p:txBody>
          <a:bodyPr lIns="0" rIns="0" tIns="0" bIns="0" anchor="t">
            <a:spAutoFit/>
          </a:bodyPr>
          <a:p>
            <a:pPr indent="0" defTabSz="914400">
              <a:lnSpc>
                <a:spcPct val="100000"/>
              </a:lnSpc>
              <a:buNone/>
            </a:pPr>
            <a:r>
              <a:rPr b="0" lang="en-US" sz="3200" strike="noStrike" u="none">
                <a:solidFill>
                  <a:schemeClr val="accent1"/>
                </a:solidFill>
                <a:effectLst/>
                <a:uFillTx/>
                <a:latin typeface="Verdana"/>
              </a:rPr>
              <a:t>Click to edit Master title style</a:t>
            </a:r>
            <a:endParaRPr b="0" lang="en-US" sz="3200" strike="noStrike" u="none">
              <a:solidFill>
                <a:schemeClr val="dk1"/>
              </a:solidFill>
              <a:effectLst/>
              <a:uFillTx/>
              <a:latin typeface="Verdana"/>
            </a:endParaRPr>
          </a:p>
        </p:txBody>
      </p:sp>
      <p:sp>
        <p:nvSpPr>
          <p:cNvPr id="2376"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AB9513FC-45CA-4B8F-B130-73C66603388A}"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sp>
        <p:nvSpPr>
          <p:cNvPr id="2377"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928" r:id="rId9"/>
  </p:sldLayoutIdLst>
</p:sldMaster>
</file>

<file path=ppt/slideMasters/slideMaster1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380" name="Object 6"/>
          <p:cNvGraphicFramePr/>
          <p:nvPr/>
        </p:nvGraphicFramePr>
        <p:xfrm>
          <a:off x="1440" y="1440"/>
          <a:ext cx="1080" cy="1080"/>
        </p:xfrm>
        <a:graphic>
          <a:graphicData uri="http://schemas.openxmlformats.org/presentationml/2006/ole">
            <p:oleObj r:id="rId2" spid="">
              <p:embed/>
              <p:pic>
                <p:nvPicPr>
                  <p:cNvPr id="2381"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2382"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383"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2384"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2385"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2386" name="LegendLines"/>
          <p:cNvGrpSpPr/>
          <p:nvPr/>
        </p:nvGrpSpPr>
        <p:grpSpPr>
          <a:xfrm>
            <a:off x="10317240" y="3355560"/>
            <a:ext cx="1370880" cy="956880"/>
            <a:chOff x="10317240" y="3355560"/>
            <a:chExt cx="1370880" cy="956880"/>
          </a:xfrm>
        </p:grpSpPr>
        <p:sp>
          <p:nvSpPr>
            <p:cNvPr id="2387"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88"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89"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90"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391"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392"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393" name="LegendMoons"/>
          <p:cNvGrpSpPr/>
          <p:nvPr/>
        </p:nvGrpSpPr>
        <p:grpSpPr>
          <a:xfrm>
            <a:off x="10688400" y="1415880"/>
            <a:ext cx="999720" cy="1731600"/>
            <a:chOff x="10688400" y="1415880"/>
            <a:chExt cx="999720" cy="1731600"/>
          </a:xfrm>
        </p:grpSpPr>
        <p:sp>
          <p:nvSpPr>
            <p:cNvPr id="2394"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95"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96"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97"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398"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399" name="MoonLegend1"/>
            <p:cNvGrpSpPr/>
            <p:nvPr/>
          </p:nvGrpSpPr>
          <p:grpSpPr>
            <a:xfrm>
              <a:off x="10688400" y="1415880"/>
              <a:ext cx="228240" cy="228240"/>
              <a:chOff x="10688400" y="1415880"/>
              <a:chExt cx="228240" cy="228240"/>
            </a:xfrm>
          </p:grpSpPr>
          <p:sp>
            <p:nvSpPr>
              <p:cNvPr id="2400"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01"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402" name="MoonLegend2"/>
            <p:cNvGrpSpPr/>
            <p:nvPr/>
          </p:nvGrpSpPr>
          <p:grpSpPr>
            <a:xfrm>
              <a:off x="10688400" y="1791720"/>
              <a:ext cx="228240" cy="228240"/>
              <a:chOff x="10688400" y="1791720"/>
              <a:chExt cx="228240" cy="228240"/>
            </a:xfrm>
          </p:grpSpPr>
          <p:sp>
            <p:nvSpPr>
              <p:cNvPr id="2403"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04"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405" name="MoonLegend3"/>
            <p:cNvGrpSpPr/>
            <p:nvPr/>
          </p:nvGrpSpPr>
          <p:grpSpPr>
            <a:xfrm>
              <a:off x="10688400" y="2167560"/>
              <a:ext cx="228240" cy="228240"/>
              <a:chOff x="10688400" y="2167560"/>
              <a:chExt cx="228240" cy="228240"/>
            </a:xfrm>
          </p:grpSpPr>
          <p:sp>
            <p:nvSpPr>
              <p:cNvPr id="2406"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07"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408" name="MoonLegend4"/>
            <p:cNvGrpSpPr/>
            <p:nvPr/>
          </p:nvGrpSpPr>
          <p:grpSpPr>
            <a:xfrm>
              <a:off x="10688400" y="2543400"/>
              <a:ext cx="228240" cy="228240"/>
              <a:chOff x="10688400" y="2543400"/>
              <a:chExt cx="228240" cy="228240"/>
            </a:xfrm>
          </p:grpSpPr>
          <p:sp>
            <p:nvSpPr>
              <p:cNvPr id="2409"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10"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411" name="MoonLegend5"/>
            <p:cNvGrpSpPr/>
            <p:nvPr/>
          </p:nvGrpSpPr>
          <p:grpSpPr>
            <a:xfrm>
              <a:off x="10688400" y="2919240"/>
              <a:ext cx="228240" cy="228240"/>
              <a:chOff x="10688400" y="2919240"/>
              <a:chExt cx="228240" cy="228240"/>
            </a:xfrm>
          </p:grpSpPr>
          <p:sp>
            <p:nvSpPr>
              <p:cNvPr id="2412"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13"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414" name="LegendBoxes"/>
          <p:cNvGrpSpPr/>
          <p:nvPr/>
        </p:nvGrpSpPr>
        <p:grpSpPr>
          <a:xfrm>
            <a:off x="10714680" y="4520880"/>
            <a:ext cx="973440" cy="1716120"/>
            <a:chOff x="10714680" y="4520880"/>
            <a:chExt cx="973440" cy="1716120"/>
          </a:xfrm>
        </p:grpSpPr>
        <p:sp>
          <p:nvSpPr>
            <p:cNvPr id="2415"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16"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17"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18"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19"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20"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21"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22"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23"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24"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425"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426" name="Grid" descr=""/>
          <p:cNvPicPr/>
          <p:nvPr/>
        </p:nvPicPr>
        <p:blipFill>
          <a:blip r:embed="rId5"/>
          <a:stretch/>
        </p:blipFill>
        <p:spPr>
          <a:xfrm>
            <a:off x="0" y="0"/>
            <a:ext cx="12184200" cy="6857640"/>
          </a:xfrm>
          <a:prstGeom prst="rect">
            <a:avLst/>
          </a:prstGeom>
          <a:noFill/>
          <a:ln w="0">
            <a:noFill/>
          </a:ln>
        </p:spPr>
      </p:pic>
      <p:graphicFrame>
        <p:nvGraphicFramePr>
          <p:cNvPr id="2427" name="Object 2"/>
          <p:cNvGraphicFramePr/>
          <p:nvPr/>
        </p:nvGraphicFramePr>
        <p:xfrm>
          <a:off x="1440" y="1440"/>
          <a:ext cx="1080" cy="1080"/>
        </p:xfrm>
        <a:graphic>
          <a:graphicData uri="http://schemas.openxmlformats.org/presentationml/2006/ole">
            <p:oleObj r:id="rId6" spid="">
              <p:embed/>
              <p:pic>
                <p:nvPicPr>
                  <p:cNvPr id="2428" name="Object 2" descr=""/>
                  <p:cNvPicPr/>
                  <p:nvPr/>
                </p:nvPicPr>
                <p:blipFill>
                  <a:blip r:embed="rId7"/>
                  <a:stretch/>
                </p:blipFill>
                <p:spPr>
                  <a:xfrm>
                    <a:off x="1440" y="1440"/>
                    <a:ext cx="1080" cy="1080"/>
                  </a:xfrm>
                  <a:prstGeom prst="rect">
                    <a:avLst/>
                  </a:prstGeom>
                  <a:noFill/>
                  <a:ln w="0">
                    <a:noFill/>
                  </a:ln>
                </p:spPr>
              </p:pic>
            </p:oleObj>
          </a:graphicData>
        </a:graphic>
      </p:graphicFrame>
      <p:sp>
        <p:nvSpPr>
          <p:cNvPr id="2429"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3400" strike="noStrike" u="none">
              <a:solidFill>
                <a:schemeClr val="lt1"/>
              </a:solidFill>
              <a:effectLst/>
              <a:uFillTx/>
              <a:latin typeface="Verdana"/>
            </a:endParaRPr>
          </a:p>
        </p:txBody>
      </p:sp>
      <p:sp>
        <p:nvSpPr>
          <p:cNvPr id="2430" name="PlaceHolder 1"/>
          <p:cNvSpPr>
            <a:spLocks noGrp="1"/>
          </p:cNvSpPr>
          <p:nvPr>
            <p:ph type="title"/>
          </p:nvPr>
        </p:nvSpPr>
        <p:spPr>
          <a:xfrm>
            <a:off x="1505880" y="3535200"/>
            <a:ext cx="9180360" cy="543960"/>
          </a:xfrm>
          <a:prstGeom prst="rect">
            <a:avLst/>
          </a:prstGeom>
          <a:noFill/>
          <a:ln w="0">
            <a:noFill/>
          </a:ln>
        </p:spPr>
        <p:txBody>
          <a:bodyPr lIns="0" rIns="0" tIns="0" bIns="0" anchor="b">
            <a:spAutoFit/>
          </a:bodyPr>
          <a:p>
            <a:pPr indent="0" defTabSz="914400">
              <a:lnSpc>
                <a:spcPct val="105000"/>
              </a:lnSpc>
              <a:buNone/>
            </a:pPr>
            <a:r>
              <a:rPr b="0" lang="en-US" sz="3400" strike="noStrike" u="none">
                <a:solidFill>
                  <a:schemeClr val="accent1"/>
                </a:solidFill>
                <a:effectLst/>
                <a:uFillTx/>
                <a:latin typeface="Verdana"/>
              </a:rPr>
              <a:t>“Click to add quote</a:t>
            </a:r>
            <a:endParaRPr b="0" lang="en-US" sz="3400" strike="noStrike" u="none">
              <a:solidFill>
                <a:schemeClr val="dk1"/>
              </a:solidFill>
              <a:effectLst/>
              <a:uFillTx/>
              <a:latin typeface="Verdana"/>
            </a:endParaRPr>
          </a:p>
        </p:txBody>
      </p:sp>
      <p:sp>
        <p:nvSpPr>
          <p:cNvPr id="2431"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2432"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2433"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6BD1EF95-7D11-45B2-9BF3-41F023B3EB68}"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930" r:id="rId8"/>
  </p:sldLayoutIdLst>
</p:sldMaster>
</file>

<file path=ppt/slideMasters/slideMaster1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436" name="Object 6"/>
          <p:cNvGraphicFramePr/>
          <p:nvPr/>
        </p:nvGraphicFramePr>
        <p:xfrm>
          <a:off x="1440" y="1440"/>
          <a:ext cx="1080" cy="1080"/>
        </p:xfrm>
        <a:graphic>
          <a:graphicData uri="http://schemas.openxmlformats.org/presentationml/2006/ole">
            <p:oleObj r:id="rId2" spid="">
              <p:embed/>
              <p:pic>
                <p:nvPicPr>
                  <p:cNvPr id="2437"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2438"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439"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2440"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2441"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2442" name="LegendLines"/>
          <p:cNvGrpSpPr/>
          <p:nvPr/>
        </p:nvGrpSpPr>
        <p:grpSpPr>
          <a:xfrm>
            <a:off x="10317240" y="3355560"/>
            <a:ext cx="1370880" cy="956880"/>
            <a:chOff x="10317240" y="3355560"/>
            <a:chExt cx="1370880" cy="956880"/>
          </a:xfrm>
        </p:grpSpPr>
        <p:sp>
          <p:nvSpPr>
            <p:cNvPr id="2443"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44"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45"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46"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447"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448"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449" name="LegendMoons"/>
          <p:cNvGrpSpPr/>
          <p:nvPr/>
        </p:nvGrpSpPr>
        <p:grpSpPr>
          <a:xfrm>
            <a:off x="10688400" y="1415880"/>
            <a:ext cx="999720" cy="1731600"/>
            <a:chOff x="10688400" y="1415880"/>
            <a:chExt cx="999720" cy="1731600"/>
          </a:xfrm>
        </p:grpSpPr>
        <p:sp>
          <p:nvSpPr>
            <p:cNvPr id="2450"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51"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52"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53"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54"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455" name="MoonLegend1"/>
            <p:cNvGrpSpPr/>
            <p:nvPr/>
          </p:nvGrpSpPr>
          <p:grpSpPr>
            <a:xfrm>
              <a:off x="10688400" y="1415880"/>
              <a:ext cx="228240" cy="228240"/>
              <a:chOff x="10688400" y="1415880"/>
              <a:chExt cx="228240" cy="228240"/>
            </a:xfrm>
          </p:grpSpPr>
          <p:sp>
            <p:nvSpPr>
              <p:cNvPr id="2456"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57"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458" name="MoonLegend2"/>
            <p:cNvGrpSpPr/>
            <p:nvPr/>
          </p:nvGrpSpPr>
          <p:grpSpPr>
            <a:xfrm>
              <a:off x="10688400" y="1791720"/>
              <a:ext cx="228240" cy="228240"/>
              <a:chOff x="10688400" y="1791720"/>
              <a:chExt cx="228240" cy="228240"/>
            </a:xfrm>
          </p:grpSpPr>
          <p:sp>
            <p:nvSpPr>
              <p:cNvPr id="2459"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60"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461" name="MoonLegend3"/>
            <p:cNvGrpSpPr/>
            <p:nvPr/>
          </p:nvGrpSpPr>
          <p:grpSpPr>
            <a:xfrm>
              <a:off x="10688400" y="2167560"/>
              <a:ext cx="228240" cy="228240"/>
              <a:chOff x="10688400" y="2167560"/>
              <a:chExt cx="228240" cy="228240"/>
            </a:xfrm>
          </p:grpSpPr>
          <p:sp>
            <p:nvSpPr>
              <p:cNvPr id="2462"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63"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464" name="MoonLegend4"/>
            <p:cNvGrpSpPr/>
            <p:nvPr/>
          </p:nvGrpSpPr>
          <p:grpSpPr>
            <a:xfrm>
              <a:off x="10688400" y="2543400"/>
              <a:ext cx="228240" cy="228240"/>
              <a:chOff x="10688400" y="2543400"/>
              <a:chExt cx="228240" cy="228240"/>
            </a:xfrm>
          </p:grpSpPr>
          <p:sp>
            <p:nvSpPr>
              <p:cNvPr id="2465"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66"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467" name="MoonLegend5"/>
            <p:cNvGrpSpPr/>
            <p:nvPr/>
          </p:nvGrpSpPr>
          <p:grpSpPr>
            <a:xfrm>
              <a:off x="10688400" y="2919240"/>
              <a:ext cx="228240" cy="228240"/>
              <a:chOff x="10688400" y="2919240"/>
              <a:chExt cx="228240" cy="228240"/>
            </a:xfrm>
          </p:grpSpPr>
          <p:sp>
            <p:nvSpPr>
              <p:cNvPr id="2468"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469"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470" name="LegendBoxes"/>
          <p:cNvGrpSpPr/>
          <p:nvPr/>
        </p:nvGrpSpPr>
        <p:grpSpPr>
          <a:xfrm>
            <a:off x="10714680" y="4520880"/>
            <a:ext cx="973440" cy="1716120"/>
            <a:chOff x="10714680" y="4520880"/>
            <a:chExt cx="973440" cy="1716120"/>
          </a:xfrm>
        </p:grpSpPr>
        <p:sp>
          <p:nvSpPr>
            <p:cNvPr id="2471"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72"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73"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74"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75"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476"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77"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78"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79"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480"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481"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482" name="Grid" descr=""/>
          <p:cNvPicPr/>
          <p:nvPr/>
        </p:nvPicPr>
        <p:blipFill>
          <a:blip r:embed="rId5"/>
          <a:stretch/>
        </p:blipFill>
        <p:spPr>
          <a:xfrm>
            <a:off x="0" y="0"/>
            <a:ext cx="12184200" cy="6857640"/>
          </a:xfrm>
          <a:prstGeom prst="rect">
            <a:avLst/>
          </a:prstGeom>
          <a:noFill/>
          <a:ln w="0">
            <a:noFill/>
          </a:ln>
        </p:spPr>
      </p:pic>
      <p:graphicFrame>
        <p:nvGraphicFramePr>
          <p:cNvPr id="2483" name="Object 6"/>
          <p:cNvGraphicFramePr/>
          <p:nvPr/>
        </p:nvGraphicFramePr>
        <p:xfrm>
          <a:off x="1440" y="1440"/>
          <a:ext cx="1080" cy="1080"/>
        </p:xfrm>
        <a:graphic>
          <a:graphicData uri="http://schemas.openxmlformats.org/presentationml/2006/ole">
            <p:oleObj r:id="rId6" spid="">
              <p:embed/>
              <p:pic>
                <p:nvPicPr>
                  <p:cNvPr id="2484" name="Object 6" descr=""/>
                  <p:cNvPicPr/>
                  <p:nvPr/>
                </p:nvPicPr>
                <p:blipFill>
                  <a:blip r:embed="rId7"/>
                  <a:stretch/>
                </p:blipFill>
                <p:spPr>
                  <a:xfrm>
                    <a:off x="1440" y="1440"/>
                    <a:ext cx="1080" cy="1080"/>
                  </a:xfrm>
                  <a:prstGeom prst="rect">
                    <a:avLst/>
                  </a:prstGeom>
                  <a:noFill/>
                  <a:ln w="0">
                    <a:noFill/>
                  </a:ln>
                </p:spPr>
              </p:pic>
            </p:oleObj>
          </a:graphicData>
        </a:graphic>
      </p:graphicFrame>
      <p:sp>
        <p:nvSpPr>
          <p:cNvPr id="248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486" name="RectangleLight"/>
          <p:cNvSpPr/>
          <p:nvPr/>
        </p:nvSpPr>
        <p:spPr>
          <a:xfrm>
            <a:off x="3413880" y="0"/>
            <a:ext cx="8777880" cy="6857640"/>
          </a:xfrm>
          <a:prstGeom prst="rect">
            <a:avLst/>
          </a:prstGeom>
          <a:solidFill>
            <a:srgbClr val="e1f5ff"/>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Verdana"/>
            </a:endParaRPr>
          </a:p>
        </p:txBody>
      </p:sp>
      <p:sp>
        <p:nvSpPr>
          <p:cNvPr id="2487"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2488" name="PlaceHolder 1"/>
          <p:cNvSpPr>
            <a:spLocks noGrp="1"/>
          </p:cNvSpPr>
          <p:nvPr>
            <p:ph type="body"/>
          </p:nvPr>
        </p:nvSpPr>
        <p:spPr>
          <a:xfrm>
            <a:off x="554760" y="41760"/>
            <a:ext cx="2514240" cy="73832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2489" name="PlaceHolder 2"/>
          <p:cNvSpPr>
            <a:spLocks noGrp="1"/>
          </p:cNvSpPr>
          <p:nvPr>
            <p:ph type="title"/>
          </p:nvPr>
        </p:nvSpPr>
        <p:spPr>
          <a:xfrm>
            <a:off x="554760" y="2744280"/>
            <a:ext cx="2514240" cy="768960"/>
          </a:xfrm>
          <a:prstGeom prst="rect">
            <a:avLst/>
          </a:prstGeom>
          <a:noFill/>
          <a:ln w="0">
            <a:noFill/>
          </a:ln>
        </p:spPr>
        <p:txBody>
          <a:bodyPr lIns="0" rIns="0" tIns="0" bIns="0" anchor="b">
            <a:noAutofit/>
          </a:bodyPr>
          <a:p>
            <a:pPr indent="0" defTabSz="914400">
              <a:lnSpc>
                <a:spcPct val="100000"/>
              </a:lnSpc>
              <a:buNone/>
            </a:pPr>
            <a:r>
              <a:rPr b="0" lang="en-US"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2490"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EA241AAC-D1C6-4CD6-9D14-E574E33CA583}"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2491" name="Picture 4" descr="Vitafoods Asia | 17 - 19 Sept 2025 | Nutraceutical Trade Show"/>
          <p:cNvPicPr/>
          <p:nvPr/>
        </p:nvPicPr>
        <p:blipFill>
          <a:blip r:embed="rId8"/>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32" r:id="rId9"/>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00" name="Object 8"/>
          <p:cNvGraphicFramePr/>
          <p:nvPr/>
        </p:nvGraphicFramePr>
        <p:xfrm>
          <a:off x="2160" y="2160"/>
          <a:ext cx="1800" cy="1800"/>
        </p:xfrm>
        <a:graphic>
          <a:graphicData uri="http://schemas.openxmlformats.org/presentationml/2006/ole">
            <p:oleObj r:id="rId2" spid="">
              <p:embed/>
              <p:pic>
                <p:nvPicPr>
                  <p:cNvPr id="20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0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203" name="Rechte verbindingslijn 9"/>
          <p:cNvCxnSpPr/>
          <p:nvPr/>
        </p:nvCxnSpPr>
        <p:spPr>
          <a:xfrm>
            <a:off x="579960" y="6478200"/>
            <a:ext cx="360" cy="240480"/>
          </a:xfrm>
          <a:prstGeom prst="straightConnector1">
            <a:avLst/>
          </a:prstGeom>
          <a:ln cap="rnd" w="6480">
            <a:solidFill>
              <a:schemeClr val="accent1"/>
            </a:solidFill>
            <a:miter/>
          </a:ln>
        </p:spPr>
      </p:cxnSp>
      <p:pic>
        <p:nvPicPr>
          <p:cNvPr id="204" name="Afbeelding 7" descr=""/>
          <p:cNvPicPr/>
          <p:nvPr/>
        </p:nvPicPr>
        <p:blipFill>
          <a:blip r:embed="rId4"/>
          <a:stretch/>
        </p:blipFill>
        <p:spPr>
          <a:xfrm>
            <a:off x="11045160" y="6275520"/>
            <a:ext cx="906840" cy="479880"/>
          </a:xfrm>
          <a:prstGeom prst="rect">
            <a:avLst/>
          </a:prstGeom>
          <a:noFill/>
          <a:ln w="0">
            <a:noFill/>
          </a:ln>
        </p:spPr>
      </p:pic>
      <p:sp>
        <p:nvSpPr>
          <p:cNvPr id="205"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206" name="PlaceHolder 2"/>
          <p:cNvSpPr>
            <a:spLocks noGrp="1"/>
          </p:cNvSpPr>
          <p:nvPr>
            <p:ph type="body"/>
          </p:nvPr>
        </p:nvSpPr>
        <p:spPr>
          <a:xfrm>
            <a:off x="580320" y="1701720"/>
            <a:ext cx="11035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207" name="PlaceHolder 3"/>
          <p:cNvSpPr>
            <a:spLocks noGrp="1"/>
          </p:cNvSpPr>
          <p:nvPr>
            <p:ph type="dt" idx="31"/>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208" name="PlaceHolder 4"/>
          <p:cNvSpPr>
            <a:spLocks noGrp="1"/>
          </p:cNvSpPr>
          <p:nvPr>
            <p:ph type="ftr" idx="32"/>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09" name="PlaceHolder 5"/>
          <p:cNvSpPr>
            <a:spLocks noGrp="1"/>
          </p:cNvSpPr>
          <p:nvPr>
            <p:ph type="sldNum" idx="33"/>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D30BE511-0704-4803-93AC-9AD2064AC572}"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5"/>
  </p:sldLayoutIdLst>
</p:sldMaster>
</file>

<file path=ppt/slideMasters/slideMaster1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494" name="Object 6"/>
          <p:cNvGraphicFramePr/>
          <p:nvPr/>
        </p:nvGraphicFramePr>
        <p:xfrm>
          <a:off x="1440" y="1440"/>
          <a:ext cx="1080" cy="1080"/>
        </p:xfrm>
        <a:graphic>
          <a:graphicData uri="http://schemas.openxmlformats.org/presentationml/2006/ole">
            <p:oleObj r:id="rId2" spid="">
              <p:embed/>
              <p:pic>
                <p:nvPicPr>
                  <p:cNvPr id="2495" name="Object 6" descr=""/>
                  <p:cNvPicPr/>
                  <p:nvPr/>
                </p:nvPicPr>
                <p:blipFill>
                  <a:blip r:embed="rId3"/>
                  <a:stretch/>
                </p:blipFill>
                <p:spPr>
                  <a:xfrm>
                    <a:off x="1440" y="1440"/>
                    <a:ext cx="1080" cy="1080"/>
                  </a:xfrm>
                  <a:prstGeom prst="rect">
                    <a:avLst/>
                  </a:prstGeom>
                  <a:noFill/>
                  <a:ln w="0">
                    <a:noFill/>
                  </a:ln>
                </p:spPr>
              </p:pic>
            </p:oleObj>
          </a:graphicData>
        </a:graphic>
      </p:graphicFrame>
      <p:sp>
        <p:nvSpPr>
          <p:cNvPr id="2496"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497"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2498"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3f4043"/>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3f4043"/>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sp>
        <p:nvSpPr>
          <p:cNvPr id="2499"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grpSp>
        <p:nvGrpSpPr>
          <p:cNvPr id="2500" name="LegendLines"/>
          <p:cNvGrpSpPr/>
          <p:nvPr/>
        </p:nvGrpSpPr>
        <p:grpSpPr>
          <a:xfrm>
            <a:off x="10317240" y="3355560"/>
            <a:ext cx="1370880" cy="956880"/>
            <a:chOff x="10317240" y="3355560"/>
            <a:chExt cx="1370880" cy="956880"/>
          </a:xfrm>
        </p:grpSpPr>
        <p:sp>
          <p:nvSpPr>
            <p:cNvPr id="2501"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02"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03"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04"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505"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506"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507" name="LegendMoons"/>
          <p:cNvGrpSpPr/>
          <p:nvPr/>
        </p:nvGrpSpPr>
        <p:grpSpPr>
          <a:xfrm>
            <a:off x="10688400" y="1415880"/>
            <a:ext cx="999720" cy="1731600"/>
            <a:chOff x="10688400" y="1415880"/>
            <a:chExt cx="999720" cy="1731600"/>
          </a:xfrm>
        </p:grpSpPr>
        <p:sp>
          <p:nvSpPr>
            <p:cNvPr id="2508"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09"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10"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11"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12"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2513" name="MoonLegend1"/>
            <p:cNvGrpSpPr/>
            <p:nvPr/>
          </p:nvGrpSpPr>
          <p:grpSpPr>
            <a:xfrm>
              <a:off x="10688400" y="1415880"/>
              <a:ext cx="228240" cy="228240"/>
              <a:chOff x="10688400" y="1415880"/>
              <a:chExt cx="228240" cy="228240"/>
            </a:xfrm>
          </p:grpSpPr>
          <p:sp>
            <p:nvSpPr>
              <p:cNvPr id="2514" name="Oval 3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515" name="Arc 33" hidden="1"/>
              <p:cNvSpPr/>
              <p:nvPr/>
            </p:nvSpPr>
            <p:spPr>
              <a:xfrm>
                <a:off x="10688400" y="141588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516" name="MoonLegend2"/>
            <p:cNvGrpSpPr/>
            <p:nvPr/>
          </p:nvGrpSpPr>
          <p:grpSpPr>
            <a:xfrm>
              <a:off x="10688400" y="1791720"/>
              <a:ext cx="228240" cy="228240"/>
              <a:chOff x="10688400" y="1791720"/>
              <a:chExt cx="228240" cy="228240"/>
            </a:xfrm>
          </p:grpSpPr>
          <p:sp>
            <p:nvSpPr>
              <p:cNvPr id="2517" name="Oval 3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518" name="Arc 31" hidden="1"/>
              <p:cNvSpPr/>
              <p:nvPr/>
            </p:nvSpPr>
            <p:spPr>
              <a:xfrm>
                <a:off x="10688400" y="1791720"/>
                <a:ext cx="228240" cy="228240"/>
              </a:xfrm>
              <a:prstGeom prst="arc">
                <a:avLst>
                  <a:gd name="adj1" fmla="val 16200000"/>
                  <a:gd name="adj2" fmla="val 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519" name="MoonLegend3"/>
            <p:cNvGrpSpPr/>
            <p:nvPr/>
          </p:nvGrpSpPr>
          <p:grpSpPr>
            <a:xfrm>
              <a:off x="10688400" y="2167560"/>
              <a:ext cx="228240" cy="228240"/>
              <a:chOff x="10688400" y="2167560"/>
              <a:chExt cx="228240" cy="228240"/>
            </a:xfrm>
          </p:grpSpPr>
          <p:sp>
            <p:nvSpPr>
              <p:cNvPr id="2520" name="Oval 2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521" name="Arc 29" hidden="1"/>
              <p:cNvSpPr/>
              <p:nvPr/>
            </p:nvSpPr>
            <p:spPr>
              <a:xfrm>
                <a:off x="10688400" y="2167560"/>
                <a:ext cx="228240" cy="228240"/>
              </a:xfrm>
              <a:prstGeom prst="arc">
                <a:avLst>
                  <a:gd name="adj1" fmla="val 16200000"/>
                  <a:gd name="adj2" fmla="val 54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522" name="MoonLegend4"/>
            <p:cNvGrpSpPr/>
            <p:nvPr/>
          </p:nvGrpSpPr>
          <p:grpSpPr>
            <a:xfrm>
              <a:off x="10688400" y="2543400"/>
              <a:ext cx="228240" cy="228240"/>
              <a:chOff x="10688400" y="2543400"/>
              <a:chExt cx="228240" cy="228240"/>
            </a:xfrm>
          </p:grpSpPr>
          <p:sp>
            <p:nvSpPr>
              <p:cNvPr id="2523" name="Oval 2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524" name="Arc 27" hidden="1"/>
              <p:cNvSpPr/>
              <p:nvPr/>
            </p:nvSpPr>
            <p:spPr>
              <a:xfrm>
                <a:off x="10688400" y="2543400"/>
                <a:ext cx="228240" cy="228240"/>
              </a:xfrm>
              <a:prstGeom prst="arc">
                <a:avLst>
                  <a:gd name="adj1" fmla="val 16200000"/>
                  <a:gd name="adj2" fmla="val 108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525" name="MoonLegend5"/>
            <p:cNvGrpSpPr/>
            <p:nvPr/>
          </p:nvGrpSpPr>
          <p:grpSpPr>
            <a:xfrm>
              <a:off x="10688400" y="2919240"/>
              <a:ext cx="228240" cy="228240"/>
              <a:chOff x="10688400" y="2919240"/>
              <a:chExt cx="228240" cy="228240"/>
            </a:xfrm>
          </p:grpSpPr>
          <p:sp>
            <p:nvSpPr>
              <p:cNvPr id="2526" name="Oval 2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527" name="Arc 25" hidden="1"/>
              <p:cNvSpPr/>
              <p:nvPr/>
            </p:nvSpPr>
            <p:spPr>
              <a:xfrm>
                <a:off x="10688400" y="2919240"/>
                <a:ext cx="228240" cy="228240"/>
              </a:xfrm>
              <a:prstGeom prst="arc">
                <a:avLst>
                  <a:gd name="adj1" fmla="val 16200000"/>
                  <a:gd name="adj2" fmla="val 16200000"/>
                </a:avLst>
              </a:prstGeom>
              <a:solidFill>
                <a:schemeClr val="accent1"/>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grpSp>
        <p:nvGrpSpPr>
          <p:cNvPr id="2528" name="LegendBoxes"/>
          <p:cNvGrpSpPr/>
          <p:nvPr/>
        </p:nvGrpSpPr>
        <p:grpSpPr>
          <a:xfrm>
            <a:off x="10714680" y="4520880"/>
            <a:ext cx="973440" cy="1716120"/>
            <a:chOff x="10714680" y="4520880"/>
            <a:chExt cx="973440" cy="1716120"/>
          </a:xfrm>
        </p:grpSpPr>
        <p:sp>
          <p:nvSpPr>
            <p:cNvPr id="2529"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530"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531"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532"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533"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534"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35"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36"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37"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2538"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pic>
        <p:nvPicPr>
          <p:cNvPr id="2539"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pic>
        <p:nvPicPr>
          <p:cNvPr id="2540" name="Grid" descr=""/>
          <p:cNvPicPr/>
          <p:nvPr/>
        </p:nvPicPr>
        <p:blipFill>
          <a:blip r:embed="rId5"/>
          <a:stretch/>
        </p:blipFill>
        <p:spPr>
          <a:xfrm>
            <a:off x="0" y="0"/>
            <a:ext cx="12184200" cy="6857640"/>
          </a:xfrm>
          <a:prstGeom prst="rect">
            <a:avLst/>
          </a:prstGeom>
          <a:noFill/>
          <a:ln w="0">
            <a:noFill/>
          </a:ln>
        </p:spPr>
      </p:pic>
      <p:graphicFrame>
        <p:nvGraphicFramePr>
          <p:cNvPr id="2541" name="Object 2"/>
          <p:cNvGraphicFramePr/>
          <p:nvPr/>
        </p:nvGraphicFramePr>
        <p:xfrm>
          <a:off x="1440" y="1440"/>
          <a:ext cx="1080" cy="1080"/>
        </p:xfrm>
        <a:graphic>
          <a:graphicData uri="http://schemas.openxmlformats.org/presentationml/2006/ole">
            <p:oleObj r:id="rId6" spid="">
              <p:embed/>
              <p:pic>
                <p:nvPicPr>
                  <p:cNvPr id="2542" name="Object 2" descr=""/>
                  <p:cNvPicPr/>
                  <p:nvPr/>
                </p:nvPicPr>
                <p:blipFill>
                  <a:blip r:embed="rId7"/>
                  <a:stretch/>
                </p:blipFill>
                <p:spPr>
                  <a:xfrm>
                    <a:off x="1440" y="1440"/>
                    <a:ext cx="1080" cy="1080"/>
                  </a:xfrm>
                  <a:prstGeom prst="rect">
                    <a:avLst/>
                  </a:prstGeom>
                  <a:noFill/>
                  <a:ln w="0">
                    <a:noFill/>
                  </a:ln>
                </p:spPr>
              </p:pic>
            </p:oleObj>
          </a:graphicData>
        </a:graphic>
      </p:graphicFrame>
      <p:sp>
        <p:nvSpPr>
          <p:cNvPr id="2543"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Verdana"/>
            </a:endParaRPr>
          </a:p>
        </p:txBody>
      </p:sp>
      <p:sp>
        <p:nvSpPr>
          <p:cNvPr id="2544" name="RectangleLight"/>
          <p:cNvSpPr/>
          <p:nvPr/>
        </p:nvSpPr>
        <p:spPr>
          <a:xfrm>
            <a:off x="4364640" y="0"/>
            <a:ext cx="7826760" cy="6857640"/>
          </a:xfrm>
          <a:prstGeom prst="rect">
            <a:avLst/>
          </a:prstGeom>
          <a:solidFill>
            <a:srgbClr val="e1f5ff"/>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Verdana"/>
            </a:endParaRPr>
          </a:p>
        </p:txBody>
      </p:sp>
      <p:sp>
        <p:nvSpPr>
          <p:cNvPr id="2545"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2546" name="PlaceHolder 1"/>
          <p:cNvSpPr>
            <a:spLocks noGrp="1"/>
          </p:cNvSpPr>
          <p:nvPr>
            <p:ph type="body"/>
          </p:nvPr>
        </p:nvSpPr>
        <p:spPr>
          <a:xfrm>
            <a:off x="554760" y="41760"/>
            <a:ext cx="3465360" cy="44564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2547" name="PlaceHolder 2"/>
          <p:cNvSpPr>
            <a:spLocks noGrp="1"/>
          </p:cNvSpPr>
          <p:nvPr>
            <p:ph type="title"/>
          </p:nvPr>
        </p:nvSpPr>
        <p:spPr>
          <a:xfrm>
            <a:off x="554760" y="2744280"/>
            <a:ext cx="3465360" cy="768960"/>
          </a:xfrm>
          <a:prstGeom prst="rect">
            <a:avLst/>
          </a:prstGeom>
          <a:noFill/>
          <a:ln w="0">
            <a:noFill/>
          </a:ln>
        </p:spPr>
        <p:txBody>
          <a:bodyPr lIns="0" rIns="0" tIns="0" bIns="0" anchor="b">
            <a:noAutofit/>
          </a:bodyPr>
          <a:p>
            <a:pPr indent="0" defTabSz="914400">
              <a:lnSpc>
                <a:spcPct val="100000"/>
              </a:lnSpc>
              <a:buNone/>
            </a:pPr>
            <a:r>
              <a:rPr b="0" lang="en-US" sz="2500" strike="noStrike" u="none">
                <a:solidFill>
                  <a:schemeClr val="accen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2548"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DFD86DB3-99AB-4310-9953-57F9B33036EA}"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2549" name="Picture 4" descr="Vitafoods Asia | 17 - 19 Sept 2025 | Nutraceutical Trade Show"/>
          <p:cNvPicPr/>
          <p:nvPr/>
        </p:nvPicPr>
        <p:blipFill>
          <a:blip r:embed="rId8"/>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34" r:id="rId9"/>
  </p:sldLayoutIdLst>
</p:sldMaster>
</file>

<file path=ppt/slideMasters/slideMaster1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552" name="Object 7"/>
          <p:cNvGraphicFramePr/>
          <p:nvPr/>
        </p:nvGraphicFramePr>
        <p:xfrm>
          <a:off x="2160" y="2160"/>
          <a:ext cx="1800" cy="1800"/>
        </p:xfrm>
        <a:graphic>
          <a:graphicData uri="http://schemas.openxmlformats.org/presentationml/2006/ole">
            <p:oleObj r:id="rId2" spid="">
              <p:embed/>
              <p:pic>
                <p:nvPicPr>
                  <p:cNvPr id="255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55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555" name="Picture 4" descr=""/>
          <p:cNvPicPr/>
          <p:nvPr/>
        </p:nvPicPr>
        <p:blipFill>
          <a:blip r:embed="rId4"/>
          <a:stretch/>
        </p:blipFill>
        <p:spPr>
          <a:xfrm>
            <a:off x="10698120" y="6001200"/>
            <a:ext cx="1172880" cy="600480"/>
          </a:xfrm>
          <a:prstGeom prst="rect">
            <a:avLst/>
          </a:prstGeom>
          <a:noFill/>
          <a:ln w="0">
            <a:noFill/>
          </a:ln>
        </p:spPr>
      </p:pic>
      <p:pic>
        <p:nvPicPr>
          <p:cNvPr id="2556" name="Tijdelijke aanduiding voor afbeelding 6" descr="Afbeelding met man, muur, buiten, lucht&#10;&#10;Automatisch gegenereerde beschrijving"/>
          <p:cNvPicPr/>
          <p:nvPr/>
        </p:nvPicPr>
        <p:blipFill>
          <a:blip r:embed="rId5"/>
          <a:stretch/>
        </p:blipFill>
        <p:spPr>
          <a:xfrm flipH="1">
            <a:off x="360" y="0"/>
            <a:ext cx="12191760" cy="6857640"/>
          </a:xfrm>
          <a:prstGeom prst="rect">
            <a:avLst/>
          </a:prstGeom>
          <a:noFill/>
          <a:ln w="0">
            <a:noFill/>
          </a:ln>
        </p:spPr>
      </p:pic>
      <p:sp>
        <p:nvSpPr>
          <p:cNvPr id="255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2558"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2559"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2560" name="Groep 11"/>
          <p:cNvGrpSpPr/>
          <p:nvPr/>
        </p:nvGrpSpPr>
        <p:grpSpPr>
          <a:xfrm>
            <a:off x="12263040" y="696600"/>
            <a:ext cx="1129680" cy="756360"/>
            <a:chOff x="12263040" y="696600"/>
            <a:chExt cx="1129680" cy="756360"/>
          </a:xfrm>
        </p:grpSpPr>
        <p:sp>
          <p:nvSpPr>
            <p:cNvPr id="2561"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2562" name="Tekstvak 14"/>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936" r:id="rId7"/>
  </p:sldLayoutIdLst>
</p:sldMaster>
</file>

<file path=ppt/slideMasters/slideMaster1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565" name="Object 7"/>
          <p:cNvGraphicFramePr/>
          <p:nvPr/>
        </p:nvGraphicFramePr>
        <p:xfrm>
          <a:off x="2160" y="2160"/>
          <a:ext cx="1800" cy="1800"/>
        </p:xfrm>
        <a:graphic>
          <a:graphicData uri="http://schemas.openxmlformats.org/presentationml/2006/ole">
            <p:oleObj r:id="rId2" spid="">
              <p:embed/>
              <p:pic>
                <p:nvPicPr>
                  <p:cNvPr id="256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56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568" name="Picture 4" descr=""/>
          <p:cNvPicPr/>
          <p:nvPr/>
        </p:nvPicPr>
        <p:blipFill>
          <a:blip r:embed="rId4"/>
          <a:stretch/>
        </p:blipFill>
        <p:spPr>
          <a:xfrm>
            <a:off x="10698120" y="6001200"/>
            <a:ext cx="1172880" cy="600480"/>
          </a:xfrm>
          <a:prstGeom prst="rect">
            <a:avLst/>
          </a:prstGeom>
          <a:noFill/>
          <a:ln w="0">
            <a:noFill/>
          </a:ln>
        </p:spPr>
      </p:pic>
      <p:sp>
        <p:nvSpPr>
          <p:cNvPr id="2569"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570" name="PlaceHolder 2"/>
          <p:cNvSpPr>
            <a:spLocks noGrp="1"/>
          </p:cNvSpPr>
          <p:nvPr>
            <p:ph type="dt" idx="22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571" name="PlaceHolder 3"/>
          <p:cNvSpPr>
            <a:spLocks noGrp="1"/>
          </p:cNvSpPr>
          <p:nvPr>
            <p:ph type="ftr" idx="22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572" name="PlaceHolder 4"/>
          <p:cNvSpPr>
            <a:spLocks noGrp="1"/>
          </p:cNvSpPr>
          <p:nvPr>
            <p:ph type="sldNum" idx="22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26009186-1DEB-4A87-B0EB-42AA374EDD1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573" name="PlaceHolder 5"/>
          <p:cNvSpPr>
            <a:spLocks noGrp="1"/>
          </p:cNvSpPr>
          <p:nvPr>
            <p:ph type="body"/>
          </p:nvPr>
        </p:nvSpPr>
        <p:spPr>
          <a:xfrm>
            <a:off x="575640" y="1701720"/>
            <a:ext cx="11040120" cy="417600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38" r:id="rId5"/>
  </p:sldLayoutIdLst>
</p:sldMaster>
</file>

<file path=ppt/slideMasters/slideMaster1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576" name="Object 7"/>
          <p:cNvGraphicFramePr/>
          <p:nvPr/>
        </p:nvGraphicFramePr>
        <p:xfrm>
          <a:off x="2160" y="2160"/>
          <a:ext cx="1800" cy="1800"/>
        </p:xfrm>
        <a:graphic>
          <a:graphicData uri="http://schemas.openxmlformats.org/presentationml/2006/ole">
            <p:oleObj r:id="rId2" spid="">
              <p:embed/>
              <p:pic>
                <p:nvPicPr>
                  <p:cNvPr id="2577"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57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579" name="Picture 4" descr=""/>
          <p:cNvPicPr/>
          <p:nvPr/>
        </p:nvPicPr>
        <p:blipFill>
          <a:blip r:embed="rId4"/>
          <a:stretch/>
        </p:blipFill>
        <p:spPr>
          <a:xfrm>
            <a:off x="10698120" y="6001200"/>
            <a:ext cx="1172880" cy="600480"/>
          </a:xfrm>
          <a:prstGeom prst="rect">
            <a:avLst/>
          </a:prstGeom>
          <a:noFill/>
          <a:ln w="0">
            <a:noFill/>
          </a:ln>
        </p:spPr>
      </p:pic>
      <p:sp>
        <p:nvSpPr>
          <p:cNvPr id="2580"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581" name="PlaceHolder 2"/>
          <p:cNvSpPr>
            <a:spLocks noGrp="1"/>
          </p:cNvSpPr>
          <p:nvPr>
            <p:ph type="body"/>
          </p:nvPr>
        </p:nvSpPr>
        <p:spPr>
          <a:xfrm>
            <a:off x="580680" y="1703880"/>
            <a:ext cx="5399640" cy="43675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582" name="PlaceHolder 3"/>
          <p:cNvSpPr>
            <a:spLocks noGrp="1"/>
          </p:cNvSpPr>
          <p:nvPr>
            <p:ph type="dt" idx="229"/>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583" name="PlaceHolder 4"/>
          <p:cNvSpPr>
            <a:spLocks noGrp="1"/>
          </p:cNvSpPr>
          <p:nvPr>
            <p:ph type="ftr" idx="23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584" name="PlaceHolder 5"/>
          <p:cNvSpPr>
            <a:spLocks noGrp="1"/>
          </p:cNvSpPr>
          <p:nvPr>
            <p:ph type="sldNum" idx="23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BDEF3418-EF72-4305-B21E-00835F5811E7}"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585" name="PlaceHolder 6"/>
          <p:cNvSpPr>
            <a:spLocks noGrp="1"/>
          </p:cNvSpPr>
          <p:nvPr>
            <p:ph type="body"/>
          </p:nvPr>
        </p:nvSpPr>
        <p:spPr>
          <a:xfrm>
            <a:off x="6216480" y="1701720"/>
            <a:ext cx="5974920" cy="43686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40" r:id="rId5"/>
  </p:sldLayoutIdLst>
</p:sldMaster>
</file>

<file path=ppt/slideMasters/slideMaster1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588" name="Object 7"/>
          <p:cNvGraphicFramePr/>
          <p:nvPr/>
        </p:nvGraphicFramePr>
        <p:xfrm>
          <a:off x="2160" y="2160"/>
          <a:ext cx="1800" cy="1800"/>
        </p:xfrm>
        <a:graphic>
          <a:graphicData uri="http://schemas.openxmlformats.org/presentationml/2006/ole">
            <p:oleObj r:id="rId2" spid="">
              <p:embed/>
              <p:pic>
                <p:nvPicPr>
                  <p:cNvPr id="2589"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59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591" name="Picture 4" descr=""/>
          <p:cNvPicPr/>
          <p:nvPr/>
        </p:nvPicPr>
        <p:blipFill>
          <a:blip r:embed="rId4"/>
          <a:stretch/>
        </p:blipFill>
        <p:spPr>
          <a:xfrm>
            <a:off x="10698120" y="6001200"/>
            <a:ext cx="1172880" cy="600480"/>
          </a:xfrm>
          <a:prstGeom prst="rect">
            <a:avLst/>
          </a:prstGeom>
          <a:noFill/>
          <a:ln w="0">
            <a:noFill/>
          </a:ln>
        </p:spPr>
      </p:pic>
      <p:graphicFrame>
        <p:nvGraphicFramePr>
          <p:cNvPr id="2592" name="Object 6"/>
          <p:cNvGraphicFramePr/>
          <p:nvPr/>
        </p:nvGraphicFramePr>
        <p:xfrm>
          <a:off x="2160" y="2160"/>
          <a:ext cx="1800" cy="1800"/>
        </p:xfrm>
        <a:graphic>
          <a:graphicData uri="http://schemas.openxmlformats.org/presentationml/2006/ole">
            <p:oleObj r:id="rId5" spid="">
              <p:embed/>
              <p:pic>
                <p:nvPicPr>
                  <p:cNvPr id="2593" name="Object 6" descr=""/>
                  <p:cNvPicPr/>
                  <p:nvPr/>
                </p:nvPicPr>
                <p:blipFill>
                  <a:blip r:embed="rId6"/>
                  <a:stretch/>
                </p:blipFill>
                <p:spPr>
                  <a:xfrm>
                    <a:off x="2160" y="2160"/>
                    <a:ext cx="1800" cy="1800"/>
                  </a:xfrm>
                  <a:prstGeom prst="rect">
                    <a:avLst/>
                  </a:prstGeom>
                  <a:noFill/>
                  <a:ln w="0">
                    <a:noFill/>
                  </a:ln>
                </p:spPr>
              </p:pic>
            </p:oleObj>
          </a:graphicData>
        </a:graphic>
      </p:graphicFrame>
      <p:sp>
        <p:nvSpPr>
          <p:cNvPr id="2594" name="Rectangle 2"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sp>
        <p:nvSpPr>
          <p:cNvPr id="2595"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596" name="PlaceHolder 2"/>
          <p:cNvSpPr>
            <a:spLocks noGrp="1"/>
          </p:cNvSpPr>
          <p:nvPr>
            <p:ph type="dt" idx="232"/>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597" name="PlaceHolder 3"/>
          <p:cNvSpPr>
            <a:spLocks noGrp="1"/>
          </p:cNvSpPr>
          <p:nvPr>
            <p:ph type="ftr" idx="23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598" name="PlaceHolder 4"/>
          <p:cNvSpPr>
            <a:spLocks noGrp="1"/>
          </p:cNvSpPr>
          <p:nvPr>
            <p:ph type="sldNum" idx="23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0AD571E2-C818-4CD7-BEC2-5FB0DE4F826A}"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599" name="PlaceHolder 5"/>
          <p:cNvSpPr>
            <a:spLocks noGrp="1"/>
          </p:cNvSpPr>
          <p:nvPr>
            <p:ph type="body"/>
          </p:nvPr>
        </p:nvSpPr>
        <p:spPr>
          <a:xfrm>
            <a:off x="575640" y="1701720"/>
            <a:ext cx="11615760" cy="436644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42" r:id="rId7"/>
  </p:sldLayoutIdLst>
</p:sldMaster>
</file>

<file path=ppt/slideMasters/slideMaster1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02" name="Object 7"/>
          <p:cNvGraphicFramePr/>
          <p:nvPr/>
        </p:nvGraphicFramePr>
        <p:xfrm>
          <a:off x="2160" y="2160"/>
          <a:ext cx="1800" cy="1800"/>
        </p:xfrm>
        <a:graphic>
          <a:graphicData uri="http://schemas.openxmlformats.org/presentationml/2006/ole">
            <p:oleObj r:id="rId2" spid="">
              <p:embed/>
              <p:pic>
                <p:nvPicPr>
                  <p:cNvPr id="260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0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05" name="Picture 4" descr=""/>
          <p:cNvPicPr/>
          <p:nvPr/>
        </p:nvPicPr>
        <p:blipFill>
          <a:blip r:embed="rId4"/>
          <a:stretch/>
        </p:blipFill>
        <p:spPr>
          <a:xfrm>
            <a:off x="10698120" y="6001200"/>
            <a:ext cx="1172880" cy="600480"/>
          </a:xfrm>
          <a:prstGeom prst="rect">
            <a:avLst/>
          </a:prstGeom>
          <a:noFill/>
          <a:ln w="0">
            <a:noFill/>
          </a:ln>
        </p:spPr>
      </p:pic>
      <p:graphicFrame>
        <p:nvGraphicFramePr>
          <p:cNvPr id="2606" name="Object 3"/>
          <p:cNvGraphicFramePr/>
          <p:nvPr/>
        </p:nvGraphicFramePr>
        <p:xfrm>
          <a:off x="2160" y="1440"/>
          <a:ext cx="1800" cy="1080"/>
        </p:xfrm>
        <a:graphic>
          <a:graphicData uri="http://schemas.openxmlformats.org/presentationml/2006/ole">
            <p:oleObj r:id="rId5" spid="">
              <p:embed/>
              <p:pic>
                <p:nvPicPr>
                  <p:cNvPr id="2607" name="Object 3" descr=""/>
                  <p:cNvPicPr/>
                  <p:nvPr/>
                </p:nvPicPr>
                <p:blipFill>
                  <a:blip r:embed="rId6"/>
                  <a:stretch/>
                </p:blipFill>
                <p:spPr>
                  <a:xfrm>
                    <a:off x="2160" y="1440"/>
                    <a:ext cx="1800" cy="1080"/>
                  </a:xfrm>
                  <a:prstGeom prst="rect">
                    <a:avLst/>
                  </a:prstGeom>
                  <a:noFill/>
                  <a:ln w="0">
                    <a:noFill/>
                  </a:ln>
                </p:spPr>
              </p:pic>
            </p:oleObj>
          </a:graphicData>
        </a:graphic>
      </p:graphicFrame>
      <p:sp>
        <p:nvSpPr>
          <p:cNvPr id="2608"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de-DE" sz="2660" strike="noStrike" u="none">
                <a:solidFill>
                  <a:schemeClr val="accent1"/>
                </a:solidFill>
                <a:effectLst/>
                <a:uFillTx/>
                <a:latin typeface="Verdana"/>
              </a:rPr>
              <a:t>Mastertitelformat bearbeiten</a:t>
            </a:r>
            <a:endParaRPr b="0" lang="en-US" sz="2660" strike="noStrike" u="none">
              <a:solidFill>
                <a:schemeClr val="dk1"/>
              </a:solidFill>
              <a:effectLst/>
              <a:uFillTx/>
              <a:latin typeface="Verdana"/>
            </a:endParaRPr>
          </a:p>
        </p:txBody>
      </p:sp>
      <p:sp>
        <p:nvSpPr>
          <p:cNvPr id="2609" name="PlaceHolder 2"/>
          <p:cNvSpPr>
            <a:spLocks noGrp="1"/>
          </p:cNvSpPr>
          <p:nvPr>
            <p:ph type="body"/>
          </p:nvPr>
        </p:nvSpPr>
        <p:spPr>
          <a:xfrm>
            <a:off x="580320" y="1701720"/>
            <a:ext cx="11035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de-DE" sz="1870" strike="noStrike" u="none">
                <a:solidFill>
                  <a:schemeClr val="dk1"/>
                </a:solidFill>
                <a:effectLst/>
                <a:uFillTx/>
                <a:latin typeface="Verdana"/>
              </a:rPr>
              <a:t>Mastertextformat bearbeiten</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de-DE" sz="1870" strike="noStrike" u="none">
                <a:solidFill>
                  <a:schemeClr val="dk1"/>
                </a:solidFill>
                <a:effectLst/>
                <a:uFillTx/>
                <a:latin typeface="Verdana"/>
              </a:rPr>
              <a:t>Zweite Ebene</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de-DE" sz="1870" strike="noStrike" u="none">
                <a:solidFill>
                  <a:schemeClr val="dk1"/>
                </a:solidFill>
                <a:effectLst/>
                <a:uFillTx/>
                <a:latin typeface="Verdana"/>
              </a:rPr>
              <a:t>Dritte Ebene</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de-DE" sz="1870" strike="noStrike" u="none">
                <a:solidFill>
                  <a:schemeClr val="dk1"/>
                </a:solidFill>
                <a:effectLst/>
                <a:uFillTx/>
                <a:latin typeface="Verdana"/>
              </a:rPr>
              <a:t>Vierte Ebene</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de-DE" sz="1870" strike="noStrike" u="none">
                <a:solidFill>
                  <a:schemeClr val="dk1"/>
                </a:solidFill>
                <a:effectLst/>
                <a:uFillTx/>
                <a:latin typeface="Verdana"/>
              </a:rPr>
              <a:t>Fünfte Ebene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44" r:id="rId7"/>
  </p:sldLayoutIdLst>
</p:sldMaster>
</file>

<file path=ppt/slideMasters/slideMaster1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12" name="Object 7"/>
          <p:cNvGraphicFramePr/>
          <p:nvPr/>
        </p:nvGraphicFramePr>
        <p:xfrm>
          <a:off x="2160" y="2160"/>
          <a:ext cx="1800" cy="1800"/>
        </p:xfrm>
        <a:graphic>
          <a:graphicData uri="http://schemas.openxmlformats.org/presentationml/2006/ole">
            <p:oleObj r:id="rId2" spid="">
              <p:embed/>
              <p:pic>
                <p:nvPicPr>
                  <p:cNvPr id="261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1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15" name="Picture 4" descr=""/>
          <p:cNvPicPr/>
          <p:nvPr/>
        </p:nvPicPr>
        <p:blipFill>
          <a:blip r:embed="rId4"/>
          <a:stretch/>
        </p:blipFill>
        <p:spPr>
          <a:xfrm>
            <a:off x="10698120" y="6001200"/>
            <a:ext cx="1172880" cy="600480"/>
          </a:xfrm>
          <a:prstGeom prst="rect">
            <a:avLst/>
          </a:prstGeom>
          <a:noFill/>
          <a:ln w="0">
            <a:noFill/>
          </a:ln>
        </p:spPr>
      </p:pic>
      <p:sp>
        <p:nvSpPr>
          <p:cNvPr id="2616" name="PlaceHolder 1"/>
          <p:cNvSpPr>
            <a:spLocks noGrp="1"/>
          </p:cNvSpPr>
          <p:nvPr>
            <p:ph type="title"/>
          </p:nvPr>
        </p:nvSpPr>
        <p:spPr>
          <a:xfrm>
            <a:off x="575640" y="548280"/>
            <a:ext cx="11040120" cy="1036440"/>
          </a:xfrm>
          <a:prstGeom prst="rect">
            <a:avLst/>
          </a:prstGeom>
          <a:noFill/>
          <a:ln w="0">
            <a:noFill/>
          </a:ln>
        </p:spPr>
        <p:txBody>
          <a:bodyPr lIns="0" rIns="0" tIns="0" bIns="0" anchor="t">
            <a:normAutofit/>
          </a:bodyPr>
          <a:p>
            <a:pPr indent="0" defTabSz="914400">
              <a:lnSpc>
                <a:spcPct val="90000"/>
              </a:lnSpc>
              <a:buNone/>
            </a:pPr>
            <a:r>
              <a:rPr b="0" lang="en-US" sz="2600" strike="noStrike" u="none">
                <a:solidFill>
                  <a:schemeClr val="accent1"/>
                </a:solidFill>
                <a:effectLst/>
                <a:uFillTx/>
                <a:latin typeface="Verdana"/>
              </a:rPr>
              <a:t>Click to edit Master title style</a:t>
            </a:r>
            <a:endParaRPr b="0" lang="en-US" sz="2600" strike="noStrike" u="none">
              <a:solidFill>
                <a:schemeClr val="dk1"/>
              </a:solidFill>
              <a:effectLst/>
              <a:uFillTx/>
              <a:latin typeface="Verdana"/>
            </a:endParaRPr>
          </a:p>
        </p:txBody>
      </p:sp>
      <p:sp>
        <p:nvSpPr>
          <p:cNvPr id="2617" name="PlaceHolder 2"/>
          <p:cNvSpPr>
            <a:spLocks noGrp="1"/>
          </p:cNvSpPr>
          <p:nvPr>
            <p:ph type="sldNum" idx="235"/>
          </p:nvPr>
        </p:nvSpPr>
        <p:spPr>
          <a:xfrm>
            <a:off x="666360" y="65473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C37BA217-C5D6-4554-B6F8-E81FA0CB0423}"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618" name="PlaceHolder 3"/>
          <p:cNvSpPr>
            <a:spLocks noGrp="1"/>
          </p:cNvSpPr>
          <p:nvPr>
            <p:ph type="body"/>
          </p:nvPr>
        </p:nvSpPr>
        <p:spPr>
          <a:xfrm>
            <a:off x="934560" y="6293520"/>
            <a:ext cx="9225000" cy="366480"/>
          </a:xfrm>
          <a:prstGeom prst="rect">
            <a:avLst/>
          </a:prstGeom>
          <a:noFill/>
          <a:ln w="0">
            <a:noFill/>
          </a:ln>
        </p:spPr>
        <p:txBody>
          <a:bodyPr lIns="0" rIns="0" tIns="0" bIns="0" anchor="b">
            <a:noAutofit/>
          </a:bodyPr>
          <a:p>
            <a:pPr marL="432000" indent="-324000" defTabSz="914400">
              <a:lnSpc>
                <a:spcPct val="100000"/>
              </a:lnSpc>
              <a:buClr>
                <a:srgbClr val="000000"/>
              </a:buClr>
              <a:buSzPct val="45000"/>
              <a:buFont typeface="Wingdings" charset="2"/>
              <a:buChar char=""/>
              <a:tabLst>
                <a:tab algn="l" pos="0"/>
              </a:tabLst>
            </a:pPr>
            <a:r>
              <a:rPr b="0" lang="en-US" sz="1070" strike="noStrike" u="none">
                <a:solidFill>
                  <a:schemeClr val="dk1"/>
                </a:solidFill>
                <a:effectLst/>
                <a:uFillTx/>
                <a:latin typeface="Verdana"/>
              </a:rPr>
              <a:t>Source:</a:t>
            </a:r>
            <a:endParaRPr b="0" lang="en-US" sz="10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46" r:id="rId5"/>
  </p:sldLayoutIdLst>
</p:sldMaster>
</file>

<file path=ppt/slideMasters/slideMaster1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21" name="Object 7"/>
          <p:cNvGraphicFramePr/>
          <p:nvPr/>
        </p:nvGraphicFramePr>
        <p:xfrm>
          <a:off x="2160" y="2160"/>
          <a:ext cx="1800" cy="1800"/>
        </p:xfrm>
        <a:graphic>
          <a:graphicData uri="http://schemas.openxmlformats.org/presentationml/2006/ole">
            <p:oleObj r:id="rId2" spid="">
              <p:embed/>
              <p:pic>
                <p:nvPicPr>
                  <p:cNvPr id="2622"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23"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24" name="Picture 4" descr=""/>
          <p:cNvPicPr/>
          <p:nvPr/>
        </p:nvPicPr>
        <p:blipFill>
          <a:blip r:embed="rId4"/>
          <a:stretch/>
        </p:blipFill>
        <p:spPr>
          <a:xfrm>
            <a:off x="10698120" y="6001200"/>
            <a:ext cx="1172880" cy="600480"/>
          </a:xfrm>
          <a:prstGeom prst="rect">
            <a:avLst/>
          </a:prstGeom>
          <a:noFill/>
          <a:ln w="0">
            <a:noFill/>
          </a:ln>
        </p:spPr>
      </p:pic>
      <p:graphicFrame>
        <p:nvGraphicFramePr>
          <p:cNvPr id="2625" name="Object 3"/>
          <p:cNvGraphicFramePr/>
          <p:nvPr/>
        </p:nvGraphicFramePr>
        <p:xfrm>
          <a:off x="2160" y="2160"/>
          <a:ext cx="1800" cy="1800"/>
        </p:xfrm>
        <a:graphic>
          <a:graphicData uri="http://schemas.openxmlformats.org/presentationml/2006/ole">
            <p:oleObj r:id="rId5" spid="">
              <p:embed/>
              <p:pic>
                <p:nvPicPr>
                  <p:cNvPr id="2626" name="Object 3" descr=""/>
                  <p:cNvPicPr/>
                  <p:nvPr/>
                </p:nvPicPr>
                <p:blipFill>
                  <a:blip r:embed="rId6"/>
                  <a:stretch/>
                </p:blipFill>
                <p:spPr>
                  <a:xfrm>
                    <a:off x="2160" y="2160"/>
                    <a:ext cx="1800" cy="1800"/>
                  </a:xfrm>
                  <a:prstGeom prst="rect">
                    <a:avLst/>
                  </a:prstGeom>
                  <a:noFill/>
                  <a:ln w="0">
                    <a:noFill/>
                  </a:ln>
                </p:spPr>
              </p:pic>
            </p:oleObj>
          </a:graphicData>
        </a:graphic>
      </p:graphicFrame>
      <p:sp>
        <p:nvSpPr>
          <p:cNvPr id="2627" name="Rectangle 2"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sp>
        <p:nvSpPr>
          <p:cNvPr id="2628"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629" name="PlaceHolder 2"/>
          <p:cNvSpPr>
            <a:spLocks noGrp="1"/>
          </p:cNvSpPr>
          <p:nvPr>
            <p:ph type="sldNum" idx="23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FD29600B-68E1-4146-9636-9ADA62D3576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948" r:id="rId7"/>
  </p:sldLayoutIdLst>
</p:sldMaster>
</file>

<file path=ppt/slideMasters/slideMaster1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32" name="Object 7"/>
          <p:cNvGraphicFramePr/>
          <p:nvPr/>
        </p:nvGraphicFramePr>
        <p:xfrm>
          <a:off x="2160" y="2160"/>
          <a:ext cx="1800" cy="1800"/>
        </p:xfrm>
        <a:graphic>
          <a:graphicData uri="http://schemas.openxmlformats.org/presentationml/2006/ole">
            <p:oleObj r:id="rId2" spid="">
              <p:embed/>
              <p:pic>
                <p:nvPicPr>
                  <p:cNvPr id="263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3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35" name="Picture 4" descr=""/>
          <p:cNvPicPr/>
          <p:nvPr/>
        </p:nvPicPr>
        <p:blipFill>
          <a:blip r:embed="rId4"/>
          <a:stretch/>
        </p:blipFill>
        <p:spPr>
          <a:xfrm>
            <a:off x="10698120" y="6001200"/>
            <a:ext cx="1172880" cy="600480"/>
          </a:xfrm>
          <a:prstGeom prst="rect">
            <a:avLst/>
          </a:prstGeom>
          <a:noFill/>
          <a:ln w="0">
            <a:noFill/>
          </a:ln>
        </p:spPr>
      </p:pic>
      <p:sp>
        <p:nvSpPr>
          <p:cNvPr id="2636"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637"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638" name="PlaceHolder 3"/>
          <p:cNvSpPr>
            <a:spLocks noGrp="1"/>
          </p:cNvSpPr>
          <p:nvPr>
            <p:ph type="dt" idx="237"/>
          </p:nvPr>
        </p:nvSpPr>
        <p:spPr>
          <a:xfrm>
            <a:off x="53794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639" name="PlaceHolder 4"/>
          <p:cNvSpPr>
            <a:spLocks noGrp="1"/>
          </p:cNvSpPr>
          <p:nvPr>
            <p:ph type="ftr" idx="23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640" name="PlaceHolder 5"/>
          <p:cNvSpPr>
            <a:spLocks noGrp="1"/>
          </p:cNvSpPr>
          <p:nvPr>
            <p:ph type="sldNum" idx="23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548136F8-2A64-4559-87CB-A29B8B92EC1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641" name="PlaceHolder 6"/>
          <p:cNvSpPr>
            <a:spLocks noGrp="1"/>
          </p:cNvSpPr>
          <p:nvPr>
            <p:ph type="body"/>
          </p:nvPr>
        </p:nvSpPr>
        <p:spPr>
          <a:xfrm>
            <a:off x="6095880" y="0"/>
            <a:ext cx="6095520" cy="685764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50" r:id="rId5"/>
  </p:sldLayoutIdLst>
</p:sldMaster>
</file>

<file path=ppt/slideMasters/slideMaster1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44" name="Object 7"/>
          <p:cNvGraphicFramePr/>
          <p:nvPr/>
        </p:nvGraphicFramePr>
        <p:xfrm>
          <a:off x="2160" y="2160"/>
          <a:ext cx="1800" cy="1800"/>
        </p:xfrm>
        <a:graphic>
          <a:graphicData uri="http://schemas.openxmlformats.org/presentationml/2006/ole">
            <p:oleObj r:id="rId2" spid="">
              <p:embed/>
              <p:pic>
                <p:nvPicPr>
                  <p:cNvPr id="2645"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46"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47" name="Picture 4" descr=""/>
          <p:cNvPicPr/>
          <p:nvPr/>
        </p:nvPicPr>
        <p:blipFill>
          <a:blip r:embed="rId4"/>
          <a:stretch/>
        </p:blipFill>
        <p:spPr>
          <a:xfrm>
            <a:off x="10698120" y="6001200"/>
            <a:ext cx="1172880" cy="600480"/>
          </a:xfrm>
          <a:prstGeom prst="rect">
            <a:avLst/>
          </a:prstGeom>
          <a:noFill/>
          <a:ln w="0">
            <a:noFill/>
          </a:ln>
        </p:spPr>
      </p:pic>
      <p:sp>
        <p:nvSpPr>
          <p:cNvPr id="2648"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52" r:id="rId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12" name="Object 8"/>
          <p:cNvGraphicFramePr/>
          <p:nvPr/>
        </p:nvGraphicFramePr>
        <p:xfrm>
          <a:off x="2160" y="2160"/>
          <a:ext cx="1800" cy="1800"/>
        </p:xfrm>
        <a:graphic>
          <a:graphicData uri="http://schemas.openxmlformats.org/presentationml/2006/ole">
            <p:oleObj r:id="rId2" spid="">
              <p:embed/>
              <p:pic>
                <p:nvPicPr>
                  <p:cNvPr id="21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1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215" name="Rechte verbindingslijn 9"/>
          <p:cNvCxnSpPr/>
          <p:nvPr/>
        </p:nvCxnSpPr>
        <p:spPr>
          <a:xfrm>
            <a:off x="579960" y="6478200"/>
            <a:ext cx="360" cy="240480"/>
          </a:xfrm>
          <a:prstGeom prst="straightConnector1">
            <a:avLst/>
          </a:prstGeom>
          <a:ln cap="rnd" w="6480">
            <a:solidFill>
              <a:schemeClr val="accent1"/>
            </a:solidFill>
            <a:miter/>
          </a:ln>
        </p:spPr>
      </p:cxnSp>
      <p:pic>
        <p:nvPicPr>
          <p:cNvPr id="216" name="Afbeelding 7" descr=""/>
          <p:cNvPicPr/>
          <p:nvPr/>
        </p:nvPicPr>
        <p:blipFill>
          <a:blip r:embed="rId4"/>
          <a:stretch/>
        </p:blipFill>
        <p:spPr>
          <a:xfrm>
            <a:off x="11045160" y="6275520"/>
            <a:ext cx="906840" cy="479880"/>
          </a:xfrm>
          <a:prstGeom prst="rect">
            <a:avLst/>
          </a:prstGeom>
          <a:noFill/>
          <a:ln w="0">
            <a:noFill/>
          </a:ln>
        </p:spPr>
      </p:pic>
      <p:sp>
        <p:nvSpPr>
          <p:cNvPr id="217"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218" name="PlaceHolder 2"/>
          <p:cNvSpPr>
            <a:spLocks noGrp="1"/>
          </p:cNvSpPr>
          <p:nvPr>
            <p:ph type="body"/>
          </p:nvPr>
        </p:nvSpPr>
        <p:spPr>
          <a:xfrm>
            <a:off x="580320" y="2077560"/>
            <a:ext cx="11035440" cy="39906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219" name="PlaceHolder 3"/>
          <p:cNvSpPr>
            <a:spLocks noGrp="1"/>
          </p:cNvSpPr>
          <p:nvPr>
            <p:ph type="dt" idx="34"/>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220" name="PlaceHolder 4"/>
          <p:cNvSpPr>
            <a:spLocks noGrp="1"/>
          </p:cNvSpPr>
          <p:nvPr>
            <p:ph type="ftr" idx="35"/>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21" name="PlaceHolder 5"/>
          <p:cNvSpPr>
            <a:spLocks noGrp="1"/>
          </p:cNvSpPr>
          <p:nvPr>
            <p:ph type="sldNum" idx="36"/>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F9E1B9F7-5107-44D0-8970-46AB896B16B3}"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22"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77" r:id="rId5"/>
  </p:sldLayoutIdLst>
</p:sldMaster>
</file>

<file path=ppt/slideMasters/slideMaster1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51" name="Object 7"/>
          <p:cNvGraphicFramePr/>
          <p:nvPr/>
        </p:nvGraphicFramePr>
        <p:xfrm>
          <a:off x="2160" y="2160"/>
          <a:ext cx="1800" cy="1800"/>
        </p:xfrm>
        <a:graphic>
          <a:graphicData uri="http://schemas.openxmlformats.org/presentationml/2006/ole">
            <p:oleObj r:id="rId2" spid="">
              <p:embed/>
              <p:pic>
                <p:nvPicPr>
                  <p:cNvPr id="2652"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53"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54" name="Picture 4" descr=""/>
          <p:cNvPicPr/>
          <p:nvPr/>
        </p:nvPicPr>
        <p:blipFill>
          <a:blip r:embed="rId4"/>
          <a:stretch/>
        </p:blipFill>
        <p:spPr>
          <a:xfrm>
            <a:off x="10698120" y="6001200"/>
            <a:ext cx="1172880" cy="600480"/>
          </a:xfrm>
          <a:prstGeom prst="rect">
            <a:avLst/>
          </a:prstGeom>
          <a:noFill/>
          <a:ln w="0">
            <a:noFill/>
          </a:ln>
        </p:spPr>
      </p:pic>
      <p:sp>
        <p:nvSpPr>
          <p:cNvPr id="2655"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656" name="PlaceHolder 2"/>
          <p:cNvSpPr>
            <a:spLocks noGrp="1"/>
          </p:cNvSpPr>
          <p:nvPr>
            <p:ph type="body"/>
          </p:nvPr>
        </p:nvSpPr>
        <p:spPr>
          <a:xfrm>
            <a:off x="580320" y="2077560"/>
            <a:ext cx="110354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657" name="PlaceHolder 3"/>
          <p:cNvSpPr>
            <a:spLocks noGrp="1"/>
          </p:cNvSpPr>
          <p:nvPr>
            <p:ph type="dt" idx="24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658" name="PlaceHolder 4"/>
          <p:cNvSpPr>
            <a:spLocks noGrp="1"/>
          </p:cNvSpPr>
          <p:nvPr>
            <p:ph type="ftr" idx="24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659" name="PlaceHolder 5"/>
          <p:cNvSpPr>
            <a:spLocks noGrp="1"/>
          </p:cNvSpPr>
          <p:nvPr>
            <p:ph type="sldNum" idx="24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EEF8F5D7-6C10-4C1F-B0B2-921E33A32895}"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660"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54" r:id="rId5"/>
  </p:sldLayoutIdLst>
</p:sldMaster>
</file>

<file path=ppt/slideMasters/slideMaster1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63" name="Object 7"/>
          <p:cNvGraphicFramePr/>
          <p:nvPr/>
        </p:nvGraphicFramePr>
        <p:xfrm>
          <a:off x="2160" y="2160"/>
          <a:ext cx="1800" cy="1800"/>
        </p:xfrm>
        <a:graphic>
          <a:graphicData uri="http://schemas.openxmlformats.org/presentationml/2006/ole">
            <p:oleObj r:id="rId2" spid="">
              <p:embed/>
              <p:pic>
                <p:nvPicPr>
                  <p:cNvPr id="2664"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65"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66" name="Picture 4" descr=""/>
          <p:cNvPicPr/>
          <p:nvPr/>
        </p:nvPicPr>
        <p:blipFill>
          <a:blip r:embed="rId4"/>
          <a:stretch/>
        </p:blipFill>
        <p:spPr>
          <a:xfrm>
            <a:off x="10698120" y="6001200"/>
            <a:ext cx="1172880" cy="600480"/>
          </a:xfrm>
          <a:prstGeom prst="rect">
            <a:avLst/>
          </a:prstGeom>
          <a:noFill/>
          <a:ln w="0">
            <a:noFill/>
          </a:ln>
        </p:spPr>
      </p:pic>
      <p:sp>
        <p:nvSpPr>
          <p:cNvPr id="2667" name="PlaceHolder 1"/>
          <p:cNvSpPr>
            <a:spLocks noGrp="1"/>
          </p:cNvSpPr>
          <p:nvPr>
            <p:ph type="body"/>
          </p:nvPr>
        </p:nvSpPr>
        <p:spPr>
          <a:xfrm>
            <a:off x="580320" y="1701720"/>
            <a:ext cx="436752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2668" name="Text Placeholder 6"/>
          <p:cNvSpPr/>
          <p:nvPr/>
        </p:nvSpPr>
        <p:spPr>
          <a:xfrm>
            <a:off x="4459680" y="2322000"/>
            <a:ext cx="7156080" cy="3536640"/>
          </a:xfrm>
          <a:prstGeom prst="roundRect">
            <a:avLst>
              <a:gd name="adj" fmla="val 7384"/>
            </a:avLst>
          </a:prstGeom>
          <a:solidFill>
            <a:srgbClr val="74bde9"/>
          </a:solidFill>
          <a:ln w="0">
            <a:noFill/>
          </a:ln>
        </p:spPr>
        <p:style>
          <a:lnRef idx="0"/>
          <a:fillRef idx="0"/>
          <a:effectRef idx="0"/>
          <a:fontRef idx="minor"/>
        </p:style>
        <p:txBody>
          <a:bodyPr lIns="180000" rIns="180000" tIns="288000" bIns="180000" anchor="t">
            <a:noAutofit/>
          </a:bodyPr>
          <a:p>
            <a:pPr marL="235080" indent="-235080" defTabSz="914400">
              <a:lnSpc>
                <a:spcPct val="113000"/>
              </a:lnSpc>
              <a:spcBef>
                <a:spcPts val="1599"/>
              </a:spcBef>
              <a:buClr>
                <a:srgbClr val="ffffff"/>
              </a:buClr>
              <a:buFont typeface="Arial"/>
              <a:buChar char="•"/>
            </a:pPr>
            <a:r>
              <a:rPr b="0" lang="en-US" sz="1870" strike="noStrike" u="none">
                <a:solidFill>
                  <a:schemeClr val="lt1"/>
                </a:solidFill>
                <a:effectLst/>
                <a:uFillTx/>
                <a:latin typeface="Verdana"/>
              </a:rPr>
              <a:t>Click to edit Master text styles</a:t>
            </a:r>
            <a:endParaRPr b="0" lang="en-US" sz="1870" strike="noStrike" u="none">
              <a:solidFill>
                <a:srgbClr val="000000"/>
              </a:solidFill>
              <a:effectLst/>
              <a:uFillTx/>
              <a:latin typeface="Arial"/>
            </a:endParaRPr>
          </a:p>
          <a:p>
            <a:pPr lvl="1" marL="48060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Second level</a:t>
            </a:r>
            <a:endParaRPr b="0" lang="en-US" sz="1870" strike="noStrike" u="none">
              <a:solidFill>
                <a:srgbClr val="000000"/>
              </a:solidFill>
              <a:effectLst/>
              <a:uFillTx/>
              <a:latin typeface="Arial"/>
            </a:endParaRPr>
          </a:p>
          <a:p>
            <a:pPr lvl="2" marL="71532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Third level</a:t>
            </a:r>
            <a:endParaRPr b="0" lang="en-US" sz="1870" strike="noStrike" u="none">
              <a:solidFill>
                <a:srgbClr val="000000"/>
              </a:solidFill>
              <a:effectLst/>
              <a:uFillTx/>
              <a:latin typeface="Arial"/>
            </a:endParaRPr>
          </a:p>
          <a:p>
            <a:pPr lvl="3" marL="96084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Fourth level</a:t>
            </a:r>
            <a:endParaRPr b="0" lang="en-US" sz="1870" strike="noStrike" u="none">
              <a:solidFill>
                <a:srgbClr val="000000"/>
              </a:solidFill>
              <a:effectLst/>
              <a:uFillTx/>
              <a:latin typeface="Arial"/>
            </a:endParaRPr>
          </a:p>
          <a:p>
            <a:pPr lvl="4" marL="119592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Fifth level</a:t>
            </a:r>
            <a:endParaRPr b="0" lang="en-US" sz="1870" strike="noStrike" u="none">
              <a:solidFill>
                <a:srgbClr val="000000"/>
              </a:solidFill>
              <a:effectLst/>
              <a:uFillTx/>
              <a:latin typeface="Arial"/>
            </a:endParaRPr>
          </a:p>
        </p:txBody>
      </p:sp>
      <p:sp>
        <p:nvSpPr>
          <p:cNvPr id="2669"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2670" name="PlaceHolder 3"/>
          <p:cNvSpPr>
            <a:spLocks noGrp="1"/>
          </p:cNvSpPr>
          <p:nvPr>
            <p:ph type="dt" idx="243"/>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671" name="PlaceHolder 4"/>
          <p:cNvSpPr>
            <a:spLocks noGrp="1"/>
          </p:cNvSpPr>
          <p:nvPr>
            <p:ph type="ftr" idx="24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672" name="PlaceHolder 5"/>
          <p:cNvSpPr>
            <a:spLocks noGrp="1"/>
          </p:cNvSpPr>
          <p:nvPr>
            <p:ph type="sldNum" idx="24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DCB0F7B-5D4D-466B-930F-3B5BC1DF5277}"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956" r:id="rId5"/>
  </p:sldLayoutIdLst>
</p:sldMaster>
</file>

<file path=ppt/slideMasters/slideMaster1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75" name="Object 7"/>
          <p:cNvGraphicFramePr/>
          <p:nvPr/>
        </p:nvGraphicFramePr>
        <p:xfrm>
          <a:off x="2160" y="2160"/>
          <a:ext cx="1800" cy="1800"/>
        </p:xfrm>
        <a:graphic>
          <a:graphicData uri="http://schemas.openxmlformats.org/presentationml/2006/ole">
            <p:oleObj r:id="rId2" spid="">
              <p:embed/>
              <p:pic>
                <p:nvPicPr>
                  <p:cNvPr id="267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7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78" name="Picture 4" descr=""/>
          <p:cNvPicPr/>
          <p:nvPr/>
        </p:nvPicPr>
        <p:blipFill>
          <a:blip r:embed="rId4"/>
          <a:stretch/>
        </p:blipFill>
        <p:spPr>
          <a:xfrm>
            <a:off x="10698120" y="6001200"/>
            <a:ext cx="1172880" cy="600480"/>
          </a:xfrm>
          <a:prstGeom prst="rect">
            <a:avLst/>
          </a:prstGeom>
          <a:noFill/>
          <a:ln w="0">
            <a:noFill/>
          </a:ln>
        </p:spPr>
      </p:pic>
      <p:pic>
        <p:nvPicPr>
          <p:cNvPr id="2679" name="Tijdelijke aanduiding voor afbeelding 4" descr="Afbeelding met binnen, tafel, venster&#10;&#10;Automatisch gegenereerde beschrijving"/>
          <p:cNvPicPr/>
          <p:nvPr/>
        </p:nvPicPr>
        <p:blipFill>
          <a:blip r:embed="rId5"/>
          <a:stretch/>
        </p:blipFill>
        <p:spPr>
          <a:xfrm>
            <a:off x="0" y="0"/>
            <a:ext cx="12191760" cy="6857640"/>
          </a:xfrm>
          <a:prstGeom prst="rect">
            <a:avLst/>
          </a:prstGeom>
          <a:noFill/>
          <a:ln w="0">
            <a:noFill/>
          </a:ln>
        </p:spPr>
      </p:pic>
      <p:sp>
        <p:nvSpPr>
          <p:cNvPr id="2680" name="Rechthoek: met één afgeronde hoek 5"/>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58" r:id="rId6"/>
  </p:sldLayoutIdLst>
</p:sldMaster>
</file>

<file path=ppt/slideMasters/slideMaster1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83" name="Object 7"/>
          <p:cNvGraphicFramePr/>
          <p:nvPr/>
        </p:nvGraphicFramePr>
        <p:xfrm>
          <a:off x="2160" y="2160"/>
          <a:ext cx="1800" cy="1800"/>
        </p:xfrm>
        <a:graphic>
          <a:graphicData uri="http://schemas.openxmlformats.org/presentationml/2006/ole">
            <p:oleObj r:id="rId2" spid="">
              <p:embed/>
              <p:pic>
                <p:nvPicPr>
                  <p:cNvPr id="2684"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85"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86" name="Picture 4" descr=""/>
          <p:cNvPicPr/>
          <p:nvPr/>
        </p:nvPicPr>
        <p:blipFill>
          <a:blip r:embed="rId4"/>
          <a:stretch/>
        </p:blipFill>
        <p:spPr>
          <a:xfrm>
            <a:off x="10698120" y="6001200"/>
            <a:ext cx="1172880" cy="600480"/>
          </a:xfrm>
          <a:prstGeom prst="rect">
            <a:avLst/>
          </a:prstGeom>
          <a:noFill/>
          <a:ln w="0">
            <a:noFill/>
          </a:ln>
        </p:spPr>
      </p:pic>
      <p:sp>
        <p:nvSpPr>
          <p:cNvPr id="2687"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688" name="PlaceHolder 2"/>
          <p:cNvSpPr>
            <a:spLocks noGrp="1"/>
          </p:cNvSpPr>
          <p:nvPr>
            <p:ph type="body"/>
          </p:nvPr>
        </p:nvSpPr>
        <p:spPr>
          <a:xfrm>
            <a:off x="474120" y="6555240"/>
            <a:ext cx="4114440" cy="122760"/>
          </a:xfrm>
          <a:prstGeom prst="rect">
            <a:avLst/>
          </a:prstGeom>
          <a:noFill/>
          <a:ln w="0">
            <a:noFill/>
          </a:ln>
        </p:spPr>
        <p:txBody>
          <a:bodyPr lIns="0" rIns="0" tIns="0" bIns="0" anchor="ctr">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en-US" sz="1070" strike="noStrike" u="none">
                <a:solidFill>
                  <a:srgbClr val="929293"/>
                </a:solidFill>
                <a:effectLst/>
                <a:uFillTx/>
                <a:latin typeface="Verdana"/>
              </a:rPr>
              <a:t>Click to edit Master text styles</a:t>
            </a:r>
            <a:endParaRPr b="0" lang="en-US" sz="1070" strike="noStrike" u="none">
              <a:solidFill>
                <a:schemeClr val="dk1"/>
              </a:solidFill>
              <a:effectLst/>
              <a:uFillTx/>
              <a:latin typeface="Verdana"/>
            </a:endParaRPr>
          </a:p>
        </p:txBody>
      </p:sp>
      <p:sp>
        <p:nvSpPr>
          <p:cNvPr id="2689" name="btfpLayoutConfig" hidden="1"/>
          <p:cNvSpPr/>
          <p:nvPr/>
        </p:nvSpPr>
        <p:spPr>
          <a:xfrm>
            <a:off x="4680" y="16920"/>
            <a:ext cx="733680" cy="43200"/>
          </a:xfrm>
          <a:prstGeom prst="rect">
            <a:avLst/>
          </a:prstGeom>
          <a:noFill/>
          <a:ln w="0">
            <a:noFill/>
          </a:ln>
        </p:spPr>
        <p:style>
          <a:lnRef idx="0"/>
          <a:fillRef idx="0"/>
          <a:effectRef idx="0"/>
          <a:fontRef idx="minor"/>
        </p:style>
        <p:txBody>
          <a:bodyPr wrap="none" lIns="47880" rIns="47880" tIns="10800" bIns="10800" anchor="t">
            <a:spAutoFit/>
          </a:bodyPr>
          <a:p>
            <a:pPr defTabSz="914400">
              <a:lnSpc>
                <a:spcPct val="100000"/>
              </a:lnSpc>
              <a:tabLst>
                <a:tab algn="l" pos="0"/>
              </a:tabLst>
            </a:pPr>
            <a:r>
              <a:rPr b="0" lang="en-GB" sz="140" strike="noStrike" u="none">
                <a:solidFill>
                  <a:srgbClr val="fffffe">
                    <a:alpha val="0"/>
                  </a:srgbClr>
                </a:solidFill>
                <a:effectLst/>
                <a:uFillTx/>
                <a:latin typeface="Verdana"/>
              </a:rPr>
              <a:t>overall_0_131703491519584831 columns_1_131703491519584831 </a:t>
            </a:r>
            <a:endParaRPr b="0" lang="en-US" sz="14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960" r:id="rId5"/>
  </p:sldLayoutIdLst>
</p:sldMaster>
</file>

<file path=ppt/slideMasters/slideMaster1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92" name="Object 7"/>
          <p:cNvGraphicFramePr/>
          <p:nvPr/>
        </p:nvGraphicFramePr>
        <p:xfrm>
          <a:off x="2160" y="2160"/>
          <a:ext cx="1800" cy="1800"/>
        </p:xfrm>
        <a:graphic>
          <a:graphicData uri="http://schemas.openxmlformats.org/presentationml/2006/ole">
            <p:oleObj r:id="rId2" spid="">
              <p:embed/>
              <p:pic>
                <p:nvPicPr>
                  <p:cNvPr id="269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69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695" name="Picture 4" descr=""/>
          <p:cNvPicPr/>
          <p:nvPr/>
        </p:nvPicPr>
        <p:blipFill>
          <a:blip r:embed="rId4"/>
          <a:stretch/>
        </p:blipFill>
        <p:spPr>
          <a:xfrm>
            <a:off x="10698120" y="6001200"/>
            <a:ext cx="1172880" cy="600480"/>
          </a:xfrm>
          <a:prstGeom prst="rect">
            <a:avLst/>
          </a:prstGeom>
          <a:noFill/>
          <a:ln w="0">
            <a:noFill/>
          </a:ln>
        </p:spPr>
      </p:pic>
      <p:sp>
        <p:nvSpPr>
          <p:cNvPr id="2696" name="PlaceHolder 1"/>
          <p:cNvSpPr>
            <a:spLocks noGrp="1"/>
          </p:cNvSpPr>
          <p:nvPr>
            <p:ph type="body"/>
          </p:nvPr>
        </p:nvSpPr>
        <p:spPr>
          <a:xfrm>
            <a:off x="768240" y="1701720"/>
            <a:ext cx="10847520" cy="323316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2697" name="PlaceHolder 2"/>
          <p:cNvSpPr>
            <a:spLocks noGrp="1"/>
          </p:cNvSpPr>
          <p:nvPr>
            <p:ph type="title"/>
          </p:nvPr>
        </p:nvSpPr>
        <p:spPr>
          <a:xfrm>
            <a:off x="768240" y="4935240"/>
            <a:ext cx="10847520" cy="660960"/>
          </a:xfrm>
          <a:prstGeom prst="rect">
            <a:avLst/>
          </a:prstGeom>
          <a:noFill/>
          <a:ln w="0">
            <a:noFill/>
          </a:ln>
        </p:spPr>
        <p:txBody>
          <a:bodyPr lIns="0" rIns="0" tIns="0" bIns="0" anchor="b">
            <a:noAutofit/>
          </a:bodyPr>
          <a:p>
            <a:pPr indent="0" defTabSz="914400">
              <a:lnSpc>
                <a:spcPct val="90000"/>
              </a:lnSpc>
              <a:buNone/>
            </a:pPr>
            <a:r>
              <a:rPr b="0" lang="en-GB" sz="3200" strike="noStrike" u="none">
                <a:solidFill>
                  <a:schemeClr val="accent1"/>
                </a:solidFill>
                <a:effectLst/>
                <a:uFillTx/>
                <a:latin typeface="Verdana"/>
              </a:rPr>
              <a:t>Click to add title</a:t>
            </a:r>
            <a:endParaRPr b="0" lang="en-US" sz="3200" strike="noStrike" u="none">
              <a:solidFill>
                <a:schemeClr val="dk1"/>
              </a:solidFill>
              <a:effectLst/>
              <a:uFillTx/>
              <a:latin typeface="Verdana"/>
            </a:endParaRPr>
          </a:p>
        </p:txBody>
      </p:sp>
      <p:sp>
        <p:nvSpPr>
          <p:cNvPr id="2698" name="Tekstvak 12"/>
          <p:cNvSpPr/>
          <p:nvPr/>
        </p:nvSpPr>
        <p:spPr>
          <a:xfrm>
            <a:off x="768240" y="6536880"/>
            <a:ext cx="134568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2023 FrieslandCampina</a:t>
            </a:r>
            <a:endParaRPr b="0" lang="en-US" sz="800" strike="noStrike" u="none">
              <a:solidFill>
                <a:srgbClr val="000000"/>
              </a:solidFill>
              <a:effectLst/>
              <a:uFillTx/>
              <a:latin typeface="Arial"/>
            </a:endParaRPr>
          </a:p>
        </p:txBody>
      </p:sp>
      <p:grpSp>
        <p:nvGrpSpPr>
          <p:cNvPr id="2699" name="Groep 4"/>
          <p:cNvGrpSpPr/>
          <p:nvPr/>
        </p:nvGrpSpPr>
        <p:grpSpPr>
          <a:xfrm>
            <a:off x="12263040" y="1863720"/>
            <a:ext cx="1129680" cy="756360"/>
            <a:chOff x="12263040" y="1863720"/>
            <a:chExt cx="1129680" cy="756360"/>
          </a:xfrm>
        </p:grpSpPr>
        <p:sp>
          <p:nvSpPr>
            <p:cNvPr id="2700" name="Freeform 20"/>
            <p:cNvSpPr/>
            <p:nvPr/>
          </p:nvSpPr>
          <p:spPr>
            <a:xfrm flipH="1">
              <a:off x="12263040" y="186372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2701" name="Tekstvak 3"/>
            <p:cNvSpPr/>
            <p:nvPr/>
          </p:nvSpPr>
          <p:spPr>
            <a:xfrm>
              <a:off x="12263040" y="204660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2702" name="Picture 2" descr="G:\Corporate Communication\Logo's\FrieslandCampina\Nourishing by Nature tagline\Nbn_tag_with_FC_final.png"/>
          <p:cNvPicPr/>
          <p:nvPr/>
        </p:nvPicPr>
        <p:blipFill>
          <a:blip r:embed="rId5"/>
          <a:stretch/>
        </p:blipFill>
        <p:spPr>
          <a:xfrm>
            <a:off x="313920" y="305640"/>
            <a:ext cx="2332440" cy="12362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62" r:id="rId6"/>
  </p:sldLayoutIdLst>
</p:sldMaster>
</file>

<file path=ppt/slideMasters/slideMaster1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05" name="Object 7"/>
          <p:cNvGraphicFramePr/>
          <p:nvPr/>
        </p:nvGraphicFramePr>
        <p:xfrm>
          <a:off x="2160" y="2160"/>
          <a:ext cx="1800" cy="1800"/>
        </p:xfrm>
        <a:graphic>
          <a:graphicData uri="http://schemas.openxmlformats.org/presentationml/2006/ole">
            <p:oleObj r:id="rId2" spid="">
              <p:embed/>
              <p:pic>
                <p:nvPicPr>
                  <p:cNvPr id="270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70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708" name="Picture 4" descr=""/>
          <p:cNvPicPr/>
          <p:nvPr/>
        </p:nvPicPr>
        <p:blipFill>
          <a:blip r:embed="rId4"/>
          <a:stretch/>
        </p:blipFill>
        <p:spPr>
          <a:xfrm>
            <a:off x="10698120" y="6001200"/>
            <a:ext cx="1172880" cy="600480"/>
          </a:xfrm>
          <a:prstGeom prst="rect">
            <a:avLst/>
          </a:prstGeom>
          <a:noFill/>
          <a:ln w="0">
            <a:noFill/>
          </a:ln>
        </p:spPr>
      </p:pic>
      <p:sp>
        <p:nvSpPr>
          <p:cNvPr id="2709"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710" name="PlaceHolder 2"/>
          <p:cNvSpPr>
            <a:spLocks noGrp="1"/>
          </p:cNvSpPr>
          <p:nvPr>
            <p:ph type="dt" idx="246"/>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711" name="PlaceHolder 3"/>
          <p:cNvSpPr>
            <a:spLocks noGrp="1"/>
          </p:cNvSpPr>
          <p:nvPr>
            <p:ph type="ftr" idx="24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712" name="PlaceHolder 4"/>
          <p:cNvSpPr>
            <a:spLocks noGrp="1"/>
          </p:cNvSpPr>
          <p:nvPr>
            <p:ph type="sldNum" idx="24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D9F23113-2692-475E-B3AC-2BEBE146BC6F}"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964" r:id="rId5"/>
  </p:sldLayoutIdLst>
</p:sldMaster>
</file>

<file path=ppt/slideMasters/slideMaster1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15" name="Object 7"/>
          <p:cNvGraphicFramePr/>
          <p:nvPr/>
        </p:nvGraphicFramePr>
        <p:xfrm>
          <a:off x="2160" y="2160"/>
          <a:ext cx="1800" cy="1800"/>
        </p:xfrm>
        <a:graphic>
          <a:graphicData uri="http://schemas.openxmlformats.org/presentationml/2006/ole">
            <p:oleObj r:id="rId2" spid="">
              <p:embed/>
              <p:pic>
                <p:nvPicPr>
                  <p:cNvPr id="271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71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718" name="Picture 4" descr=""/>
          <p:cNvPicPr/>
          <p:nvPr/>
        </p:nvPicPr>
        <p:blipFill>
          <a:blip r:embed="rId4"/>
          <a:stretch/>
        </p:blipFill>
        <p:spPr>
          <a:xfrm>
            <a:off x="10698120" y="6001200"/>
            <a:ext cx="1172880" cy="600480"/>
          </a:xfrm>
          <a:prstGeom prst="rect">
            <a:avLst/>
          </a:prstGeom>
          <a:noFill/>
          <a:ln w="0">
            <a:noFill/>
          </a:ln>
        </p:spPr>
      </p:pic>
      <p:sp>
        <p:nvSpPr>
          <p:cNvPr id="2719" name="PlaceHolder 1"/>
          <p:cNvSpPr>
            <a:spLocks noGrp="1"/>
          </p:cNvSpPr>
          <p:nvPr>
            <p:ph type="title"/>
          </p:nvPr>
        </p:nvSpPr>
        <p:spPr>
          <a:xfrm>
            <a:off x="6357960" y="548280"/>
            <a:ext cx="51195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720" name="PlaceHolder 2"/>
          <p:cNvSpPr>
            <a:spLocks noGrp="1"/>
          </p:cNvSpPr>
          <p:nvPr>
            <p:ph type="ftr" idx="24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721" name="PlaceHolder 3"/>
          <p:cNvSpPr>
            <a:spLocks noGrp="1"/>
          </p:cNvSpPr>
          <p:nvPr>
            <p:ph type="sldNum" idx="25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F9E421E5-F60C-4205-BBB7-FE3BD94810CA}"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722" name="PlaceHolder 4"/>
          <p:cNvSpPr>
            <a:spLocks noGrp="1"/>
          </p:cNvSpPr>
          <p:nvPr>
            <p:ph type="body"/>
          </p:nvPr>
        </p:nvSpPr>
        <p:spPr>
          <a:xfrm>
            <a:off x="7286760" y="1701720"/>
            <a:ext cx="41907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723" name="PlaceHolder 5"/>
          <p:cNvSpPr>
            <a:spLocks noGrp="1"/>
          </p:cNvSpPr>
          <p:nvPr>
            <p:ph type="body"/>
          </p:nvPr>
        </p:nvSpPr>
        <p:spPr>
          <a:xfrm>
            <a:off x="360" y="0"/>
            <a:ext cx="7122960" cy="6868440"/>
          </a:xfrm>
          <a:prstGeom prst="rect">
            <a:avLst/>
          </a:prstGeom>
          <a:solidFill>
            <a:schemeClr val="lt1">
              <a:lumMod val="95000"/>
            </a:schemeClr>
          </a:solidFill>
          <a:ln w="0">
            <a:noFill/>
          </a:ln>
          <a:effectLst>
            <a:outerShdw dist="0" dir="0" blurRad="101520" rotWithShape="0">
              <a:srgbClr val="d7df23">
                <a:alpha val="10000"/>
              </a:srgbClr>
            </a:outerShdw>
          </a:effectLst>
        </p:spPr>
        <p:txBody>
          <a:bodyPr lIns="90000" rIns="90000" tIns="45000" bIns="45000" anchor="t">
            <a:noAutofit/>
          </a:bodyPr>
          <a:p>
            <a:pPr indent="0"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66" r:id="rId5"/>
    <p:sldLayoutId id="2147483967" r:id="rId6"/>
  </p:sldLayoutIdLst>
</p:sldMaster>
</file>

<file path=ppt/slideMasters/slideMaster1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26" name="Object 7"/>
          <p:cNvGraphicFramePr/>
          <p:nvPr/>
        </p:nvGraphicFramePr>
        <p:xfrm>
          <a:off x="2160" y="2160"/>
          <a:ext cx="1800" cy="1800"/>
        </p:xfrm>
        <a:graphic>
          <a:graphicData uri="http://schemas.openxmlformats.org/presentationml/2006/ole">
            <p:oleObj r:id="rId2" spid="">
              <p:embed/>
              <p:pic>
                <p:nvPicPr>
                  <p:cNvPr id="2727"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72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729" name="Picture 4" descr=""/>
          <p:cNvPicPr/>
          <p:nvPr/>
        </p:nvPicPr>
        <p:blipFill>
          <a:blip r:embed="rId4"/>
          <a:stretch/>
        </p:blipFill>
        <p:spPr>
          <a:xfrm>
            <a:off x="10698120" y="6001200"/>
            <a:ext cx="1172880" cy="600480"/>
          </a:xfrm>
          <a:prstGeom prst="rect">
            <a:avLst/>
          </a:prstGeom>
          <a:noFill/>
          <a:ln w="0">
            <a:noFill/>
          </a:ln>
        </p:spPr>
      </p:pic>
      <p:sp>
        <p:nvSpPr>
          <p:cNvPr id="2730" name="PlaceHolder 1"/>
          <p:cNvSpPr>
            <a:spLocks noGrp="1"/>
          </p:cNvSpPr>
          <p:nvPr>
            <p:ph type="body"/>
          </p:nvPr>
        </p:nvSpPr>
        <p:spPr>
          <a:xfrm>
            <a:off x="7346520" y="-15840"/>
            <a:ext cx="4845600" cy="5575680"/>
          </a:xfrm>
          <a:prstGeom prst="rect">
            <a:avLst/>
          </a:prstGeom>
          <a:solidFill>
            <a:schemeClr val="lt1">
              <a:lumMod val="95000"/>
            </a:schemeClr>
          </a:solidFill>
          <a:ln w="0">
            <a:noFill/>
          </a:ln>
          <a:effectLst>
            <a:outerShdw dist="0" dir="0" blurRad="101520" rotWithShape="0">
              <a:srgbClr val="d7df23">
                <a:alpha val="10000"/>
              </a:srgbClr>
            </a:outerShdw>
          </a:effectLst>
        </p:spPr>
        <p:txBody>
          <a:bodyPr lIns="90000" rIns="90000" tIns="45000" bIns="45000" anchor="t">
            <a:noAutofit/>
          </a:bodyPr>
          <a:p>
            <a:pPr marL="432000" indent="-324000" algn="r"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pic>
        <p:nvPicPr>
          <p:cNvPr id="2731" name="Picture 10" descr=""/>
          <p:cNvPicPr/>
          <p:nvPr/>
        </p:nvPicPr>
        <p:blipFill>
          <a:blip r:embed="rId5"/>
          <a:stretch/>
        </p:blipFill>
        <p:spPr>
          <a:xfrm>
            <a:off x="10221840" y="5851080"/>
            <a:ext cx="1514520" cy="727920"/>
          </a:xfrm>
          <a:prstGeom prst="rect">
            <a:avLst/>
          </a:prstGeom>
          <a:noFill/>
          <a:ln w="0">
            <a:noFill/>
          </a:ln>
        </p:spPr>
      </p:pic>
      <p:sp>
        <p:nvSpPr>
          <p:cNvPr id="2732" name="PlaceHolder 2"/>
          <p:cNvSpPr>
            <a:spLocks noGrp="1"/>
          </p:cNvSpPr>
          <p:nvPr>
            <p:ph type="title"/>
          </p:nvPr>
        </p:nvSpPr>
        <p:spPr>
          <a:xfrm>
            <a:off x="1790640" y="548280"/>
            <a:ext cx="53049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733" name="PlaceHolder 3"/>
          <p:cNvSpPr>
            <a:spLocks noGrp="1"/>
          </p:cNvSpPr>
          <p:nvPr>
            <p:ph type="body"/>
          </p:nvPr>
        </p:nvSpPr>
        <p:spPr>
          <a:xfrm>
            <a:off x="580320" y="1701720"/>
            <a:ext cx="651492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69" r:id="rId6"/>
    <p:sldLayoutId id="2147483970" r:id="rId7"/>
  </p:sldLayoutIdLst>
</p:sldMaster>
</file>

<file path=ppt/slideMasters/slideMaster1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36" name="Object 7"/>
          <p:cNvGraphicFramePr/>
          <p:nvPr/>
        </p:nvGraphicFramePr>
        <p:xfrm>
          <a:off x="2160" y="2160"/>
          <a:ext cx="1800" cy="1800"/>
        </p:xfrm>
        <a:graphic>
          <a:graphicData uri="http://schemas.openxmlformats.org/presentationml/2006/ole">
            <p:oleObj r:id="rId2" spid="">
              <p:embed/>
              <p:pic>
                <p:nvPicPr>
                  <p:cNvPr id="2737"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73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739" name="Picture 4" descr=""/>
          <p:cNvPicPr/>
          <p:nvPr/>
        </p:nvPicPr>
        <p:blipFill>
          <a:blip r:embed="rId4"/>
          <a:stretch/>
        </p:blipFill>
        <p:spPr>
          <a:xfrm>
            <a:off x="10698120" y="6001200"/>
            <a:ext cx="1172880" cy="600480"/>
          </a:xfrm>
          <a:prstGeom prst="rect">
            <a:avLst/>
          </a:prstGeom>
          <a:noFill/>
          <a:ln w="0">
            <a:noFill/>
          </a:ln>
        </p:spPr>
      </p:pic>
      <p:sp>
        <p:nvSpPr>
          <p:cNvPr id="2740" name="PlaceHolder 1"/>
          <p:cNvSpPr>
            <a:spLocks noGrp="1"/>
          </p:cNvSpPr>
          <p:nvPr>
            <p:ph type="body"/>
          </p:nvPr>
        </p:nvSpPr>
        <p:spPr>
          <a:xfrm>
            <a:off x="580320" y="1701720"/>
            <a:ext cx="288936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2741"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2742" name="PlaceHolder 3"/>
          <p:cNvSpPr>
            <a:spLocks noGrp="1"/>
          </p:cNvSpPr>
          <p:nvPr>
            <p:ph type="body"/>
          </p:nvPr>
        </p:nvSpPr>
        <p:spPr>
          <a:xfrm>
            <a:off x="3727800" y="1701720"/>
            <a:ext cx="7887960" cy="436644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2743" name="PlaceHolder 4"/>
          <p:cNvSpPr>
            <a:spLocks noGrp="1"/>
          </p:cNvSpPr>
          <p:nvPr>
            <p:ph type="dt" idx="251"/>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744" name="PlaceHolder 5"/>
          <p:cNvSpPr>
            <a:spLocks noGrp="1"/>
          </p:cNvSpPr>
          <p:nvPr>
            <p:ph type="ftr" idx="25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745" name="PlaceHolder 6"/>
          <p:cNvSpPr>
            <a:spLocks noGrp="1"/>
          </p:cNvSpPr>
          <p:nvPr>
            <p:ph type="sldNum" idx="25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9DF0C683-608E-4877-B7A1-C308A558D1C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972" r:id="rId5"/>
  </p:sldLayoutIdLst>
</p:sldMaster>
</file>

<file path=ppt/slideMasters/slideMaster1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48" name="Object 7"/>
          <p:cNvGraphicFramePr/>
          <p:nvPr/>
        </p:nvGraphicFramePr>
        <p:xfrm>
          <a:off x="2160" y="2160"/>
          <a:ext cx="1800" cy="1800"/>
        </p:xfrm>
        <a:graphic>
          <a:graphicData uri="http://schemas.openxmlformats.org/presentationml/2006/ole">
            <p:oleObj r:id="rId2" spid="">
              <p:embed/>
              <p:pic>
                <p:nvPicPr>
                  <p:cNvPr id="2749"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75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751" name="Picture 4" descr=""/>
          <p:cNvPicPr/>
          <p:nvPr/>
        </p:nvPicPr>
        <p:blipFill>
          <a:blip r:embed="rId4"/>
          <a:stretch/>
        </p:blipFill>
        <p:spPr>
          <a:xfrm>
            <a:off x="10698120" y="6001200"/>
            <a:ext cx="1172880" cy="600480"/>
          </a:xfrm>
          <a:prstGeom prst="rect">
            <a:avLst/>
          </a:prstGeom>
          <a:noFill/>
          <a:ln w="0">
            <a:noFill/>
          </a:ln>
        </p:spPr>
      </p:pic>
      <p:sp>
        <p:nvSpPr>
          <p:cNvPr id="2752"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753"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754" name="PlaceHolder 3"/>
          <p:cNvSpPr>
            <a:spLocks noGrp="1"/>
          </p:cNvSpPr>
          <p:nvPr>
            <p:ph type="dt" idx="254"/>
          </p:nvPr>
        </p:nvSpPr>
        <p:spPr>
          <a:xfrm>
            <a:off x="53794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755" name="PlaceHolder 4"/>
          <p:cNvSpPr>
            <a:spLocks noGrp="1"/>
          </p:cNvSpPr>
          <p:nvPr>
            <p:ph type="ftr" idx="25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756" name="PlaceHolder 5"/>
          <p:cNvSpPr>
            <a:spLocks noGrp="1"/>
          </p:cNvSpPr>
          <p:nvPr>
            <p:ph type="sldNum" idx="25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4599C773-29D7-4159-8374-8E5176AAFEE0}"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2757" name="Tijdelijke aanduiding voor afbeelding 6" descr="Afbeelding met muur&#10;&#10;Automatisch gegenereerde beschrijving"/>
          <p:cNvPicPr/>
          <p:nvPr/>
        </p:nvPicPr>
        <p:blipFill>
          <a:blip r:embed="rId5"/>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74" r:id="rId6"/>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25" name="Object 8"/>
          <p:cNvGraphicFramePr/>
          <p:nvPr/>
        </p:nvGraphicFramePr>
        <p:xfrm>
          <a:off x="2160" y="2160"/>
          <a:ext cx="1800" cy="1800"/>
        </p:xfrm>
        <a:graphic>
          <a:graphicData uri="http://schemas.openxmlformats.org/presentationml/2006/ole">
            <p:oleObj r:id="rId2" spid="">
              <p:embed/>
              <p:pic>
                <p:nvPicPr>
                  <p:cNvPr id="22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2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228" name="Rechte verbindingslijn 9"/>
          <p:cNvCxnSpPr/>
          <p:nvPr/>
        </p:nvCxnSpPr>
        <p:spPr>
          <a:xfrm>
            <a:off x="579960" y="6478200"/>
            <a:ext cx="360" cy="240480"/>
          </a:xfrm>
          <a:prstGeom prst="straightConnector1">
            <a:avLst/>
          </a:prstGeom>
          <a:ln cap="rnd" w="6480">
            <a:solidFill>
              <a:schemeClr val="accent1"/>
            </a:solidFill>
            <a:miter/>
          </a:ln>
        </p:spPr>
      </p:cxnSp>
      <p:pic>
        <p:nvPicPr>
          <p:cNvPr id="229" name="Afbeelding 7" descr=""/>
          <p:cNvPicPr/>
          <p:nvPr/>
        </p:nvPicPr>
        <p:blipFill>
          <a:blip r:embed="rId4"/>
          <a:stretch/>
        </p:blipFill>
        <p:spPr>
          <a:xfrm>
            <a:off x="11045160" y="6275520"/>
            <a:ext cx="906840" cy="479880"/>
          </a:xfrm>
          <a:prstGeom prst="rect">
            <a:avLst/>
          </a:prstGeom>
          <a:noFill/>
          <a:ln w="0">
            <a:noFill/>
          </a:ln>
        </p:spPr>
      </p:pic>
      <p:sp>
        <p:nvSpPr>
          <p:cNvPr id="230"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231" name="PlaceHolder 2"/>
          <p:cNvSpPr>
            <a:spLocks noGrp="1"/>
          </p:cNvSpPr>
          <p:nvPr>
            <p:ph type="body"/>
          </p:nvPr>
        </p:nvSpPr>
        <p:spPr>
          <a:xfrm>
            <a:off x="580680" y="1703880"/>
            <a:ext cx="5399640" cy="43675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232" name="PlaceHolder 3"/>
          <p:cNvSpPr>
            <a:spLocks noGrp="1"/>
          </p:cNvSpPr>
          <p:nvPr>
            <p:ph type="body"/>
          </p:nvPr>
        </p:nvSpPr>
        <p:spPr>
          <a:xfrm>
            <a:off x="6216120" y="1703880"/>
            <a:ext cx="5399640" cy="4367520"/>
          </a:xfrm>
          <a:prstGeom prst="rect">
            <a:avLst/>
          </a:prstGeom>
          <a:noFill/>
          <a:ln w="0">
            <a:noFill/>
          </a:ln>
        </p:spPr>
        <p:txBody>
          <a:bodyPr lIns="0" rIns="0" tIns="0" bIns="0" anchor="t">
            <a:noAutofit/>
          </a:bodyPr>
          <a:p>
            <a:pPr marL="235080" indent="-235080" defTabSz="914400">
              <a:lnSpc>
                <a:spcPct val="113000"/>
              </a:lnSpc>
              <a:spcBef>
                <a:spcPts val="1599"/>
              </a:spcBef>
              <a:buClr>
                <a:srgbClr val="0094d9"/>
              </a:buClr>
              <a:buFont typeface="Symbol"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233" name="PlaceHolder 4"/>
          <p:cNvSpPr>
            <a:spLocks noGrp="1"/>
          </p:cNvSpPr>
          <p:nvPr>
            <p:ph type="dt" idx="37"/>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234" name="PlaceHolder 5"/>
          <p:cNvSpPr>
            <a:spLocks noGrp="1"/>
          </p:cNvSpPr>
          <p:nvPr>
            <p:ph type="ftr" idx="38"/>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35" name="PlaceHolder 6"/>
          <p:cNvSpPr>
            <a:spLocks noGrp="1"/>
          </p:cNvSpPr>
          <p:nvPr>
            <p:ph type="sldNum" idx="39"/>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07F9296E-F3E6-4E75-92A9-4CBAD576640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9" r:id="rId5"/>
  </p:sldLayoutIdLst>
</p:sldMaster>
</file>

<file path=ppt/slideMasters/slideMaster1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60" name="Object 7"/>
          <p:cNvGraphicFramePr/>
          <p:nvPr/>
        </p:nvGraphicFramePr>
        <p:xfrm>
          <a:off x="2160" y="2160"/>
          <a:ext cx="1800" cy="1800"/>
        </p:xfrm>
        <a:graphic>
          <a:graphicData uri="http://schemas.openxmlformats.org/presentationml/2006/ole">
            <p:oleObj r:id="rId2" spid="">
              <p:embed/>
              <p:pic>
                <p:nvPicPr>
                  <p:cNvPr id="2761"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76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763" name="Picture 4" descr=""/>
          <p:cNvPicPr/>
          <p:nvPr/>
        </p:nvPicPr>
        <p:blipFill>
          <a:blip r:embed="rId4"/>
          <a:stretch/>
        </p:blipFill>
        <p:spPr>
          <a:xfrm>
            <a:off x="10698120" y="6001200"/>
            <a:ext cx="1172880" cy="600480"/>
          </a:xfrm>
          <a:prstGeom prst="rect">
            <a:avLst/>
          </a:prstGeom>
          <a:noFill/>
          <a:ln w="0">
            <a:noFill/>
          </a:ln>
        </p:spPr>
      </p:pic>
      <p:sp>
        <p:nvSpPr>
          <p:cNvPr id="2764"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765"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766" name="PlaceHolder 3"/>
          <p:cNvSpPr>
            <a:spLocks noGrp="1"/>
          </p:cNvSpPr>
          <p:nvPr>
            <p:ph type="dt" idx="257"/>
          </p:nvPr>
        </p:nvSpPr>
        <p:spPr>
          <a:xfrm>
            <a:off x="53794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767" name="PlaceHolder 4"/>
          <p:cNvSpPr>
            <a:spLocks noGrp="1"/>
          </p:cNvSpPr>
          <p:nvPr>
            <p:ph type="ftr" idx="25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768" name="PlaceHolder 5"/>
          <p:cNvSpPr>
            <a:spLocks noGrp="1"/>
          </p:cNvSpPr>
          <p:nvPr>
            <p:ph type="sldNum" idx="25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0601A047-0D11-43CA-936A-E1686251581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2769" name="Tijdelijke aanduiding voor afbeelding 6" descr="Afbeelding met binnen, tafel, venster&#10;&#10;Automatisch gegenereerde beschrijving"/>
          <p:cNvPicPr/>
          <p:nvPr/>
        </p:nvPicPr>
        <p:blipFill>
          <a:blip r:embed="rId5"/>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76" r:id="rId6"/>
  </p:sldLayoutIdLst>
</p:sldMaster>
</file>

<file path=ppt/slideMasters/slideMaster1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72" name="Object 7"/>
          <p:cNvGraphicFramePr/>
          <p:nvPr/>
        </p:nvGraphicFramePr>
        <p:xfrm>
          <a:off x="2160" y="2160"/>
          <a:ext cx="1800" cy="1800"/>
        </p:xfrm>
        <a:graphic>
          <a:graphicData uri="http://schemas.openxmlformats.org/presentationml/2006/ole">
            <p:oleObj r:id="rId2" spid="">
              <p:embed/>
              <p:pic>
                <p:nvPicPr>
                  <p:cNvPr id="277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77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775" name="Picture 4" descr=""/>
          <p:cNvPicPr/>
          <p:nvPr/>
        </p:nvPicPr>
        <p:blipFill>
          <a:blip r:embed="rId4"/>
          <a:stretch/>
        </p:blipFill>
        <p:spPr>
          <a:xfrm>
            <a:off x="10698120" y="6001200"/>
            <a:ext cx="1172880" cy="600480"/>
          </a:xfrm>
          <a:prstGeom prst="rect">
            <a:avLst/>
          </a:prstGeom>
          <a:noFill/>
          <a:ln w="0">
            <a:noFill/>
          </a:ln>
        </p:spPr>
      </p:pic>
      <p:sp>
        <p:nvSpPr>
          <p:cNvPr id="2776"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777" name="PlaceHolder 2"/>
          <p:cNvSpPr>
            <a:spLocks noGrp="1"/>
          </p:cNvSpPr>
          <p:nvPr>
            <p:ph type="body"/>
          </p:nvPr>
        </p:nvSpPr>
        <p:spPr>
          <a:xfrm>
            <a:off x="580320" y="1701720"/>
            <a:ext cx="11035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778" name="PlaceHolder 3"/>
          <p:cNvSpPr>
            <a:spLocks noGrp="1"/>
          </p:cNvSpPr>
          <p:nvPr>
            <p:ph type="dt" idx="26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779" name="PlaceHolder 4"/>
          <p:cNvSpPr>
            <a:spLocks noGrp="1"/>
          </p:cNvSpPr>
          <p:nvPr>
            <p:ph type="ftr" idx="26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780" name="PlaceHolder 5"/>
          <p:cNvSpPr>
            <a:spLocks noGrp="1"/>
          </p:cNvSpPr>
          <p:nvPr>
            <p:ph type="sldNum" idx="26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50E15E7-4981-4169-B230-0C498C98B30A}"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978" r:id="rId5"/>
  </p:sldLayoutIdLst>
</p:sldMaster>
</file>

<file path=ppt/slideMasters/slideMaster1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83" name="Object 7"/>
          <p:cNvGraphicFramePr/>
          <p:nvPr/>
        </p:nvGraphicFramePr>
        <p:xfrm>
          <a:off x="2160" y="2160"/>
          <a:ext cx="1800" cy="1800"/>
        </p:xfrm>
        <a:graphic>
          <a:graphicData uri="http://schemas.openxmlformats.org/presentationml/2006/ole">
            <p:oleObj r:id="rId2" spid="">
              <p:embed/>
              <p:pic>
                <p:nvPicPr>
                  <p:cNvPr id="2784"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785"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786" name="Picture 4" descr=""/>
          <p:cNvPicPr/>
          <p:nvPr/>
        </p:nvPicPr>
        <p:blipFill>
          <a:blip r:embed="rId4"/>
          <a:stretch/>
        </p:blipFill>
        <p:spPr>
          <a:xfrm>
            <a:off x="10698120" y="6001200"/>
            <a:ext cx="1172880" cy="600480"/>
          </a:xfrm>
          <a:prstGeom prst="rect">
            <a:avLst/>
          </a:prstGeom>
          <a:noFill/>
          <a:ln w="0">
            <a:noFill/>
          </a:ln>
        </p:spPr>
      </p:pic>
      <p:sp>
        <p:nvSpPr>
          <p:cNvPr id="2787"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788" name="PlaceHolder 2"/>
          <p:cNvSpPr>
            <a:spLocks noGrp="1"/>
          </p:cNvSpPr>
          <p:nvPr>
            <p:ph type="body"/>
          </p:nvPr>
        </p:nvSpPr>
        <p:spPr>
          <a:xfrm>
            <a:off x="580320" y="2077560"/>
            <a:ext cx="110354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789" name="PlaceHolder 3"/>
          <p:cNvSpPr>
            <a:spLocks noGrp="1"/>
          </p:cNvSpPr>
          <p:nvPr>
            <p:ph type="dt" idx="26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790" name="PlaceHolder 4"/>
          <p:cNvSpPr>
            <a:spLocks noGrp="1"/>
          </p:cNvSpPr>
          <p:nvPr>
            <p:ph type="ftr" idx="26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791" name="PlaceHolder 5"/>
          <p:cNvSpPr>
            <a:spLocks noGrp="1"/>
          </p:cNvSpPr>
          <p:nvPr>
            <p:ph type="sldNum" idx="26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ECC895D2-2A37-48EA-9065-63333A9FA7AA}"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792"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80" r:id="rId5"/>
  </p:sldLayoutIdLst>
</p:sldMaster>
</file>

<file path=ppt/slideMasters/slideMaster1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95" name="Object 7"/>
          <p:cNvGraphicFramePr/>
          <p:nvPr/>
        </p:nvGraphicFramePr>
        <p:xfrm>
          <a:off x="2160" y="2160"/>
          <a:ext cx="1800" cy="1800"/>
        </p:xfrm>
        <a:graphic>
          <a:graphicData uri="http://schemas.openxmlformats.org/presentationml/2006/ole">
            <p:oleObj r:id="rId2" spid="">
              <p:embed/>
              <p:pic>
                <p:nvPicPr>
                  <p:cNvPr id="279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79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798" name="Picture 4" descr=""/>
          <p:cNvPicPr/>
          <p:nvPr/>
        </p:nvPicPr>
        <p:blipFill>
          <a:blip r:embed="rId4"/>
          <a:stretch/>
        </p:blipFill>
        <p:spPr>
          <a:xfrm>
            <a:off x="10698120" y="6001200"/>
            <a:ext cx="1172880" cy="600480"/>
          </a:xfrm>
          <a:prstGeom prst="rect">
            <a:avLst/>
          </a:prstGeom>
          <a:noFill/>
          <a:ln w="0">
            <a:noFill/>
          </a:ln>
        </p:spPr>
      </p:pic>
      <p:sp>
        <p:nvSpPr>
          <p:cNvPr id="2799" name="PlaceHolder 1"/>
          <p:cNvSpPr>
            <a:spLocks noGrp="1"/>
          </p:cNvSpPr>
          <p:nvPr>
            <p:ph type="body"/>
          </p:nvPr>
        </p:nvSpPr>
        <p:spPr>
          <a:xfrm>
            <a:off x="580680" y="1703880"/>
            <a:ext cx="5399640" cy="417348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800" name="PlaceHolder 2"/>
          <p:cNvSpPr>
            <a:spLocks noGrp="1"/>
          </p:cNvSpPr>
          <p:nvPr>
            <p:ph type="body"/>
          </p:nvPr>
        </p:nvSpPr>
        <p:spPr>
          <a:xfrm>
            <a:off x="6216120" y="1703880"/>
            <a:ext cx="5399640" cy="417348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801" name="PlaceHolder 3"/>
          <p:cNvSpPr>
            <a:spLocks noGrp="1"/>
          </p:cNvSpPr>
          <p:nvPr>
            <p:ph type="dt" idx="26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802" name="PlaceHolder 4"/>
          <p:cNvSpPr>
            <a:spLocks noGrp="1"/>
          </p:cNvSpPr>
          <p:nvPr>
            <p:ph type="ftr" idx="26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803" name="PlaceHolder 5"/>
          <p:cNvSpPr>
            <a:spLocks noGrp="1"/>
          </p:cNvSpPr>
          <p:nvPr>
            <p:ph type="sldNum" idx="26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9879EC4F-885A-4934-BD55-3E251B22DFEC}"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804"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82" r:id="rId5"/>
  </p:sldLayoutIdLst>
</p:sldMaster>
</file>

<file path=ppt/slideMasters/slideMaster1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807" name="Object 7"/>
          <p:cNvGraphicFramePr/>
          <p:nvPr/>
        </p:nvGraphicFramePr>
        <p:xfrm>
          <a:off x="2160" y="2160"/>
          <a:ext cx="1800" cy="1800"/>
        </p:xfrm>
        <a:graphic>
          <a:graphicData uri="http://schemas.openxmlformats.org/presentationml/2006/ole">
            <p:oleObj r:id="rId2" spid="">
              <p:embed/>
              <p:pic>
                <p:nvPicPr>
                  <p:cNvPr id="2808"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809"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810" name="Picture 4" descr=""/>
          <p:cNvPicPr/>
          <p:nvPr/>
        </p:nvPicPr>
        <p:blipFill>
          <a:blip r:embed="rId4"/>
          <a:stretch/>
        </p:blipFill>
        <p:spPr>
          <a:xfrm>
            <a:off x="10698120" y="6001200"/>
            <a:ext cx="1172880" cy="600480"/>
          </a:xfrm>
          <a:prstGeom prst="rect">
            <a:avLst/>
          </a:prstGeom>
          <a:noFill/>
          <a:ln w="0">
            <a:noFill/>
          </a:ln>
        </p:spPr>
      </p:pic>
      <p:sp>
        <p:nvSpPr>
          <p:cNvPr id="2811" name="PlaceHolder 1"/>
          <p:cNvSpPr>
            <a:spLocks noGrp="1"/>
          </p:cNvSpPr>
          <p:nvPr>
            <p:ph type="body"/>
          </p:nvPr>
        </p:nvSpPr>
        <p:spPr>
          <a:xfrm>
            <a:off x="580680" y="2077560"/>
            <a:ext cx="53996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812" name="PlaceHolder 2"/>
          <p:cNvSpPr>
            <a:spLocks noGrp="1"/>
          </p:cNvSpPr>
          <p:nvPr>
            <p:ph type="body"/>
          </p:nvPr>
        </p:nvSpPr>
        <p:spPr>
          <a:xfrm>
            <a:off x="6216120" y="2077560"/>
            <a:ext cx="5399640" cy="38001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813" name="PlaceHolder 3"/>
          <p:cNvSpPr>
            <a:spLocks noGrp="1"/>
          </p:cNvSpPr>
          <p:nvPr>
            <p:ph type="dt" idx="269"/>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814" name="PlaceHolder 4"/>
          <p:cNvSpPr>
            <a:spLocks noGrp="1"/>
          </p:cNvSpPr>
          <p:nvPr>
            <p:ph type="ftr" idx="27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815" name="PlaceHolder 5"/>
          <p:cNvSpPr>
            <a:spLocks noGrp="1"/>
          </p:cNvSpPr>
          <p:nvPr>
            <p:ph type="sldNum" idx="27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C7B8D5EA-4F83-4EF8-B5CA-F2B0619EF124}"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816" name="PlaceHolder 6"/>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2817" name="PlaceHolder 7"/>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Subtitel</a:t>
            </a:r>
            <a:endParaRPr b="0" lang="en-US" sz="1870" strike="noStrike" u="none">
              <a:solidFill>
                <a:schemeClr val="dk1"/>
              </a:solidFill>
              <a:effectLst/>
              <a:uFillTx/>
              <a:latin typeface="Verdana"/>
            </a:endParaRPr>
          </a:p>
        </p:txBody>
      </p:sp>
      <p:sp>
        <p:nvSpPr>
          <p:cNvPr id="2818" name="PlaceHolder 8"/>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84" r:id="rId5"/>
  </p:sldLayoutIdLst>
</p:sldMaster>
</file>

<file path=ppt/slideMasters/slideMaster1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821" name="Object 7"/>
          <p:cNvGraphicFramePr/>
          <p:nvPr/>
        </p:nvGraphicFramePr>
        <p:xfrm>
          <a:off x="2160" y="2160"/>
          <a:ext cx="1800" cy="1800"/>
        </p:xfrm>
        <a:graphic>
          <a:graphicData uri="http://schemas.openxmlformats.org/presentationml/2006/ole">
            <p:oleObj r:id="rId2" spid="">
              <p:embed/>
              <p:pic>
                <p:nvPicPr>
                  <p:cNvPr id="2822"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2823"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2824" name="Picture 4" descr=""/>
          <p:cNvPicPr/>
          <p:nvPr/>
        </p:nvPicPr>
        <p:blipFill>
          <a:blip r:embed="rId4"/>
          <a:stretch/>
        </p:blipFill>
        <p:spPr>
          <a:xfrm>
            <a:off x="10698120" y="6001200"/>
            <a:ext cx="1172880" cy="600480"/>
          </a:xfrm>
          <a:prstGeom prst="rect">
            <a:avLst/>
          </a:prstGeom>
          <a:noFill/>
          <a:ln w="0">
            <a:noFill/>
          </a:ln>
        </p:spPr>
      </p:pic>
      <p:sp>
        <p:nvSpPr>
          <p:cNvPr id="2825" name="PlaceHolder 1"/>
          <p:cNvSpPr>
            <a:spLocks noGrp="1"/>
          </p:cNvSpPr>
          <p:nvPr>
            <p:ph type="body"/>
          </p:nvPr>
        </p:nvSpPr>
        <p:spPr>
          <a:xfrm>
            <a:off x="580680" y="1703880"/>
            <a:ext cx="5399640" cy="41749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2826" name="PlaceHolder 2"/>
          <p:cNvSpPr>
            <a:spLocks noGrp="1"/>
          </p:cNvSpPr>
          <p:nvPr>
            <p:ph type="dt" idx="272"/>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2827" name="PlaceHolder 3"/>
          <p:cNvSpPr>
            <a:spLocks noGrp="1"/>
          </p:cNvSpPr>
          <p:nvPr>
            <p:ph type="ftr" idx="27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828" name="PlaceHolder 4"/>
          <p:cNvSpPr>
            <a:spLocks noGrp="1"/>
          </p:cNvSpPr>
          <p:nvPr>
            <p:ph type="sldNum" idx="27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C3FE4929-3E51-48B2-BB11-A0F6BB725D8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829" name="PlaceHolder 5"/>
          <p:cNvSpPr>
            <a:spLocks noGrp="1"/>
          </p:cNvSpPr>
          <p:nvPr>
            <p:ph type="body"/>
          </p:nvPr>
        </p:nvSpPr>
        <p:spPr>
          <a:xfrm>
            <a:off x="6216480" y="1701720"/>
            <a:ext cx="5394240" cy="41760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
        <p:nvSpPr>
          <p:cNvPr id="2830"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986" r:id="rId5"/>
  </p:sldLayoutIdLst>
</p:sldMaster>
</file>

<file path=ppt/slideMasters/slideMaster1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2833" name="Object 2"/>
          <p:cNvGraphicFramePr/>
          <p:nvPr/>
        </p:nvGraphicFramePr>
        <p:xfrm>
          <a:off x="1440" y="1440"/>
          <a:ext cx="1080" cy="1080"/>
        </p:xfrm>
        <a:graphic>
          <a:graphicData uri="http://schemas.openxmlformats.org/presentationml/2006/ole">
            <p:oleObj r:id="rId2" spid="">
              <p:embed/>
              <p:pic>
                <p:nvPicPr>
                  <p:cNvPr id="2834"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283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2836" name="Grid"/>
          <p:cNvGrpSpPr/>
          <p:nvPr/>
        </p:nvGrpSpPr>
        <p:grpSpPr>
          <a:xfrm>
            <a:off x="0" y="0"/>
            <a:ext cx="12190320" cy="6858000"/>
            <a:chOff x="0" y="0"/>
            <a:chExt cx="12190320" cy="6858000"/>
          </a:xfrm>
        </p:grpSpPr>
        <p:sp>
          <p:nvSpPr>
            <p:cNvPr id="2837"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38"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2839"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2840"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2841"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2842"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2843"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2844"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2845"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2846"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2847"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2848"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2849"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2850"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2851"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52"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53"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54"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55"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56"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57"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58"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59"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0"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1"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2"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3"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4"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5"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6"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7"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8"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69"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70"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71"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72"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73"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874"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2875"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2876"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2877"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2878"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2879"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2880"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2881"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2882"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2883"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2884"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2885"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2886"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2887"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2888"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2889"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2890"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2891"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2892"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2893"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2894"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2895"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2896"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2897"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2898"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2899"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2900"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2901"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2902"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2903"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2904"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2905"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2906"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2907"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2908"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2909"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2910"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2911"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2912"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2913"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2914"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2915"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2916"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2917"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2918"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2919"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2920"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2921"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2922"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2923"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2924"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2925" name="LegendBoxes"/>
          <p:cNvGrpSpPr/>
          <p:nvPr/>
        </p:nvGrpSpPr>
        <p:grpSpPr>
          <a:xfrm>
            <a:off x="10714680" y="4520880"/>
            <a:ext cx="973440" cy="1716120"/>
            <a:chOff x="10714680" y="4520880"/>
            <a:chExt cx="973440" cy="1716120"/>
          </a:xfrm>
        </p:grpSpPr>
        <p:sp>
          <p:nvSpPr>
            <p:cNvPr id="2926"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927"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928"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929"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930"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2931"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32"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33"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34"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35"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2936" name="LegendLines"/>
          <p:cNvGrpSpPr/>
          <p:nvPr/>
        </p:nvGrpSpPr>
        <p:grpSpPr>
          <a:xfrm>
            <a:off x="10317240" y="3355560"/>
            <a:ext cx="1370880" cy="956880"/>
            <a:chOff x="10317240" y="3355560"/>
            <a:chExt cx="1370880" cy="956880"/>
          </a:xfrm>
        </p:grpSpPr>
        <p:sp>
          <p:nvSpPr>
            <p:cNvPr id="2937"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38"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39"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40"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941"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2942"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2943" name="LegendMoons"/>
          <p:cNvGrpSpPr/>
          <p:nvPr/>
        </p:nvGrpSpPr>
        <p:grpSpPr>
          <a:xfrm>
            <a:off x="10688400" y="1415880"/>
            <a:ext cx="999720" cy="1731600"/>
            <a:chOff x="10688400" y="1415880"/>
            <a:chExt cx="999720" cy="1731600"/>
          </a:xfrm>
        </p:grpSpPr>
        <p:sp>
          <p:nvSpPr>
            <p:cNvPr id="2944"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45"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46"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47"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2948"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2949" name="MoonLegend1"/>
            <p:cNvGrpSpPr/>
            <p:nvPr/>
          </p:nvGrpSpPr>
          <p:grpSpPr>
            <a:xfrm>
              <a:off x="10688400" y="1415880"/>
              <a:ext cx="228240" cy="228240"/>
              <a:chOff x="10688400" y="1415880"/>
              <a:chExt cx="228240" cy="228240"/>
            </a:xfrm>
          </p:grpSpPr>
          <p:sp>
            <p:nvSpPr>
              <p:cNvPr id="2950"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951"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952" name="MoonLegend2"/>
            <p:cNvGrpSpPr/>
            <p:nvPr/>
          </p:nvGrpSpPr>
          <p:grpSpPr>
            <a:xfrm>
              <a:off x="10688400" y="1791720"/>
              <a:ext cx="228240" cy="228240"/>
              <a:chOff x="10688400" y="1791720"/>
              <a:chExt cx="228240" cy="228240"/>
            </a:xfrm>
          </p:grpSpPr>
          <p:sp>
            <p:nvSpPr>
              <p:cNvPr id="2953"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954"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955" name="MoonLegend3"/>
            <p:cNvGrpSpPr/>
            <p:nvPr/>
          </p:nvGrpSpPr>
          <p:grpSpPr>
            <a:xfrm>
              <a:off x="10688400" y="2167560"/>
              <a:ext cx="228240" cy="228240"/>
              <a:chOff x="10688400" y="2167560"/>
              <a:chExt cx="228240" cy="228240"/>
            </a:xfrm>
          </p:grpSpPr>
          <p:sp>
            <p:nvSpPr>
              <p:cNvPr id="2956"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957"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958" name="MoonLegend4"/>
            <p:cNvGrpSpPr/>
            <p:nvPr/>
          </p:nvGrpSpPr>
          <p:grpSpPr>
            <a:xfrm>
              <a:off x="10688400" y="2543400"/>
              <a:ext cx="228240" cy="228240"/>
              <a:chOff x="10688400" y="2543400"/>
              <a:chExt cx="228240" cy="228240"/>
            </a:xfrm>
          </p:grpSpPr>
          <p:sp>
            <p:nvSpPr>
              <p:cNvPr id="2959"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960"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2961" name="MoonLegend5"/>
            <p:cNvGrpSpPr/>
            <p:nvPr/>
          </p:nvGrpSpPr>
          <p:grpSpPr>
            <a:xfrm>
              <a:off x="10688400" y="2919240"/>
              <a:ext cx="228240" cy="228240"/>
              <a:chOff x="10688400" y="2919240"/>
              <a:chExt cx="228240" cy="228240"/>
            </a:xfrm>
          </p:grpSpPr>
          <p:sp>
            <p:nvSpPr>
              <p:cNvPr id="2962"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2963"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2964"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2965" name="Object 2"/>
          <p:cNvGraphicFramePr/>
          <p:nvPr/>
        </p:nvGraphicFramePr>
        <p:xfrm>
          <a:off x="1440" y="1440"/>
          <a:ext cx="1080" cy="1080"/>
        </p:xfrm>
        <a:graphic>
          <a:graphicData uri="http://schemas.openxmlformats.org/presentationml/2006/ole">
            <p:oleObj r:id="rId5" spid="">
              <p:embed/>
              <p:pic>
                <p:nvPicPr>
                  <p:cNvPr id="2966" name="Object 2" descr=""/>
                  <p:cNvPicPr/>
                  <p:nvPr/>
                </p:nvPicPr>
                <p:blipFill>
                  <a:blip r:embed="rId6"/>
                  <a:stretch/>
                </p:blipFill>
                <p:spPr>
                  <a:xfrm>
                    <a:off x="1440" y="1440"/>
                    <a:ext cx="1080" cy="1080"/>
                  </a:xfrm>
                  <a:prstGeom prst="rect">
                    <a:avLst/>
                  </a:prstGeom>
                  <a:noFill/>
                  <a:ln w="0">
                    <a:noFill/>
                  </a:ln>
                </p:spPr>
              </p:pic>
            </p:oleObj>
          </a:graphicData>
        </a:graphic>
      </p:graphicFrame>
      <p:pic>
        <p:nvPicPr>
          <p:cNvPr id="2967" name="Picture Placeholder 2" descr=""/>
          <p:cNvPicPr/>
          <p:nvPr/>
        </p:nvPicPr>
        <p:blipFill>
          <a:blip r:embed="rId7"/>
          <a:stretch/>
        </p:blipFill>
        <p:spPr>
          <a:xfrm>
            <a:off x="0" y="0"/>
            <a:ext cx="12191760" cy="6857640"/>
          </a:xfrm>
          <a:prstGeom prst="rect">
            <a:avLst/>
          </a:prstGeom>
          <a:noFill/>
          <a:ln w="0">
            <a:noFill/>
          </a:ln>
        </p:spPr>
      </p:pic>
      <p:sp>
        <p:nvSpPr>
          <p:cNvPr id="2968" name="Tijdelijke aanduiding voor tekst 1"/>
          <p:cNvSpPr/>
          <p:nvPr/>
        </p:nvSpPr>
        <p:spPr>
          <a:xfrm>
            <a:off x="336600" y="0"/>
            <a:ext cx="4429800" cy="4651920"/>
          </a:xfrm>
          <a:custGeom>
            <a:avLst/>
            <a:gdLst>
              <a:gd name="textAreaLeft" fmla="*/ 0 w 4429800"/>
              <a:gd name="textAreaRight" fmla="*/ 4430160 w 4429800"/>
              <a:gd name="textAreaTop" fmla="*/ 0 h 4651920"/>
              <a:gd name="textAreaBottom" fmla="*/ 4652280 h 4651920"/>
              <a:gd name="GluePoint1X" fmla="*/ 0 w 3995736"/>
              <a:gd name="GluePoint1Y" fmla="*/ 0 h 4197502"/>
              <a:gd name="GluePoint2X" fmla="*/ 3995736 w 3995736"/>
              <a:gd name="GluePoint2Y" fmla="*/ 0 h 4197502"/>
              <a:gd name="GluePoint3X" fmla="*/ 3995736 w 3995736"/>
              <a:gd name="GluePoint3Y" fmla="*/ 3531533 h 4197502"/>
              <a:gd name="GluePoint4X" fmla="*/ 3329767 w 3995736"/>
              <a:gd name="GluePoint4Y" fmla="*/ 4197502 h 4197502"/>
              <a:gd name="GluePoint5X" fmla="*/ 0 w 3995736"/>
              <a:gd name="GluePoint5Y" fmla="*/ 4197502 h 419750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00"/>
            </a:srgbClr>
          </a:solidFill>
          <a:ln w="0">
            <a:noFill/>
          </a:ln>
        </p:spPr>
        <p:style>
          <a:lnRef idx="0"/>
          <a:fillRef idx="0"/>
          <a:effectRef idx="0"/>
          <a:fontRef idx="minor"/>
        </p:style>
        <p:txBody>
          <a:bodyPr lIns="504000" rIns="180000" tIns="1440000" bIns="756000" anchor="b">
            <a:noAutofit/>
          </a:bodyPr>
          <a:p>
            <a:endParaRPr b="0" lang="en-GB" sz="3200" strike="noStrike" u="none">
              <a:solidFill>
                <a:srgbClr val="0094d9"/>
              </a:solidFill>
              <a:effectLst/>
              <a:uFillTx/>
              <a:latin typeface="Verdana"/>
            </a:endParaRPr>
          </a:p>
        </p:txBody>
      </p:sp>
      <p:sp>
        <p:nvSpPr>
          <p:cNvPr id="2969" name="PlaceHolder 1"/>
          <p:cNvSpPr>
            <a:spLocks noGrp="1"/>
          </p:cNvSpPr>
          <p:nvPr>
            <p:ph type="body"/>
          </p:nvPr>
        </p:nvSpPr>
        <p:spPr>
          <a:xfrm>
            <a:off x="545400" y="4060440"/>
            <a:ext cx="4012200" cy="184320"/>
          </a:xfrm>
          <a:prstGeom prst="rect">
            <a:avLst/>
          </a:prstGeom>
          <a:noFill/>
          <a:ln w="0">
            <a:noFill/>
          </a:ln>
        </p:spPr>
        <p:txBody>
          <a:bodyPr lIns="0" rIns="0" tIns="0" bIns="0" anchor="t">
            <a:noAutofit/>
          </a:bodyPr>
          <a:p>
            <a:pPr marL="432000" indent="-324000" defTabSz="914400">
              <a:lnSpc>
                <a:spcPct val="100000"/>
              </a:lnSpc>
              <a:spcBef>
                <a:spcPts val="300"/>
              </a:spcBef>
              <a:spcAft>
                <a:spcPts val="300"/>
              </a:spcAft>
              <a:buClr>
                <a:srgbClr val="ffffff"/>
              </a:buClr>
              <a:buSzPct val="45000"/>
              <a:buFont typeface="Wingdings" charset="2"/>
              <a:buChar char=""/>
              <a:tabLst>
                <a:tab algn="l" pos="0"/>
              </a:tabLst>
            </a:pPr>
            <a:r>
              <a:rPr b="0" lang="en-US" sz="1200" strike="noStrike" u="none">
                <a:solidFill>
                  <a:schemeClr val="lt2"/>
                </a:solidFill>
                <a:effectLst/>
                <a:uFillTx/>
                <a:latin typeface="Verdana"/>
              </a:rPr>
              <a:t>Edit date or title/role</a:t>
            </a:r>
            <a:endParaRPr b="0" lang="en-US" sz="1200" strike="noStrike" u="none">
              <a:solidFill>
                <a:schemeClr val="dk1"/>
              </a:solidFill>
              <a:effectLst/>
              <a:uFillTx/>
              <a:latin typeface="Verdana"/>
            </a:endParaRPr>
          </a:p>
        </p:txBody>
      </p:sp>
      <p:sp>
        <p:nvSpPr>
          <p:cNvPr id="2970" name="PlaceHolder 2"/>
          <p:cNvSpPr>
            <a:spLocks noGrp="1"/>
          </p:cNvSpPr>
          <p:nvPr>
            <p:ph type="title"/>
          </p:nvPr>
        </p:nvSpPr>
        <p:spPr>
          <a:xfrm>
            <a:off x="545400" y="1937880"/>
            <a:ext cx="4012200" cy="1477080"/>
          </a:xfrm>
          <a:prstGeom prst="rect">
            <a:avLst/>
          </a:prstGeom>
          <a:noFill/>
          <a:ln w="0">
            <a:noFill/>
          </a:ln>
        </p:spPr>
        <p:txBody>
          <a:bodyPr lIns="0" rIns="0" tIns="0" bIns="0" anchor="b">
            <a:noAutofit/>
          </a:bodyPr>
          <a:p>
            <a:pPr indent="0" defTabSz="914400">
              <a:lnSpc>
                <a:spcPct val="100000"/>
              </a:lnSpc>
              <a:buNone/>
            </a:pPr>
            <a:r>
              <a:rPr b="0" lang="en-US" sz="3200" strike="noStrike" u="none">
                <a:solidFill>
                  <a:schemeClr val="lt1"/>
                </a:solidFill>
                <a:effectLst/>
                <a:uFillTx/>
                <a:latin typeface="Verdana"/>
              </a:rPr>
              <a:t>Click to edit Master title style</a:t>
            </a:r>
            <a:endParaRPr b="0" lang="en-US" sz="3200" strike="noStrike" u="none">
              <a:solidFill>
                <a:schemeClr val="dk1"/>
              </a:solidFill>
              <a:effectLst/>
              <a:uFillTx/>
              <a:latin typeface="Verdana"/>
            </a:endParaRPr>
          </a:p>
        </p:txBody>
      </p:sp>
      <p:pic>
        <p:nvPicPr>
          <p:cNvPr id="2971" name="Picture 4" descr="Vitafoods Asia | 17 - 19 Sept 2025 | Nutraceutical Trade Show"/>
          <p:cNvPicPr/>
          <p:nvPr/>
        </p:nvPicPr>
        <p:blipFill>
          <a:blip r:embed="rId8"/>
          <a:srcRect l="10354" t="12330" r="10264" b="23227"/>
          <a:stretch/>
        </p:blipFill>
        <p:spPr>
          <a:xfrm>
            <a:off x="545400" y="374400"/>
            <a:ext cx="1731240" cy="9093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88" r:id="rId9"/>
  </p:sldLayoutIdLst>
</p:sldMaster>
</file>

<file path=ppt/slideMasters/slideMaster1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aphicFrame>
        <p:nvGraphicFramePr>
          <p:cNvPr id="2974" name="Object 2"/>
          <p:cNvGraphicFramePr/>
          <p:nvPr/>
        </p:nvGraphicFramePr>
        <p:xfrm>
          <a:off x="1440" y="1440"/>
          <a:ext cx="1080" cy="1080"/>
        </p:xfrm>
        <a:graphic>
          <a:graphicData uri="http://schemas.openxmlformats.org/presentationml/2006/ole">
            <p:oleObj r:id="rId2" spid="">
              <p:embed/>
              <p:pic>
                <p:nvPicPr>
                  <p:cNvPr id="2975"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2976"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2977" name="Grid"/>
          <p:cNvGrpSpPr/>
          <p:nvPr/>
        </p:nvGrpSpPr>
        <p:grpSpPr>
          <a:xfrm>
            <a:off x="0" y="0"/>
            <a:ext cx="12190320" cy="6858000"/>
            <a:chOff x="0" y="0"/>
            <a:chExt cx="12190320" cy="6858000"/>
          </a:xfrm>
        </p:grpSpPr>
        <p:sp>
          <p:nvSpPr>
            <p:cNvPr id="2978"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979"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2980"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2981"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2982"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2983"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2984"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2985"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2986"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2987"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2988"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2989"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2990"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2991"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2992"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993"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994"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995"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996"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997"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998"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2999"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0"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1"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2"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3"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4"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5"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6"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7"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8"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09"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10"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11"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12"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13"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14"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015"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3016"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3017"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3018"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3019"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3020"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3021"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3022"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3023"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3024"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3025"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3026"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3027"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3028"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3029"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3030"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3031"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3032"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3033"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3034"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3035"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3036"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3037"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3038"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3039"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3040"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3041"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3042"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3043"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3044"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3045"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3046"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3047"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3048"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3049"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3050"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3051"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3052"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3053"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3054"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3055"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3056"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3057"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3058"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3059"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3060"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3061"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3062"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3063"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3064"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3065"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grpSp>
        <p:nvGrpSpPr>
          <p:cNvPr id="3066" name="LegendBoxes"/>
          <p:cNvGrpSpPr/>
          <p:nvPr/>
        </p:nvGrpSpPr>
        <p:grpSpPr>
          <a:xfrm>
            <a:off x="10714680" y="4520880"/>
            <a:ext cx="973440" cy="1716120"/>
            <a:chOff x="10714680" y="4520880"/>
            <a:chExt cx="973440" cy="1716120"/>
          </a:xfrm>
        </p:grpSpPr>
        <p:sp>
          <p:nvSpPr>
            <p:cNvPr id="3067"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068"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069"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070"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071"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072"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73"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74"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75"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76"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grpSp>
        <p:nvGrpSpPr>
          <p:cNvPr id="3077" name="LegendLines"/>
          <p:cNvGrpSpPr/>
          <p:nvPr/>
        </p:nvGrpSpPr>
        <p:grpSpPr>
          <a:xfrm>
            <a:off x="10317240" y="3355560"/>
            <a:ext cx="1370880" cy="956880"/>
            <a:chOff x="10317240" y="3355560"/>
            <a:chExt cx="1370880" cy="956880"/>
          </a:xfrm>
        </p:grpSpPr>
        <p:sp>
          <p:nvSpPr>
            <p:cNvPr id="3078"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79"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80"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81"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082"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083"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3084" name="LegendMoons"/>
          <p:cNvGrpSpPr/>
          <p:nvPr/>
        </p:nvGrpSpPr>
        <p:grpSpPr>
          <a:xfrm>
            <a:off x="10688400" y="1415880"/>
            <a:ext cx="999720" cy="1731600"/>
            <a:chOff x="10688400" y="1415880"/>
            <a:chExt cx="999720" cy="1731600"/>
          </a:xfrm>
        </p:grpSpPr>
        <p:sp>
          <p:nvSpPr>
            <p:cNvPr id="3085"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86"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87"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88"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089"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3090" name="MoonLegend1"/>
            <p:cNvGrpSpPr/>
            <p:nvPr/>
          </p:nvGrpSpPr>
          <p:grpSpPr>
            <a:xfrm>
              <a:off x="10688400" y="1415880"/>
              <a:ext cx="228240" cy="228240"/>
              <a:chOff x="10688400" y="1415880"/>
              <a:chExt cx="228240" cy="228240"/>
            </a:xfrm>
          </p:grpSpPr>
          <p:sp>
            <p:nvSpPr>
              <p:cNvPr id="3091"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092"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093" name="MoonLegend2"/>
            <p:cNvGrpSpPr/>
            <p:nvPr/>
          </p:nvGrpSpPr>
          <p:grpSpPr>
            <a:xfrm>
              <a:off x="10688400" y="1791720"/>
              <a:ext cx="228240" cy="228240"/>
              <a:chOff x="10688400" y="1791720"/>
              <a:chExt cx="228240" cy="228240"/>
            </a:xfrm>
          </p:grpSpPr>
          <p:sp>
            <p:nvSpPr>
              <p:cNvPr id="3094"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095"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096" name="MoonLegend3"/>
            <p:cNvGrpSpPr/>
            <p:nvPr/>
          </p:nvGrpSpPr>
          <p:grpSpPr>
            <a:xfrm>
              <a:off x="10688400" y="2167560"/>
              <a:ext cx="228240" cy="228240"/>
              <a:chOff x="10688400" y="2167560"/>
              <a:chExt cx="228240" cy="228240"/>
            </a:xfrm>
          </p:grpSpPr>
          <p:sp>
            <p:nvSpPr>
              <p:cNvPr id="3097"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098"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099" name="MoonLegend4"/>
            <p:cNvGrpSpPr/>
            <p:nvPr/>
          </p:nvGrpSpPr>
          <p:grpSpPr>
            <a:xfrm>
              <a:off x="10688400" y="2543400"/>
              <a:ext cx="228240" cy="228240"/>
              <a:chOff x="10688400" y="2543400"/>
              <a:chExt cx="228240" cy="228240"/>
            </a:xfrm>
          </p:grpSpPr>
          <p:sp>
            <p:nvSpPr>
              <p:cNvPr id="3100"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101"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102" name="MoonLegend5"/>
            <p:cNvGrpSpPr/>
            <p:nvPr/>
          </p:nvGrpSpPr>
          <p:grpSpPr>
            <a:xfrm>
              <a:off x="10688400" y="2919240"/>
              <a:ext cx="228240" cy="228240"/>
              <a:chOff x="10688400" y="2919240"/>
              <a:chExt cx="228240" cy="228240"/>
            </a:xfrm>
          </p:grpSpPr>
          <p:sp>
            <p:nvSpPr>
              <p:cNvPr id="3103"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104"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3105"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3106" name="Object 2"/>
          <p:cNvGraphicFramePr/>
          <p:nvPr/>
        </p:nvGraphicFramePr>
        <p:xfrm>
          <a:off x="1440" y="1440"/>
          <a:ext cx="1080" cy="1080"/>
        </p:xfrm>
        <a:graphic>
          <a:graphicData uri="http://schemas.openxmlformats.org/presentationml/2006/ole">
            <p:oleObj r:id="rId5" spid="">
              <p:embed/>
              <p:pic>
                <p:nvPicPr>
                  <p:cNvPr id="3107"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3108"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3109" name="RectangleDark"/>
          <p:cNvSpPr/>
          <p:nvPr/>
        </p:nvSpPr>
        <p:spPr>
          <a:xfrm>
            <a:off x="6093000" y="0"/>
            <a:ext cx="6098760" cy="6857640"/>
          </a:xfrm>
          <a:prstGeom prst="rect">
            <a:avLst/>
          </a:prstGeom>
          <a:solidFill>
            <a:schemeClr val="lt1"/>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Arial"/>
            </a:endParaRPr>
          </a:p>
        </p:txBody>
      </p:sp>
      <p:sp>
        <p:nvSpPr>
          <p:cNvPr id="3110" name="PlaceHolder 1"/>
          <p:cNvSpPr>
            <a:spLocks noGrp="1"/>
          </p:cNvSpPr>
          <p:nvPr>
            <p:ph type="title"/>
          </p:nvPr>
        </p:nvSpPr>
        <p:spPr>
          <a:xfrm>
            <a:off x="554760" y="172080"/>
            <a:ext cx="5065560" cy="38124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l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3111"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lt2"/>
                </a:solidFill>
                <a:effectLst/>
                <a:uFillTx/>
                <a:latin typeface="Verdana"/>
              </a:rPr>
              <a:t>Source: …</a:t>
            </a:r>
            <a:endParaRPr b="0" lang="en-US" sz="800" strike="noStrike" u="none">
              <a:solidFill>
                <a:srgbClr val="000000"/>
              </a:solidFill>
              <a:effectLst/>
              <a:uFillTx/>
              <a:latin typeface="Arial"/>
            </a:endParaRPr>
          </a:p>
        </p:txBody>
      </p:sp>
      <p:sp>
        <p:nvSpPr>
          <p:cNvPr id="3112"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lt2"/>
                </a:solidFill>
                <a:effectLst/>
                <a:uFillTx/>
                <a:latin typeface="Verdana"/>
              </a:rPr>
              <a:t>Add tracker</a:t>
            </a:r>
            <a:endParaRPr b="0" lang="en-US" sz="800" strike="noStrike" u="none">
              <a:solidFill>
                <a:schemeClr val="dk1"/>
              </a:solidFill>
              <a:effectLst/>
              <a:uFillTx/>
              <a:latin typeface="Verdana"/>
            </a:endParaRPr>
          </a:p>
        </p:txBody>
      </p:sp>
      <p:sp>
        <p:nvSpPr>
          <p:cNvPr id="3113"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BD8E2A9B-2D2B-4AAE-9D5B-F32249267CC1}"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3114" name="Picture 5"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90" r:id="rId8"/>
  </p:sldLayoutIdLst>
</p:sldMaster>
</file>

<file path=ppt/slideMasters/slideMaster1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aphicFrame>
        <p:nvGraphicFramePr>
          <p:cNvPr id="3117" name="Object 2"/>
          <p:cNvGraphicFramePr/>
          <p:nvPr/>
        </p:nvGraphicFramePr>
        <p:xfrm>
          <a:off x="1440" y="1440"/>
          <a:ext cx="1080" cy="1080"/>
        </p:xfrm>
        <a:graphic>
          <a:graphicData uri="http://schemas.openxmlformats.org/presentationml/2006/ole">
            <p:oleObj r:id="rId2" spid="">
              <p:embed/>
              <p:pic>
                <p:nvPicPr>
                  <p:cNvPr id="3118"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3119"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3120" name="Grid"/>
          <p:cNvGrpSpPr/>
          <p:nvPr/>
        </p:nvGrpSpPr>
        <p:grpSpPr>
          <a:xfrm>
            <a:off x="0" y="0"/>
            <a:ext cx="12190320" cy="6858000"/>
            <a:chOff x="0" y="0"/>
            <a:chExt cx="12190320" cy="6858000"/>
          </a:xfrm>
        </p:grpSpPr>
        <p:sp>
          <p:nvSpPr>
            <p:cNvPr id="3121"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22"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3123"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3124"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3125"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3126"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3127"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3128"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3129"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3130"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3131"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3132"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3133"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3134"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3135"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36"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37"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38"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39"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0"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1"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2"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3"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4"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5"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6"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7"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8"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49"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50"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51"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52"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53"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54"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55"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56"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57"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158"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3159"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3160"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3161"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3162"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3163"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3164"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3165"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3166"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3167"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3168"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3169"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3170"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3171"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3172"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3173"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3174"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3175"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3176"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3177"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3178"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3179"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3180"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3181"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3182"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3183"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3184"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3185"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3186"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3187"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3188"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3189"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3190"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3191"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3192"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3193"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3194"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3195"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3196"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3197"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3198"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3199"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3200"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3201"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3202"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3203"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3204"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3205"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3206"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3207"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3208"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grpSp>
        <p:nvGrpSpPr>
          <p:cNvPr id="3209" name="LegendBoxes"/>
          <p:cNvGrpSpPr/>
          <p:nvPr/>
        </p:nvGrpSpPr>
        <p:grpSpPr>
          <a:xfrm>
            <a:off x="10714680" y="4520880"/>
            <a:ext cx="973440" cy="1716120"/>
            <a:chOff x="10714680" y="4520880"/>
            <a:chExt cx="973440" cy="1716120"/>
          </a:xfrm>
        </p:grpSpPr>
        <p:sp>
          <p:nvSpPr>
            <p:cNvPr id="3210"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211"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212"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213"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214"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215"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16"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17"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18"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19"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grpSp>
        <p:nvGrpSpPr>
          <p:cNvPr id="3220" name="LegendLines"/>
          <p:cNvGrpSpPr/>
          <p:nvPr/>
        </p:nvGrpSpPr>
        <p:grpSpPr>
          <a:xfrm>
            <a:off x="10317240" y="3355560"/>
            <a:ext cx="1370880" cy="956880"/>
            <a:chOff x="10317240" y="3355560"/>
            <a:chExt cx="1370880" cy="956880"/>
          </a:xfrm>
        </p:grpSpPr>
        <p:sp>
          <p:nvSpPr>
            <p:cNvPr id="3221"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22"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23"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24"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225"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226"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3227" name="LegendMoons"/>
          <p:cNvGrpSpPr/>
          <p:nvPr/>
        </p:nvGrpSpPr>
        <p:grpSpPr>
          <a:xfrm>
            <a:off x="10688400" y="1415880"/>
            <a:ext cx="999720" cy="1731600"/>
            <a:chOff x="10688400" y="1415880"/>
            <a:chExt cx="999720" cy="1731600"/>
          </a:xfrm>
        </p:grpSpPr>
        <p:sp>
          <p:nvSpPr>
            <p:cNvPr id="3228"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29"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30"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31"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232"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3233" name="MoonLegend1"/>
            <p:cNvGrpSpPr/>
            <p:nvPr/>
          </p:nvGrpSpPr>
          <p:grpSpPr>
            <a:xfrm>
              <a:off x="10688400" y="1415880"/>
              <a:ext cx="228240" cy="228240"/>
              <a:chOff x="10688400" y="1415880"/>
              <a:chExt cx="228240" cy="228240"/>
            </a:xfrm>
          </p:grpSpPr>
          <p:sp>
            <p:nvSpPr>
              <p:cNvPr id="3234"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235"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236" name="MoonLegend2"/>
            <p:cNvGrpSpPr/>
            <p:nvPr/>
          </p:nvGrpSpPr>
          <p:grpSpPr>
            <a:xfrm>
              <a:off x="10688400" y="1791720"/>
              <a:ext cx="228240" cy="228240"/>
              <a:chOff x="10688400" y="1791720"/>
              <a:chExt cx="228240" cy="228240"/>
            </a:xfrm>
          </p:grpSpPr>
          <p:sp>
            <p:nvSpPr>
              <p:cNvPr id="3237"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238"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239" name="MoonLegend3"/>
            <p:cNvGrpSpPr/>
            <p:nvPr/>
          </p:nvGrpSpPr>
          <p:grpSpPr>
            <a:xfrm>
              <a:off x="10688400" y="2167560"/>
              <a:ext cx="228240" cy="228240"/>
              <a:chOff x="10688400" y="2167560"/>
              <a:chExt cx="228240" cy="228240"/>
            </a:xfrm>
          </p:grpSpPr>
          <p:sp>
            <p:nvSpPr>
              <p:cNvPr id="3240"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241"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242" name="MoonLegend4"/>
            <p:cNvGrpSpPr/>
            <p:nvPr/>
          </p:nvGrpSpPr>
          <p:grpSpPr>
            <a:xfrm>
              <a:off x="10688400" y="2543400"/>
              <a:ext cx="228240" cy="228240"/>
              <a:chOff x="10688400" y="2543400"/>
              <a:chExt cx="228240" cy="228240"/>
            </a:xfrm>
          </p:grpSpPr>
          <p:sp>
            <p:nvSpPr>
              <p:cNvPr id="3243"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244"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245" name="MoonLegend5"/>
            <p:cNvGrpSpPr/>
            <p:nvPr/>
          </p:nvGrpSpPr>
          <p:grpSpPr>
            <a:xfrm>
              <a:off x="10688400" y="2919240"/>
              <a:ext cx="228240" cy="228240"/>
              <a:chOff x="10688400" y="2919240"/>
              <a:chExt cx="228240" cy="228240"/>
            </a:xfrm>
          </p:grpSpPr>
          <p:sp>
            <p:nvSpPr>
              <p:cNvPr id="3246"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247"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3248"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3249" name="Object 2"/>
          <p:cNvGraphicFramePr/>
          <p:nvPr/>
        </p:nvGraphicFramePr>
        <p:xfrm>
          <a:off x="1440" y="1440"/>
          <a:ext cx="1080" cy="1080"/>
        </p:xfrm>
        <a:graphic>
          <a:graphicData uri="http://schemas.openxmlformats.org/presentationml/2006/ole">
            <p:oleObj r:id="rId5" spid="">
              <p:embed/>
              <p:pic>
                <p:nvPicPr>
                  <p:cNvPr id="3250"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3251"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3252" name="PlaceHolder 1"/>
          <p:cNvSpPr>
            <a:spLocks noGrp="1"/>
          </p:cNvSpPr>
          <p:nvPr>
            <p:ph type="title"/>
          </p:nvPr>
        </p:nvSpPr>
        <p:spPr>
          <a:xfrm>
            <a:off x="554760" y="172080"/>
            <a:ext cx="6967440" cy="38124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l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3253" name="RectangleDark"/>
          <p:cNvSpPr/>
          <p:nvPr/>
        </p:nvSpPr>
        <p:spPr>
          <a:xfrm>
            <a:off x="7830360" y="0"/>
            <a:ext cx="4361400" cy="6857640"/>
          </a:xfrm>
          <a:prstGeom prst="rect">
            <a:avLst/>
          </a:prstGeom>
          <a:solidFill>
            <a:schemeClr val="lt1"/>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Arial"/>
            </a:endParaRPr>
          </a:p>
        </p:txBody>
      </p:sp>
      <p:sp>
        <p:nvSpPr>
          <p:cNvPr id="3254" name="5. Source" hidden="1"/>
          <p:cNvSpPr/>
          <p:nvPr/>
        </p:nvSpPr>
        <p:spPr>
          <a:xfrm>
            <a:off x="880200" y="6506280"/>
            <a:ext cx="696744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lt2"/>
                </a:solidFill>
                <a:effectLst/>
                <a:uFillTx/>
                <a:latin typeface="Verdana"/>
              </a:rPr>
              <a:t>Source: …</a:t>
            </a:r>
            <a:endParaRPr b="0" lang="en-US" sz="800" strike="noStrike" u="none">
              <a:solidFill>
                <a:srgbClr val="000000"/>
              </a:solidFill>
              <a:effectLst/>
              <a:uFillTx/>
              <a:latin typeface="Arial"/>
            </a:endParaRPr>
          </a:p>
        </p:txBody>
      </p:sp>
      <p:sp>
        <p:nvSpPr>
          <p:cNvPr id="3255"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lt2"/>
                </a:solidFill>
                <a:effectLst/>
                <a:uFillTx/>
                <a:latin typeface="Verdana"/>
              </a:rPr>
              <a:t>Add tracker</a:t>
            </a:r>
            <a:endParaRPr b="0" lang="en-US" sz="800" strike="noStrike" u="none">
              <a:solidFill>
                <a:schemeClr val="dk1"/>
              </a:solidFill>
              <a:effectLst/>
              <a:uFillTx/>
              <a:latin typeface="Verdana"/>
            </a:endParaRPr>
          </a:p>
        </p:txBody>
      </p:sp>
      <p:sp>
        <p:nvSpPr>
          <p:cNvPr id="3256"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2E29D714-CE71-47F7-B919-B233C50E1932}"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3257" name="Picture 5"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92" r:id="rId8"/>
  </p:sldLayoutIdLst>
</p:sldMaster>
</file>

<file path=ppt/slideMasters/slideMaster1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aphicFrame>
        <p:nvGraphicFramePr>
          <p:cNvPr id="3260" name="Object 2"/>
          <p:cNvGraphicFramePr/>
          <p:nvPr/>
        </p:nvGraphicFramePr>
        <p:xfrm>
          <a:off x="1440" y="1440"/>
          <a:ext cx="1080" cy="1080"/>
        </p:xfrm>
        <a:graphic>
          <a:graphicData uri="http://schemas.openxmlformats.org/presentationml/2006/ole">
            <p:oleObj r:id="rId2" spid="">
              <p:embed/>
              <p:pic>
                <p:nvPicPr>
                  <p:cNvPr id="3261"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3262"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3263" name="Grid"/>
          <p:cNvGrpSpPr/>
          <p:nvPr/>
        </p:nvGrpSpPr>
        <p:grpSpPr>
          <a:xfrm>
            <a:off x="0" y="0"/>
            <a:ext cx="12190320" cy="6858000"/>
            <a:chOff x="0" y="0"/>
            <a:chExt cx="12190320" cy="6858000"/>
          </a:xfrm>
        </p:grpSpPr>
        <p:sp>
          <p:nvSpPr>
            <p:cNvPr id="3264"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65"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3266"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3267"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3268"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3269"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3270"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3271"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3272"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3273"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3274"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3275"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3276"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3277"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3278"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79"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0"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1"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2"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3"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4"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5"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6"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7"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8"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89"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0"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1"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2"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3"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4"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5"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6"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7"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8"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299"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300"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301"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3302"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3303"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3304"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3305"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3306"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3307"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3308"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3309"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3310"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3311"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3312"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3313"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3314"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3315"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3316"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3317"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3318"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3319"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3320"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3321"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3322"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3323"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3324"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3325"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3326"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3327"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3328"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3329"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3330"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3331"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3332"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3333"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3334"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3335"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3336"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3337"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3338"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3339"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3340"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3341"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3342"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3343"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3344"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3345"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3346"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3347"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3348"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3349"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3350"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3351"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grpSp>
        <p:nvGrpSpPr>
          <p:cNvPr id="3352" name="LegendBoxes"/>
          <p:cNvGrpSpPr/>
          <p:nvPr/>
        </p:nvGrpSpPr>
        <p:grpSpPr>
          <a:xfrm>
            <a:off x="10714680" y="4520880"/>
            <a:ext cx="973440" cy="1716120"/>
            <a:chOff x="10714680" y="4520880"/>
            <a:chExt cx="973440" cy="1716120"/>
          </a:xfrm>
        </p:grpSpPr>
        <p:sp>
          <p:nvSpPr>
            <p:cNvPr id="3353"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354"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355"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356"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357"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358"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59"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60"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61"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62"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grpSp>
        <p:nvGrpSpPr>
          <p:cNvPr id="3363" name="LegendLines"/>
          <p:cNvGrpSpPr/>
          <p:nvPr/>
        </p:nvGrpSpPr>
        <p:grpSpPr>
          <a:xfrm>
            <a:off x="10317240" y="3355560"/>
            <a:ext cx="1370880" cy="956880"/>
            <a:chOff x="10317240" y="3355560"/>
            <a:chExt cx="1370880" cy="956880"/>
          </a:xfrm>
        </p:grpSpPr>
        <p:sp>
          <p:nvSpPr>
            <p:cNvPr id="3364"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65"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66"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67"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368"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369"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3370" name="LegendMoons"/>
          <p:cNvGrpSpPr/>
          <p:nvPr/>
        </p:nvGrpSpPr>
        <p:grpSpPr>
          <a:xfrm>
            <a:off x="10688400" y="1415880"/>
            <a:ext cx="999720" cy="1731600"/>
            <a:chOff x="10688400" y="1415880"/>
            <a:chExt cx="999720" cy="1731600"/>
          </a:xfrm>
        </p:grpSpPr>
        <p:sp>
          <p:nvSpPr>
            <p:cNvPr id="3371"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72"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73"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74"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375"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3376" name="MoonLegend1"/>
            <p:cNvGrpSpPr/>
            <p:nvPr/>
          </p:nvGrpSpPr>
          <p:grpSpPr>
            <a:xfrm>
              <a:off x="10688400" y="1415880"/>
              <a:ext cx="228240" cy="228240"/>
              <a:chOff x="10688400" y="1415880"/>
              <a:chExt cx="228240" cy="228240"/>
            </a:xfrm>
          </p:grpSpPr>
          <p:sp>
            <p:nvSpPr>
              <p:cNvPr id="3377"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378"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379" name="MoonLegend2"/>
            <p:cNvGrpSpPr/>
            <p:nvPr/>
          </p:nvGrpSpPr>
          <p:grpSpPr>
            <a:xfrm>
              <a:off x="10688400" y="1791720"/>
              <a:ext cx="228240" cy="228240"/>
              <a:chOff x="10688400" y="1791720"/>
              <a:chExt cx="228240" cy="228240"/>
            </a:xfrm>
          </p:grpSpPr>
          <p:sp>
            <p:nvSpPr>
              <p:cNvPr id="3380"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381"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382" name="MoonLegend3"/>
            <p:cNvGrpSpPr/>
            <p:nvPr/>
          </p:nvGrpSpPr>
          <p:grpSpPr>
            <a:xfrm>
              <a:off x="10688400" y="2167560"/>
              <a:ext cx="228240" cy="228240"/>
              <a:chOff x="10688400" y="2167560"/>
              <a:chExt cx="228240" cy="228240"/>
            </a:xfrm>
          </p:grpSpPr>
          <p:sp>
            <p:nvSpPr>
              <p:cNvPr id="3383"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384"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385" name="MoonLegend4"/>
            <p:cNvGrpSpPr/>
            <p:nvPr/>
          </p:nvGrpSpPr>
          <p:grpSpPr>
            <a:xfrm>
              <a:off x="10688400" y="2543400"/>
              <a:ext cx="228240" cy="228240"/>
              <a:chOff x="10688400" y="2543400"/>
              <a:chExt cx="228240" cy="228240"/>
            </a:xfrm>
          </p:grpSpPr>
          <p:sp>
            <p:nvSpPr>
              <p:cNvPr id="3386"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387"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388" name="MoonLegend5"/>
            <p:cNvGrpSpPr/>
            <p:nvPr/>
          </p:nvGrpSpPr>
          <p:grpSpPr>
            <a:xfrm>
              <a:off x="10688400" y="2919240"/>
              <a:ext cx="228240" cy="228240"/>
              <a:chOff x="10688400" y="2919240"/>
              <a:chExt cx="228240" cy="228240"/>
            </a:xfrm>
          </p:grpSpPr>
          <p:sp>
            <p:nvSpPr>
              <p:cNvPr id="3389"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390"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3391"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3392" name="Object 2"/>
          <p:cNvGraphicFramePr/>
          <p:nvPr/>
        </p:nvGraphicFramePr>
        <p:xfrm>
          <a:off x="1440" y="1440"/>
          <a:ext cx="1080" cy="1080"/>
        </p:xfrm>
        <a:graphic>
          <a:graphicData uri="http://schemas.openxmlformats.org/presentationml/2006/ole">
            <p:oleObj r:id="rId5" spid="">
              <p:embed/>
              <p:pic>
                <p:nvPicPr>
                  <p:cNvPr id="3393"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3394"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3395" name="RectangleLight"/>
          <p:cNvSpPr/>
          <p:nvPr/>
        </p:nvSpPr>
        <p:spPr>
          <a:xfrm>
            <a:off x="8781480" y="0"/>
            <a:ext cx="3410280" cy="6857640"/>
          </a:xfrm>
          <a:prstGeom prst="rect">
            <a:avLst/>
          </a:prstGeom>
          <a:solidFill>
            <a:schemeClr val="lt1"/>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Arial"/>
            </a:endParaRPr>
          </a:p>
        </p:txBody>
      </p:sp>
      <p:sp>
        <p:nvSpPr>
          <p:cNvPr id="3396" name="PlaceHolder 1"/>
          <p:cNvSpPr>
            <a:spLocks noGrp="1"/>
          </p:cNvSpPr>
          <p:nvPr>
            <p:ph type="title"/>
          </p:nvPr>
        </p:nvSpPr>
        <p:spPr>
          <a:xfrm>
            <a:off x="554760" y="172080"/>
            <a:ext cx="7918200" cy="38124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l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3397"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lt2"/>
                </a:solidFill>
                <a:effectLst/>
                <a:uFillTx/>
                <a:latin typeface="Verdana"/>
              </a:rPr>
              <a:t>Source: …</a:t>
            </a:r>
            <a:endParaRPr b="0" lang="en-US" sz="800" strike="noStrike" u="none">
              <a:solidFill>
                <a:srgbClr val="000000"/>
              </a:solidFill>
              <a:effectLst/>
              <a:uFillTx/>
              <a:latin typeface="Arial"/>
            </a:endParaRPr>
          </a:p>
        </p:txBody>
      </p:sp>
      <p:sp>
        <p:nvSpPr>
          <p:cNvPr id="3398"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lt2"/>
                </a:solidFill>
                <a:effectLst/>
                <a:uFillTx/>
                <a:latin typeface="Verdana"/>
              </a:rPr>
              <a:t>Add tracker</a:t>
            </a:r>
            <a:endParaRPr b="0" lang="en-US" sz="800" strike="noStrike" u="none">
              <a:solidFill>
                <a:schemeClr val="dk1"/>
              </a:solidFill>
              <a:effectLst/>
              <a:uFillTx/>
              <a:latin typeface="Verdana"/>
            </a:endParaRPr>
          </a:p>
        </p:txBody>
      </p:sp>
      <p:sp>
        <p:nvSpPr>
          <p:cNvPr id="3399"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6373F8BE-D506-4D86-B436-82413B50D63D}"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3400" name="Picture 5"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94" r:id="rId8"/>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38" name="Object 8"/>
          <p:cNvGraphicFramePr/>
          <p:nvPr/>
        </p:nvGraphicFramePr>
        <p:xfrm>
          <a:off x="2160" y="2160"/>
          <a:ext cx="1800" cy="1800"/>
        </p:xfrm>
        <a:graphic>
          <a:graphicData uri="http://schemas.openxmlformats.org/presentationml/2006/ole">
            <p:oleObj r:id="rId2" spid="">
              <p:embed/>
              <p:pic>
                <p:nvPicPr>
                  <p:cNvPr id="23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4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241" name="Rechte verbindingslijn 9"/>
          <p:cNvCxnSpPr/>
          <p:nvPr/>
        </p:nvCxnSpPr>
        <p:spPr>
          <a:xfrm>
            <a:off x="579960" y="6478200"/>
            <a:ext cx="360" cy="240480"/>
          </a:xfrm>
          <a:prstGeom prst="straightConnector1">
            <a:avLst/>
          </a:prstGeom>
          <a:ln cap="rnd" w="6480">
            <a:solidFill>
              <a:schemeClr val="accent1"/>
            </a:solidFill>
            <a:miter/>
          </a:ln>
        </p:spPr>
      </p:cxnSp>
      <p:pic>
        <p:nvPicPr>
          <p:cNvPr id="242" name="Afbeelding 7" descr=""/>
          <p:cNvPicPr/>
          <p:nvPr/>
        </p:nvPicPr>
        <p:blipFill>
          <a:blip r:embed="rId4"/>
          <a:stretch/>
        </p:blipFill>
        <p:spPr>
          <a:xfrm>
            <a:off x="11045160" y="6275520"/>
            <a:ext cx="906840" cy="479880"/>
          </a:xfrm>
          <a:prstGeom prst="rect">
            <a:avLst/>
          </a:prstGeom>
          <a:noFill/>
          <a:ln w="0">
            <a:noFill/>
          </a:ln>
        </p:spPr>
      </p:pic>
      <p:sp>
        <p:nvSpPr>
          <p:cNvPr id="243"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244" name="PlaceHolder 2"/>
          <p:cNvSpPr>
            <a:spLocks noGrp="1"/>
          </p:cNvSpPr>
          <p:nvPr>
            <p:ph type="body"/>
          </p:nvPr>
        </p:nvSpPr>
        <p:spPr>
          <a:xfrm>
            <a:off x="580680" y="2077560"/>
            <a:ext cx="5399640" cy="39942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245" name="PlaceHolder 3"/>
          <p:cNvSpPr>
            <a:spLocks noGrp="1"/>
          </p:cNvSpPr>
          <p:nvPr>
            <p:ph type="body"/>
          </p:nvPr>
        </p:nvSpPr>
        <p:spPr>
          <a:xfrm>
            <a:off x="6216120" y="2077560"/>
            <a:ext cx="5399640" cy="3994200"/>
          </a:xfrm>
          <a:prstGeom prst="rect">
            <a:avLst/>
          </a:prstGeom>
          <a:noFill/>
          <a:ln w="0">
            <a:noFill/>
          </a:ln>
        </p:spPr>
        <p:txBody>
          <a:bodyPr lIns="0" rIns="0" tIns="0" bIns="0" anchor="t">
            <a:noAutofit/>
          </a:bodyPr>
          <a:p>
            <a:pPr marL="235080" indent="-235080" defTabSz="914400">
              <a:lnSpc>
                <a:spcPct val="113000"/>
              </a:lnSpc>
              <a:spcBef>
                <a:spcPts val="1599"/>
              </a:spcBef>
              <a:buClr>
                <a:srgbClr val="0094d9"/>
              </a:buClr>
              <a:buFont typeface="Symbol"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a:p>
            <a:pPr indent="0" defTabSz="914400">
              <a:lnSpc>
                <a:spcPct val="100000"/>
              </a:lnSpc>
              <a:spcBef>
                <a:spcPts val="499"/>
              </a:spcBef>
              <a:buNone/>
            </a:pPr>
            <a:endParaRPr b="0" lang="en-US" sz="1870" strike="noStrike" u="none">
              <a:solidFill>
                <a:schemeClr val="dk1"/>
              </a:solidFill>
              <a:effectLst/>
              <a:uFillTx/>
              <a:latin typeface="Verdana"/>
            </a:endParaRPr>
          </a:p>
        </p:txBody>
      </p:sp>
      <p:sp>
        <p:nvSpPr>
          <p:cNvPr id="246" name="PlaceHolder 4"/>
          <p:cNvSpPr>
            <a:spLocks noGrp="1"/>
          </p:cNvSpPr>
          <p:nvPr>
            <p:ph type="dt" idx="40"/>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247" name="PlaceHolder 5"/>
          <p:cNvSpPr>
            <a:spLocks noGrp="1"/>
          </p:cNvSpPr>
          <p:nvPr>
            <p:ph type="ftr" idx="41"/>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48" name="PlaceHolder 6"/>
          <p:cNvSpPr>
            <a:spLocks noGrp="1"/>
          </p:cNvSpPr>
          <p:nvPr>
            <p:ph type="sldNum" idx="42"/>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6967AC4-D0C9-49A8-9FD7-24933555483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49" name="PlaceHolder 7"/>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250" name="PlaceHolder 8"/>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81" r:id="rId5"/>
  </p:sldLayoutIdLst>
</p:sldMaster>
</file>

<file path=ppt/slideMasters/slideMaster1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aphicFrame>
        <p:nvGraphicFramePr>
          <p:cNvPr id="3403" name="Object 2"/>
          <p:cNvGraphicFramePr/>
          <p:nvPr/>
        </p:nvGraphicFramePr>
        <p:xfrm>
          <a:off x="1440" y="1440"/>
          <a:ext cx="1080" cy="1080"/>
        </p:xfrm>
        <a:graphic>
          <a:graphicData uri="http://schemas.openxmlformats.org/presentationml/2006/ole">
            <p:oleObj r:id="rId2" spid="">
              <p:embed/>
              <p:pic>
                <p:nvPicPr>
                  <p:cNvPr id="3404"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340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3406" name="Grid"/>
          <p:cNvGrpSpPr/>
          <p:nvPr/>
        </p:nvGrpSpPr>
        <p:grpSpPr>
          <a:xfrm>
            <a:off x="0" y="0"/>
            <a:ext cx="12190320" cy="6858000"/>
            <a:chOff x="0" y="0"/>
            <a:chExt cx="12190320" cy="6858000"/>
          </a:xfrm>
        </p:grpSpPr>
        <p:sp>
          <p:nvSpPr>
            <p:cNvPr id="3407"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08"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3409"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3410"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3411"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3412"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3413"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3414"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3415"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3416"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3417"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3418"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3419"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3420"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3421"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22"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23"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24"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25"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26"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27"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28"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29"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0"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1"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2"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3"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4"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5"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6"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7"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8"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39"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40"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41"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42"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43"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444"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3445"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3446"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3447"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3448"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3449"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3450"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3451"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3452"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3453"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3454"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3455"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3456"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3457"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3458"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3459"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3460"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3461"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3462"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3463"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3464"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3465"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3466"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3467"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3468"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3469"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3470"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3471"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3472"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3473"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3474"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3475"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3476"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3477"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3478"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3479"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3480"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3481"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3482"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3483"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3484"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3485"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3486"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3487"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3488"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3489"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3490"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3491"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3492"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3493"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3494"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grpSp>
        <p:nvGrpSpPr>
          <p:cNvPr id="3495" name="LegendBoxes"/>
          <p:cNvGrpSpPr/>
          <p:nvPr/>
        </p:nvGrpSpPr>
        <p:grpSpPr>
          <a:xfrm>
            <a:off x="10714680" y="4520880"/>
            <a:ext cx="973440" cy="1716120"/>
            <a:chOff x="10714680" y="4520880"/>
            <a:chExt cx="973440" cy="1716120"/>
          </a:xfrm>
        </p:grpSpPr>
        <p:sp>
          <p:nvSpPr>
            <p:cNvPr id="3496"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497"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498"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499"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500"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501"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02"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03"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04"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05"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grpSp>
        <p:nvGrpSpPr>
          <p:cNvPr id="3506" name="LegendLines"/>
          <p:cNvGrpSpPr/>
          <p:nvPr/>
        </p:nvGrpSpPr>
        <p:grpSpPr>
          <a:xfrm>
            <a:off x="10317240" y="3355560"/>
            <a:ext cx="1370880" cy="956880"/>
            <a:chOff x="10317240" y="3355560"/>
            <a:chExt cx="1370880" cy="956880"/>
          </a:xfrm>
        </p:grpSpPr>
        <p:sp>
          <p:nvSpPr>
            <p:cNvPr id="3507"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08"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09"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10"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511"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512"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3513" name="LegendMoons"/>
          <p:cNvGrpSpPr/>
          <p:nvPr/>
        </p:nvGrpSpPr>
        <p:grpSpPr>
          <a:xfrm>
            <a:off x="10688400" y="1415880"/>
            <a:ext cx="999720" cy="1731600"/>
            <a:chOff x="10688400" y="1415880"/>
            <a:chExt cx="999720" cy="1731600"/>
          </a:xfrm>
        </p:grpSpPr>
        <p:sp>
          <p:nvSpPr>
            <p:cNvPr id="3514"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15"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16"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17"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518"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3519" name="MoonLegend1"/>
            <p:cNvGrpSpPr/>
            <p:nvPr/>
          </p:nvGrpSpPr>
          <p:grpSpPr>
            <a:xfrm>
              <a:off x="10688400" y="1415880"/>
              <a:ext cx="228240" cy="228240"/>
              <a:chOff x="10688400" y="1415880"/>
              <a:chExt cx="228240" cy="228240"/>
            </a:xfrm>
          </p:grpSpPr>
          <p:sp>
            <p:nvSpPr>
              <p:cNvPr id="3520"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521"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522" name="MoonLegend2"/>
            <p:cNvGrpSpPr/>
            <p:nvPr/>
          </p:nvGrpSpPr>
          <p:grpSpPr>
            <a:xfrm>
              <a:off x="10688400" y="1791720"/>
              <a:ext cx="228240" cy="228240"/>
              <a:chOff x="10688400" y="1791720"/>
              <a:chExt cx="228240" cy="228240"/>
            </a:xfrm>
          </p:grpSpPr>
          <p:sp>
            <p:nvSpPr>
              <p:cNvPr id="3523"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524"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525" name="MoonLegend3"/>
            <p:cNvGrpSpPr/>
            <p:nvPr/>
          </p:nvGrpSpPr>
          <p:grpSpPr>
            <a:xfrm>
              <a:off x="10688400" y="2167560"/>
              <a:ext cx="228240" cy="228240"/>
              <a:chOff x="10688400" y="2167560"/>
              <a:chExt cx="228240" cy="228240"/>
            </a:xfrm>
          </p:grpSpPr>
          <p:sp>
            <p:nvSpPr>
              <p:cNvPr id="3526"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527"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528" name="MoonLegend4"/>
            <p:cNvGrpSpPr/>
            <p:nvPr/>
          </p:nvGrpSpPr>
          <p:grpSpPr>
            <a:xfrm>
              <a:off x="10688400" y="2543400"/>
              <a:ext cx="228240" cy="228240"/>
              <a:chOff x="10688400" y="2543400"/>
              <a:chExt cx="228240" cy="228240"/>
            </a:xfrm>
          </p:grpSpPr>
          <p:sp>
            <p:nvSpPr>
              <p:cNvPr id="3529"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530"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531" name="MoonLegend5"/>
            <p:cNvGrpSpPr/>
            <p:nvPr/>
          </p:nvGrpSpPr>
          <p:grpSpPr>
            <a:xfrm>
              <a:off x="10688400" y="2919240"/>
              <a:ext cx="228240" cy="228240"/>
              <a:chOff x="10688400" y="2919240"/>
              <a:chExt cx="228240" cy="228240"/>
            </a:xfrm>
          </p:grpSpPr>
          <p:sp>
            <p:nvSpPr>
              <p:cNvPr id="3532"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533"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3534"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3535" name="Object 2"/>
          <p:cNvGraphicFramePr/>
          <p:nvPr/>
        </p:nvGraphicFramePr>
        <p:xfrm>
          <a:off x="1440" y="1440"/>
          <a:ext cx="1080" cy="1080"/>
        </p:xfrm>
        <a:graphic>
          <a:graphicData uri="http://schemas.openxmlformats.org/presentationml/2006/ole">
            <p:oleObj r:id="rId5" spid="">
              <p:embed/>
              <p:pic>
                <p:nvPicPr>
                  <p:cNvPr id="3536"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3537"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3538" name="RectangleDark"/>
          <p:cNvSpPr/>
          <p:nvPr/>
        </p:nvSpPr>
        <p:spPr>
          <a:xfrm>
            <a:off x="0" y="0"/>
            <a:ext cx="6098760" cy="6857640"/>
          </a:xfrm>
          <a:prstGeom prst="rect">
            <a:avLst/>
          </a:prstGeom>
          <a:solidFill>
            <a:schemeClr val="lt1"/>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Arial"/>
            </a:endParaRPr>
          </a:p>
        </p:txBody>
      </p:sp>
      <p:sp>
        <p:nvSpPr>
          <p:cNvPr id="3539" name="PlaceHolder 1"/>
          <p:cNvSpPr>
            <a:spLocks noGrp="1"/>
          </p:cNvSpPr>
          <p:nvPr>
            <p:ph type="title"/>
          </p:nvPr>
        </p:nvSpPr>
        <p:spPr>
          <a:xfrm>
            <a:off x="554760" y="172080"/>
            <a:ext cx="5065560" cy="38124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dk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3540"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3541"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3542"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4D513F0E-1B44-4742-BF8F-144543A05B0C}" type="slidenum">
              <a:rPr b="0" lang="en-US" sz="900" strike="noStrike" u="none">
                <a:solidFill>
                  <a:schemeClr val="dk1"/>
                </a:solidFill>
                <a:effectLst/>
                <a:uFillTx/>
                <a:latin typeface="Verdana"/>
              </a:rPr>
              <a:t>&lt;编号&gt;</a:t>
            </a:fld>
            <a:endParaRPr b="0" lang="en-US" sz="900" strike="noStrike" u="none">
              <a:solidFill>
                <a:srgbClr val="000000"/>
              </a:solidFill>
              <a:effectLst/>
              <a:uFillTx/>
              <a:latin typeface="Arial"/>
            </a:endParaRPr>
          </a:p>
        </p:txBody>
      </p:sp>
      <p:pic>
        <p:nvPicPr>
          <p:cNvPr id="3543" name="Picture 4"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96" r:id="rId8"/>
  </p:sldLayoutIdLst>
</p:sldMaster>
</file>

<file path=ppt/slideMasters/slideMaster1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aphicFrame>
        <p:nvGraphicFramePr>
          <p:cNvPr id="3546" name="Object 2"/>
          <p:cNvGraphicFramePr/>
          <p:nvPr/>
        </p:nvGraphicFramePr>
        <p:xfrm>
          <a:off x="1440" y="1440"/>
          <a:ext cx="1080" cy="1080"/>
        </p:xfrm>
        <a:graphic>
          <a:graphicData uri="http://schemas.openxmlformats.org/presentationml/2006/ole">
            <p:oleObj r:id="rId2" spid="">
              <p:embed/>
              <p:pic>
                <p:nvPicPr>
                  <p:cNvPr id="3547"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3548"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3549" name="Grid"/>
          <p:cNvGrpSpPr/>
          <p:nvPr/>
        </p:nvGrpSpPr>
        <p:grpSpPr>
          <a:xfrm>
            <a:off x="0" y="0"/>
            <a:ext cx="12190320" cy="6858000"/>
            <a:chOff x="0" y="0"/>
            <a:chExt cx="12190320" cy="6858000"/>
          </a:xfrm>
        </p:grpSpPr>
        <p:sp>
          <p:nvSpPr>
            <p:cNvPr id="3550"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51"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3552"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3553"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3554"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3555"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3556"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3557"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3558"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3559"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3560"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3561"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3562"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3563"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3564"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65"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66"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67"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68"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69"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0"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1"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2"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3"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4"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5"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6"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7"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8"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79"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80"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81"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82"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83"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84"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85"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86"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587"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3588"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3589"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3590"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3591"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3592"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3593"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3594"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3595"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3596"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3597"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3598"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3599"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3600"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3601"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3602"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3603"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3604"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3605"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3606"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3607"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3608"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3609"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3610"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3611"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3612"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3613"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3614"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3615"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3616"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3617"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3618"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3619"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3620"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3621"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3622"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3623"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3624"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3625"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3626"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3627"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3628"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3629"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3630"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3631"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3632"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3633"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3634"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3635"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3636"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3637"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grpSp>
        <p:nvGrpSpPr>
          <p:cNvPr id="3638" name="LegendBoxes"/>
          <p:cNvGrpSpPr/>
          <p:nvPr/>
        </p:nvGrpSpPr>
        <p:grpSpPr>
          <a:xfrm>
            <a:off x="10714680" y="4520880"/>
            <a:ext cx="973440" cy="1716120"/>
            <a:chOff x="10714680" y="4520880"/>
            <a:chExt cx="973440" cy="1716120"/>
          </a:xfrm>
        </p:grpSpPr>
        <p:sp>
          <p:nvSpPr>
            <p:cNvPr id="3639"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640"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641"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642"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643"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644"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45"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46"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47"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48"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grpSp>
        <p:nvGrpSpPr>
          <p:cNvPr id="3649" name="LegendLines"/>
          <p:cNvGrpSpPr/>
          <p:nvPr/>
        </p:nvGrpSpPr>
        <p:grpSpPr>
          <a:xfrm>
            <a:off x="10317240" y="3355560"/>
            <a:ext cx="1370880" cy="956880"/>
            <a:chOff x="10317240" y="3355560"/>
            <a:chExt cx="1370880" cy="956880"/>
          </a:xfrm>
        </p:grpSpPr>
        <p:sp>
          <p:nvSpPr>
            <p:cNvPr id="3650"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51"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52"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53"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654"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655"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3656" name="LegendMoons"/>
          <p:cNvGrpSpPr/>
          <p:nvPr/>
        </p:nvGrpSpPr>
        <p:grpSpPr>
          <a:xfrm>
            <a:off x="10688400" y="1415880"/>
            <a:ext cx="999720" cy="1731600"/>
            <a:chOff x="10688400" y="1415880"/>
            <a:chExt cx="999720" cy="1731600"/>
          </a:xfrm>
        </p:grpSpPr>
        <p:sp>
          <p:nvSpPr>
            <p:cNvPr id="3657"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58"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59"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60"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661"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3662" name="MoonLegend1"/>
            <p:cNvGrpSpPr/>
            <p:nvPr/>
          </p:nvGrpSpPr>
          <p:grpSpPr>
            <a:xfrm>
              <a:off x="10688400" y="1415880"/>
              <a:ext cx="228240" cy="228240"/>
              <a:chOff x="10688400" y="1415880"/>
              <a:chExt cx="228240" cy="228240"/>
            </a:xfrm>
          </p:grpSpPr>
          <p:sp>
            <p:nvSpPr>
              <p:cNvPr id="3663"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664"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665" name="MoonLegend2"/>
            <p:cNvGrpSpPr/>
            <p:nvPr/>
          </p:nvGrpSpPr>
          <p:grpSpPr>
            <a:xfrm>
              <a:off x="10688400" y="1791720"/>
              <a:ext cx="228240" cy="228240"/>
              <a:chOff x="10688400" y="1791720"/>
              <a:chExt cx="228240" cy="228240"/>
            </a:xfrm>
          </p:grpSpPr>
          <p:sp>
            <p:nvSpPr>
              <p:cNvPr id="3666"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667"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668" name="MoonLegend3"/>
            <p:cNvGrpSpPr/>
            <p:nvPr/>
          </p:nvGrpSpPr>
          <p:grpSpPr>
            <a:xfrm>
              <a:off x="10688400" y="2167560"/>
              <a:ext cx="228240" cy="228240"/>
              <a:chOff x="10688400" y="2167560"/>
              <a:chExt cx="228240" cy="228240"/>
            </a:xfrm>
          </p:grpSpPr>
          <p:sp>
            <p:nvSpPr>
              <p:cNvPr id="3669"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670"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671" name="MoonLegend4"/>
            <p:cNvGrpSpPr/>
            <p:nvPr/>
          </p:nvGrpSpPr>
          <p:grpSpPr>
            <a:xfrm>
              <a:off x="10688400" y="2543400"/>
              <a:ext cx="228240" cy="228240"/>
              <a:chOff x="10688400" y="2543400"/>
              <a:chExt cx="228240" cy="228240"/>
            </a:xfrm>
          </p:grpSpPr>
          <p:sp>
            <p:nvSpPr>
              <p:cNvPr id="3672"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673"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674" name="MoonLegend5"/>
            <p:cNvGrpSpPr/>
            <p:nvPr/>
          </p:nvGrpSpPr>
          <p:grpSpPr>
            <a:xfrm>
              <a:off x="10688400" y="2919240"/>
              <a:ext cx="228240" cy="228240"/>
              <a:chOff x="10688400" y="2919240"/>
              <a:chExt cx="228240" cy="228240"/>
            </a:xfrm>
          </p:grpSpPr>
          <p:sp>
            <p:nvSpPr>
              <p:cNvPr id="3675"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676"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3677"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3678" name="Object 2"/>
          <p:cNvGraphicFramePr/>
          <p:nvPr/>
        </p:nvGraphicFramePr>
        <p:xfrm>
          <a:off x="1440" y="1440"/>
          <a:ext cx="1080" cy="1080"/>
        </p:xfrm>
        <a:graphic>
          <a:graphicData uri="http://schemas.openxmlformats.org/presentationml/2006/ole">
            <p:oleObj r:id="rId5" spid="">
              <p:embed/>
              <p:pic>
                <p:nvPicPr>
                  <p:cNvPr id="3679"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3680"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3681" name="RectangleDark"/>
          <p:cNvSpPr/>
          <p:nvPr/>
        </p:nvSpPr>
        <p:spPr>
          <a:xfrm>
            <a:off x="0" y="0"/>
            <a:ext cx="4361400" cy="6857640"/>
          </a:xfrm>
          <a:prstGeom prst="rect">
            <a:avLst/>
          </a:prstGeom>
          <a:solidFill>
            <a:schemeClr val="lt1"/>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Arial"/>
            </a:endParaRPr>
          </a:p>
        </p:txBody>
      </p:sp>
      <p:sp>
        <p:nvSpPr>
          <p:cNvPr id="3682" name="5. Source" hidden="1"/>
          <p:cNvSpPr/>
          <p:nvPr/>
        </p:nvSpPr>
        <p:spPr>
          <a:xfrm>
            <a:off x="880200" y="6506280"/>
            <a:ext cx="696744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3683" name="PlaceHolder 1"/>
          <p:cNvSpPr>
            <a:spLocks noGrp="1"/>
          </p:cNvSpPr>
          <p:nvPr>
            <p:ph type="body"/>
          </p:nvPr>
        </p:nvSpPr>
        <p:spPr>
          <a:xfrm>
            <a:off x="554760" y="41760"/>
            <a:ext cx="3465360" cy="122760"/>
          </a:xfrm>
          <a:prstGeom prst="rect">
            <a:avLst/>
          </a:prstGeom>
          <a:noFill/>
          <a:ln w="6480">
            <a:noFill/>
          </a:ln>
        </p:spPr>
        <p:txBody>
          <a:bodyPr lIns="0" rIns="0" tIns="0" bIns="0" anchor="t">
            <a:no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3684" name="PlaceHolder 2"/>
          <p:cNvSpPr>
            <a:spLocks noGrp="1"/>
          </p:cNvSpPr>
          <p:nvPr>
            <p:ph type="title"/>
          </p:nvPr>
        </p:nvSpPr>
        <p:spPr>
          <a:xfrm>
            <a:off x="554760" y="2744280"/>
            <a:ext cx="3465360" cy="768960"/>
          </a:xfrm>
          <a:prstGeom prst="rect">
            <a:avLst/>
          </a:prstGeom>
          <a:noFill/>
          <a:ln w="0">
            <a:noFill/>
          </a:ln>
        </p:spPr>
        <p:txBody>
          <a:bodyPr lIns="0" rIns="0" tIns="0" bIns="0" anchor="b">
            <a:noAutofit/>
          </a:bodyPr>
          <a:p>
            <a:pPr indent="0" defTabSz="914400">
              <a:lnSpc>
                <a:spcPct val="100000"/>
              </a:lnSpc>
              <a:buNone/>
            </a:pPr>
            <a:r>
              <a:rPr b="0" lang="en-US" sz="2500" strike="noStrike" u="none">
                <a:solidFill>
                  <a:schemeClr val="dk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3685"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8FE2A8A5-E945-4C29-8CAC-15FEAC966330}" type="slidenum">
              <a:rPr b="0" lang="en-US" sz="900" strike="noStrike" u="none">
                <a:solidFill>
                  <a:schemeClr val="dk1"/>
                </a:solidFill>
                <a:effectLst/>
                <a:uFillTx/>
                <a:latin typeface="Verdana"/>
              </a:rPr>
              <a:t>&lt;编号&gt;</a:t>
            </a:fld>
            <a:endParaRPr b="0" lang="en-US" sz="900" strike="noStrike" u="none">
              <a:solidFill>
                <a:srgbClr val="000000"/>
              </a:solidFill>
              <a:effectLst/>
              <a:uFillTx/>
              <a:latin typeface="Arial"/>
            </a:endParaRPr>
          </a:p>
        </p:txBody>
      </p:sp>
      <p:pic>
        <p:nvPicPr>
          <p:cNvPr id="3686" name="Picture 4"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998" r:id="rId8"/>
  </p:sldLayoutIdLst>
</p:sldMaster>
</file>

<file path=ppt/slideMasters/slideMaster1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aphicFrame>
        <p:nvGraphicFramePr>
          <p:cNvPr id="3689" name="Object 2"/>
          <p:cNvGraphicFramePr/>
          <p:nvPr/>
        </p:nvGraphicFramePr>
        <p:xfrm>
          <a:off x="1440" y="1440"/>
          <a:ext cx="1080" cy="1080"/>
        </p:xfrm>
        <a:graphic>
          <a:graphicData uri="http://schemas.openxmlformats.org/presentationml/2006/ole">
            <p:oleObj r:id="rId2" spid="">
              <p:embed/>
              <p:pic>
                <p:nvPicPr>
                  <p:cNvPr id="3690"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3691"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3692" name="Grid"/>
          <p:cNvGrpSpPr/>
          <p:nvPr/>
        </p:nvGrpSpPr>
        <p:grpSpPr>
          <a:xfrm>
            <a:off x="0" y="0"/>
            <a:ext cx="12190320" cy="6858000"/>
            <a:chOff x="0" y="0"/>
            <a:chExt cx="12190320" cy="6858000"/>
          </a:xfrm>
        </p:grpSpPr>
        <p:sp>
          <p:nvSpPr>
            <p:cNvPr id="3693"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694"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3695"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3696"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3697"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3698"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3699"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3700"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3701"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3702"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3703"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3704"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3705"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3706"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3707"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08"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09"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0"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1"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2"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3"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4"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5"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6"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7"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8"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19"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0"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1"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2"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3"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4"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5"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6"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7"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8"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29"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730"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3731"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3732"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3733"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3734"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3735"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3736"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3737"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3738"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3739"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3740"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3741"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3742"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3743"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3744"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3745"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3746"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3747"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3748"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3749"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3750"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3751"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3752"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3753"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3754"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3755"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3756"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3757"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3758"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3759"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3760"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3761"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3762"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3763"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3764"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3765"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3766"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3767"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3768"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3769"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3770"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3771"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3772"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3773"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3774"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3775"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3776"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3777"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3778"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3779"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3780"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grpSp>
        <p:nvGrpSpPr>
          <p:cNvPr id="3781" name="LegendBoxes"/>
          <p:cNvGrpSpPr/>
          <p:nvPr/>
        </p:nvGrpSpPr>
        <p:grpSpPr>
          <a:xfrm>
            <a:off x="10714680" y="4520880"/>
            <a:ext cx="973440" cy="1716120"/>
            <a:chOff x="10714680" y="4520880"/>
            <a:chExt cx="973440" cy="1716120"/>
          </a:xfrm>
        </p:grpSpPr>
        <p:sp>
          <p:nvSpPr>
            <p:cNvPr id="3782"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783"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784"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785"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786"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787"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788"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789"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790"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791"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grpSp>
        <p:nvGrpSpPr>
          <p:cNvPr id="3792" name="LegendLines"/>
          <p:cNvGrpSpPr/>
          <p:nvPr/>
        </p:nvGrpSpPr>
        <p:grpSpPr>
          <a:xfrm>
            <a:off x="10317240" y="3355560"/>
            <a:ext cx="1370880" cy="956880"/>
            <a:chOff x="10317240" y="3355560"/>
            <a:chExt cx="1370880" cy="956880"/>
          </a:xfrm>
        </p:grpSpPr>
        <p:sp>
          <p:nvSpPr>
            <p:cNvPr id="3793"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794"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795"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796"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797"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798"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3799" name="LegendMoons"/>
          <p:cNvGrpSpPr/>
          <p:nvPr/>
        </p:nvGrpSpPr>
        <p:grpSpPr>
          <a:xfrm>
            <a:off x="10688400" y="1415880"/>
            <a:ext cx="999720" cy="1731600"/>
            <a:chOff x="10688400" y="1415880"/>
            <a:chExt cx="999720" cy="1731600"/>
          </a:xfrm>
        </p:grpSpPr>
        <p:sp>
          <p:nvSpPr>
            <p:cNvPr id="3800"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801"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802"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803"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3804"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3805" name="MoonLegend1"/>
            <p:cNvGrpSpPr/>
            <p:nvPr/>
          </p:nvGrpSpPr>
          <p:grpSpPr>
            <a:xfrm>
              <a:off x="10688400" y="1415880"/>
              <a:ext cx="228240" cy="228240"/>
              <a:chOff x="10688400" y="1415880"/>
              <a:chExt cx="228240" cy="228240"/>
            </a:xfrm>
          </p:grpSpPr>
          <p:sp>
            <p:nvSpPr>
              <p:cNvPr id="3806"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807"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808" name="MoonLegend2"/>
            <p:cNvGrpSpPr/>
            <p:nvPr/>
          </p:nvGrpSpPr>
          <p:grpSpPr>
            <a:xfrm>
              <a:off x="10688400" y="1791720"/>
              <a:ext cx="228240" cy="228240"/>
              <a:chOff x="10688400" y="1791720"/>
              <a:chExt cx="228240" cy="228240"/>
            </a:xfrm>
          </p:grpSpPr>
          <p:sp>
            <p:nvSpPr>
              <p:cNvPr id="3809"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810"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811" name="MoonLegend3"/>
            <p:cNvGrpSpPr/>
            <p:nvPr/>
          </p:nvGrpSpPr>
          <p:grpSpPr>
            <a:xfrm>
              <a:off x="10688400" y="2167560"/>
              <a:ext cx="228240" cy="228240"/>
              <a:chOff x="10688400" y="2167560"/>
              <a:chExt cx="228240" cy="228240"/>
            </a:xfrm>
          </p:grpSpPr>
          <p:sp>
            <p:nvSpPr>
              <p:cNvPr id="3812"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813"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814" name="MoonLegend4"/>
            <p:cNvGrpSpPr/>
            <p:nvPr/>
          </p:nvGrpSpPr>
          <p:grpSpPr>
            <a:xfrm>
              <a:off x="10688400" y="2543400"/>
              <a:ext cx="228240" cy="228240"/>
              <a:chOff x="10688400" y="2543400"/>
              <a:chExt cx="228240" cy="228240"/>
            </a:xfrm>
          </p:grpSpPr>
          <p:sp>
            <p:nvSpPr>
              <p:cNvPr id="3815"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816"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817" name="MoonLegend5"/>
            <p:cNvGrpSpPr/>
            <p:nvPr/>
          </p:nvGrpSpPr>
          <p:grpSpPr>
            <a:xfrm>
              <a:off x="10688400" y="2919240"/>
              <a:ext cx="228240" cy="228240"/>
              <a:chOff x="10688400" y="2919240"/>
              <a:chExt cx="228240" cy="228240"/>
            </a:xfrm>
          </p:grpSpPr>
          <p:sp>
            <p:nvSpPr>
              <p:cNvPr id="3818"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819"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3820"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3821" name="Object 2"/>
          <p:cNvGraphicFramePr/>
          <p:nvPr/>
        </p:nvGraphicFramePr>
        <p:xfrm>
          <a:off x="1440" y="1440"/>
          <a:ext cx="1080" cy="1080"/>
        </p:xfrm>
        <a:graphic>
          <a:graphicData uri="http://schemas.openxmlformats.org/presentationml/2006/ole">
            <p:oleObj r:id="rId5" spid="">
              <p:embed/>
              <p:pic>
                <p:nvPicPr>
                  <p:cNvPr id="3822"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3823"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3824" name="RectangleLight"/>
          <p:cNvSpPr/>
          <p:nvPr/>
        </p:nvSpPr>
        <p:spPr>
          <a:xfrm>
            <a:off x="0" y="0"/>
            <a:ext cx="3410280" cy="6857640"/>
          </a:xfrm>
          <a:prstGeom prst="rect">
            <a:avLst/>
          </a:prstGeom>
          <a:solidFill>
            <a:schemeClr val="lt1"/>
          </a:solidFill>
          <a:ln w="6480">
            <a:noFill/>
          </a:ln>
        </p:spPr>
        <p:style>
          <a:lnRef idx="0"/>
          <a:fillRef idx="0"/>
          <a:effectRef idx="0"/>
          <a:fontRef idx="minor"/>
        </p:style>
        <p:txBody>
          <a:bodyPr numCol="1" spcCol="0" anchor="t">
            <a:noAutofit/>
          </a:bodyPr>
          <a:p>
            <a:endParaRPr b="0" lang="en-US" sz="1800" strike="noStrike" u="none">
              <a:solidFill>
                <a:srgbClr val="f0f0f0"/>
              </a:solidFill>
              <a:effectLst/>
              <a:uFillTx/>
              <a:latin typeface="Arial"/>
            </a:endParaRPr>
          </a:p>
        </p:txBody>
      </p:sp>
      <p:sp>
        <p:nvSpPr>
          <p:cNvPr id="3825"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000000"/>
              </a:solidFill>
              <a:effectLst/>
              <a:uFillTx/>
              <a:latin typeface="Arial"/>
            </a:endParaRPr>
          </a:p>
        </p:txBody>
      </p:sp>
      <p:sp>
        <p:nvSpPr>
          <p:cNvPr id="3826" name="PlaceHolder 1"/>
          <p:cNvSpPr>
            <a:spLocks noGrp="1"/>
          </p:cNvSpPr>
          <p:nvPr>
            <p:ph type="body"/>
          </p:nvPr>
        </p:nvSpPr>
        <p:spPr>
          <a:xfrm>
            <a:off x="554760" y="41760"/>
            <a:ext cx="2514240" cy="122760"/>
          </a:xfrm>
          <a:prstGeom prst="rect">
            <a:avLst/>
          </a:prstGeom>
          <a:noFill/>
          <a:ln w="6480">
            <a:noFill/>
          </a:ln>
        </p:spPr>
        <p:txBody>
          <a:bodyPr lIns="0" rIns="0" tIns="0" bIns="0" anchor="t">
            <a:no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3827" name="PlaceHolder 2"/>
          <p:cNvSpPr>
            <a:spLocks noGrp="1"/>
          </p:cNvSpPr>
          <p:nvPr>
            <p:ph type="title"/>
          </p:nvPr>
        </p:nvSpPr>
        <p:spPr>
          <a:xfrm>
            <a:off x="554760" y="2744280"/>
            <a:ext cx="2514240" cy="768960"/>
          </a:xfrm>
          <a:prstGeom prst="rect">
            <a:avLst/>
          </a:prstGeom>
          <a:noFill/>
          <a:ln w="0">
            <a:noFill/>
          </a:ln>
        </p:spPr>
        <p:txBody>
          <a:bodyPr lIns="0" rIns="0" tIns="0" bIns="0" anchor="b">
            <a:noAutofit/>
          </a:bodyPr>
          <a:p>
            <a:pPr indent="0" defTabSz="914400">
              <a:lnSpc>
                <a:spcPct val="100000"/>
              </a:lnSpc>
              <a:buNone/>
            </a:pPr>
            <a:r>
              <a:rPr b="0" lang="en-US" sz="2500" strike="noStrike" u="none">
                <a:solidFill>
                  <a:schemeClr val="dk1"/>
                </a:solidFill>
                <a:effectLst/>
                <a:uFillTx/>
                <a:latin typeface="Verdana"/>
              </a:rPr>
              <a:t>Click to edit Master title</a:t>
            </a:r>
            <a:endParaRPr b="0" lang="en-US" sz="2500" strike="noStrike" u="none">
              <a:solidFill>
                <a:schemeClr val="dk1"/>
              </a:solidFill>
              <a:effectLst/>
              <a:uFillTx/>
              <a:latin typeface="Verdana"/>
            </a:endParaRPr>
          </a:p>
        </p:txBody>
      </p:sp>
      <p:sp>
        <p:nvSpPr>
          <p:cNvPr id="3828"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AC3C44A6-2823-4E5A-BEB0-033297189687}" type="slidenum">
              <a:rPr b="0" lang="en-US" sz="900" strike="noStrike" u="none">
                <a:solidFill>
                  <a:schemeClr val="dk1"/>
                </a:solidFill>
                <a:effectLst/>
                <a:uFillTx/>
                <a:latin typeface="Verdana"/>
              </a:rPr>
              <a:t>&lt;编号&gt;</a:t>
            </a:fld>
            <a:endParaRPr b="0" lang="en-US" sz="900" strike="noStrike" u="none">
              <a:solidFill>
                <a:srgbClr val="000000"/>
              </a:solidFill>
              <a:effectLst/>
              <a:uFillTx/>
              <a:latin typeface="Arial"/>
            </a:endParaRPr>
          </a:p>
        </p:txBody>
      </p:sp>
      <p:pic>
        <p:nvPicPr>
          <p:cNvPr id="3829" name="Picture 4"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000" r:id="rId8"/>
  </p:sldLayoutIdLst>
</p:sldMaster>
</file>

<file path=ppt/slideMasters/slideMaster1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3832" name="Object 2"/>
          <p:cNvGraphicFramePr/>
          <p:nvPr/>
        </p:nvGraphicFramePr>
        <p:xfrm>
          <a:off x="1440" y="1440"/>
          <a:ext cx="1080" cy="1080"/>
        </p:xfrm>
        <a:graphic>
          <a:graphicData uri="http://schemas.openxmlformats.org/presentationml/2006/ole">
            <p:oleObj r:id="rId2" spid="">
              <p:embed/>
              <p:pic>
                <p:nvPicPr>
                  <p:cNvPr id="3833"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3834"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3835" name="Grid"/>
          <p:cNvGrpSpPr/>
          <p:nvPr/>
        </p:nvGrpSpPr>
        <p:grpSpPr>
          <a:xfrm>
            <a:off x="0" y="0"/>
            <a:ext cx="12190320" cy="6858000"/>
            <a:chOff x="0" y="0"/>
            <a:chExt cx="12190320" cy="6858000"/>
          </a:xfrm>
        </p:grpSpPr>
        <p:sp>
          <p:nvSpPr>
            <p:cNvPr id="3836"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37"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3838"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3839"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3840"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3841"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3842"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3843"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3844"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3845"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3846"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3847"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3848"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3849"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3850"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51"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52"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53"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54"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55"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56"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57"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58"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59"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0"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1"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2"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3"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4"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5"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6"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7"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8"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69"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70"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71"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72"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873"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3874"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3875"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3876"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3877"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3878"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3879"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3880"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3881"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3882"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3883"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3884"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3885"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3886"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3887"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3888"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3889"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3890"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3891"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3892"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3893"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3894"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3895"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3896"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3897"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3898"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3899"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3900"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3901"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3902"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3903"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3904"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3905"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3906"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3907"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3908"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3909"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3910"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3911"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3912"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3913"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3914"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3915"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3916"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3917"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3918"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3919"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3920"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3921"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3922"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3923"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3924" name="LegendBoxes"/>
          <p:cNvGrpSpPr/>
          <p:nvPr/>
        </p:nvGrpSpPr>
        <p:grpSpPr>
          <a:xfrm>
            <a:off x="10714680" y="4520880"/>
            <a:ext cx="973440" cy="1716120"/>
            <a:chOff x="10714680" y="4520880"/>
            <a:chExt cx="973440" cy="1716120"/>
          </a:xfrm>
        </p:grpSpPr>
        <p:sp>
          <p:nvSpPr>
            <p:cNvPr id="3925"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926"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927"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928"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929"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3930"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31"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32"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33"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34"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3935" name="LegendLines"/>
          <p:cNvGrpSpPr/>
          <p:nvPr/>
        </p:nvGrpSpPr>
        <p:grpSpPr>
          <a:xfrm>
            <a:off x="10317240" y="3355560"/>
            <a:ext cx="1370880" cy="956880"/>
            <a:chOff x="10317240" y="3355560"/>
            <a:chExt cx="1370880" cy="956880"/>
          </a:xfrm>
        </p:grpSpPr>
        <p:sp>
          <p:nvSpPr>
            <p:cNvPr id="3936"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37"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38"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39"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940"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3941"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3942" name="LegendMoons"/>
          <p:cNvGrpSpPr/>
          <p:nvPr/>
        </p:nvGrpSpPr>
        <p:grpSpPr>
          <a:xfrm>
            <a:off x="10688400" y="1415880"/>
            <a:ext cx="999720" cy="1731600"/>
            <a:chOff x="10688400" y="1415880"/>
            <a:chExt cx="999720" cy="1731600"/>
          </a:xfrm>
        </p:grpSpPr>
        <p:sp>
          <p:nvSpPr>
            <p:cNvPr id="3943"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44"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45"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46"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3947"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3948" name="MoonLegend1"/>
            <p:cNvGrpSpPr/>
            <p:nvPr/>
          </p:nvGrpSpPr>
          <p:grpSpPr>
            <a:xfrm>
              <a:off x="10688400" y="1415880"/>
              <a:ext cx="228240" cy="228240"/>
              <a:chOff x="10688400" y="1415880"/>
              <a:chExt cx="228240" cy="228240"/>
            </a:xfrm>
          </p:grpSpPr>
          <p:sp>
            <p:nvSpPr>
              <p:cNvPr id="3949"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950"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951" name="MoonLegend2"/>
            <p:cNvGrpSpPr/>
            <p:nvPr/>
          </p:nvGrpSpPr>
          <p:grpSpPr>
            <a:xfrm>
              <a:off x="10688400" y="1791720"/>
              <a:ext cx="228240" cy="228240"/>
              <a:chOff x="10688400" y="1791720"/>
              <a:chExt cx="228240" cy="228240"/>
            </a:xfrm>
          </p:grpSpPr>
          <p:sp>
            <p:nvSpPr>
              <p:cNvPr id="3952"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953"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954" name="MoonLegend3"/>
            <p:cNvGrpSpPr/>
            <p:nvPr/>
          </p:nvGrpSpPr>
          <p:grpSpPr>
            <a:xfrm>
              <a:off x="10688400" y="2167560"/>
              <a:ext cx="228240" cy="228240"/>
              <a:chOff x="10688400" y="2167560"/>
              <a:chExt cx="228240" cy="228240"/>
            </a:xfrm>
          </p:grpSpPr>
          <p:sp>
            <p:nvSpPr>
              <p:cNvPr id="3955"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956"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957" name="MoonLegend4"/>
            <p:cNvGrpSpPr/>
            <p:nvPr/>
          </p:nvGrpSpPr>
          <p:grpSpPr>
            <a:xfrm>
              <a:off x="10688400" y="2543400"/>
              <a:ext cx="228240" cy="228240"/>
              <a:chOff x="10688400" y="2543400"/>
              <a:chExt cx="228240" cy="228240"/>
            </a:xfrm>
          </p:grpSpPr>
          <p:sp>
            <p:nvSpPr>
              <p:cNvPr id="3958"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959"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3960" name="MoonLegend5"/>
            <p:cNvGrpSpPr/>
            <p:nvPr/>
          </p:nvGrpSpPr>
          <p:grpSpPr>
            <a:xfrm>
              <a:off x="10688400" y="2919240"/>
              <a:ext cx="228240" cy="228240"/>
              <a:chOff x="10688400" y="2919240"/>
              <a:chExt cx="228240" cy="228240"/>
            </a:xfrm>
          </p:grpSpPr>
          <p:sp>
            <p:nvSpPr>
              <p:cNvPr id="3961"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3962"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3963"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3964" name="Object 2"/>
          <p:cNvGraphicFramePr/>
          <p:nvPr/>
        </p:nvGraphicFramePr>
        <p:xfrm>
          <a:off x="1440" y="1440"/>
          <a:ext cx="1080" cy="1080"/>
        </p:xfrm>
        <a:graphic>
          <a:graphicData uri="http://schemas.openxmlformats.org/presentationml/2006/ole">
            <p:oleObj r:id="rId5" spid="">
              <p:embed/>
              <p:pic>
                <p:nvPicPr>
                  <p:cNvPr id="3965"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3966"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3967" name="Sticker" hidden="1"/>
          <p:cNvSpPr/>
          <p:nvPr/>
        </p:nvSpPr>
        <p:spPr>
          <a:xfrm>
            <a:off x="558360" y="140184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3968" name="PlaceHolder 1"/>
          <p:cNvSpPr>
            <a:spLocks noGrp="1"/>
          </p:cNvSpPr>
          <p:nvPr>
            <p:ph type="title"/>
          </p:nvPr>
        </p:nvSpPr>
        <p:spPr>
          <a:xfrm>
            <a:off x="554760" y="172080"/>
            <a:ext cx="11082240" cy="114300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dk1"/>
                </a:solidFill>
                <a:effectLst/>
                <a:uFillTx/>
                <a:latin typeface="Verdana"/>
              </a:rPr>
              <a:t>Click to edit Master title style</a:t>
            </a:r>
            <a:br>
              <a:rPr sz="2500"/>
            </a:br>
            <a:br>
              <a:rPr sz="2500"/>
            </a:br>
            <a:endParaRPr b="0" lang="en-US" sz="2500" strike="noStrike" u="none">
              <a:solidFill>
                <a:schemeClr val="dk1"/>
              </a:solidFill>
              <a:effectLst/>
              <a:uFillTx/>
              <a:latin typeface="Verdana"/>
            </a:endParaRPr>
          </a:p>
        </p:txBody>
      </p:sp>
      <p:sp>
        <p:nvSpPr>
          <p:cNvPr id="3969"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ffffff"/>
              </a:solidFill>
              <a:effectLst/>
              <a:uFillTx/>
              <a:latin typeface="Arial"/>
            </a:endParaRPr>
          </a:p>
        </p:txBody>
      </p:sp>
      <p:sp>
        <p:nvSpPr>
          <p:cNvPr id="3970"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ffffff"/>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3971"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EF54F302-3BE8-44C2-A235-259E6933E250}" type="slidenum">
              <a:rPr b="0" lang="en-US" sz="900" strike="noStrike" u="none">
                <a:solidFill>
                  <a:schemeClr val="dk1"/>
                </a:solidFill>
                <a:effectLst/>
                <a:uFillTx/>
                <a:latin typeface="Verdana"/>
              </a:rPr>
              <a:t>&lt;编号&gt;</a:t>
            </a:fld>
            <a:endParaRPr b="0" lang="en-US" sz="900" strike="noStrike" u="none">
              <a:solidFill>
                <a:srgbClr val="ffffff"/>
              </a:solidFill>
              <a:effectLst/>
              <a:uFillTx/>
              <a:latin typeface="Arial"/>
            </a:endParaRPr>
          </a:p>
        </p:txBody>
      </p:sp>
      <p:pic>
        <p:nvPicPr>
          <p:cNvPr id="3972" name="Picture 5"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002" r:id="rId8"/>
  </p:sldLayoutIdLst>
</p:sldMaster>
</file>

<file path=ppt/slideMasters/slideMaster1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3975" name="Object 2"/>
          <p:cNvGraphicFramePr/>
          <p:nvPr/>
        </p:nvGraphicFramePr>
        <p:xfrm>
          <a:off x="1440" y="1440"/>
          <a:ext cx="1080" cy="1080"/>
        </p:xfrm>
        <a:graphic>
          <a:graphicData uri="http://schemas.openxmlformats.org/presentationml/2006/ole">
            <p:oleObj r:id="rId2" spid="">
              <p:embed/>
              <p:pic>
                <p:nvPicPr>
                  <p:cNvPr id="3976"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3977"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3978" name="Grid"/>
          <p:cNvGrpSpPr/>
          <p:nvPr/>
        </p:nvGrpSpPr>
        <p:grpSpPr>
          <a:xfrm>
            <a:off x="0" y="0"/>
            <a:ext cx="12190320" cy="6858000"/>
            <a:chOff x="0" y="0"/>
            <a:chExt cx="12190320" cy="6858000"/>
          </a:xfrm>
        </p:grpSpPr>
        <p:sp>
          <p:nvSpPr>
            <p:cNvPr id="3979"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980"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3981"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3982"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3983"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3984"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3985"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3986"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3987"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3988"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3989"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3990"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3991"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3992"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3993"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994"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995"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996"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997"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998"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3999"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0"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1"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2"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3"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4"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5"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6"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7"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8"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09"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10"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11"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12"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13"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14"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15"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016"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4017"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4018"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4019"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4020"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4021"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4022"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4023"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4024"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4025"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4026"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4027"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4028"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4029"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4030"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4031"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4032"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4033"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4034"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4035"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4036"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4037"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4038"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4039"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4040"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4041"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4042"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4043"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4044"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4045"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4046"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4047"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4048"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4049"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4050"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4051"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4052"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4053"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4054"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4055"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4056"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4057"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4058"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4059"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4060"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4061"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4062"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4063"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4064"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4065"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4066"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4067" name="LegendBoxes"/>
          <p:cNvGrpSpPr/>
          <p:nvPr/>
        </p:nvGrpSpPr>
        <p:grpSpPr>
          <a:xfrm>
            <a:off x="10714680" y="4520880"/>
            <a:ext cx="973440" cy="1716120"/>
            <a:chOff x="10714680" y="4520880"/>
            <a:chExt cx="973440" cy="1716120"/>
          </a:xfrm>
        </p:grpSpPr>
        <p:sp>
          <p:nvSpPr>
            <p:cNvPr id="4068"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069"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070"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071"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072"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073"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74"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75"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76"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77"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4078" name="LegendLines"/>
          <p:cNvGrpSpPr/>
          <p:nvPr/>
        </p:nvGrpSpPr>
        <p:grpSpPr>
          <a:xfrm>
            <a:off x="10317240" y="3355560"/>
            <a:ext cx="1370880" cy="956880"/>
            <a:chOff x="10317240" y="3355560"/>
            <a:chExt cx="1370880" cy="956880"/>
          </a:xfrm>
        </p:grpSpPr>
        <p:sp>
          <p:nvSpPr>
            <p:cNvPr id="4079"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80"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81"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82"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083"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084"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4085" name="LegendMoons"/>
          <p:cNvGrpSpPr/>
          <p:nvPr/>
        </p:nvGrpSpPr>
        <p:grpSpPr>
          <a:xfrm>
            <a:off x="10688400" y="1415880"/>
            <a:ext cx="999720" cy="1731600"/>
            <a:chOff x="10688400" y="1415880"/>
            <a:chExt cx="999720" cy="1731600"/>
          </a:xfrm>
        </p:grpSpPr>
        <p:sp>
          <p:nvSpPr>
            <p:cNvPr id="4086"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87"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88"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89"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090"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4091" name="MoonLegend1"/>
            <p:cNvGrpSpPr/>
            <p:nvPr/>
          </p:nvGrpSpPr>
          <p:grpSpPr>
            <a:xfrm>
              <a:off x="10688400" y="1415880"/>
              <a:ext cx="228240" cy="228240"/>
              <a:chOff x="10688400" y="1415880"/>
              <a:chExt cx="228240" cy="228240"/>
            </a:xfrm>
          </p:grpSpPr>
          <p:sp>
            <p:nvSpPr>
              <p:cNvPr id="4092"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093"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094" name="MoonLegend2"/>
            <p:cNvGrpSpPr/>
            <p:nvPr/>
          </p:nvGrpSpPr>
          <p:grpSpPr>
            <a:xfrm>
              <a:off x="10688400" y="1791720"/>
              <a:ext cx="228240" cy="228240"/>
              <a:chOff x="10688400" y="1791720"/>
              <a:chExt cx="228240" cy="228240"/>
            </a:xfrm>
          </p:grpSpPr>
          <p:sp>
            <p:nvSpPr>
              <p:cNvPr id="4095"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096"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097" name="MoonLegend3"/>
            <p:cNvGrpSpPr/>
            <p:nvPr/>
          </p:nvGrpSpPr>
          <p:grpSpPr>
            <a:xfrm>
              <a:off x="10688400" y="2167560"/>
              <a:ext cx="228240" cy="228240"/>
              <a:chOff x="10688400" y="2167560"/>
              <a:chExt cx="228240" cy="228240"/>
            </a:xfrm>
          </p:grpSpPr>
          <p:sp>
            <p:nvSpPr>
              <p:cNvPr id="4098"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099"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100" name="MoonLegend4"/>
            <p:cNvGrpSpPr/>
            <p:nvPr/>
          </p:nvGrpSpPr>
          <p:grpSpPr>
            <a:xfrm>
              <a:off x="10688400" y="2543400"/>
              <a:ext cx="228240" cy="228240"/>
              <a:chOff x="10688400" y="2543400"/>
              <a:chExt cx="228240" cy="228240"/>
            </a:xfrm>
          </p:grpSpPr>
          <p:sp>
            <p:nvSpPr>
              <p:cNvPr id="4101"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102"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103" name="MoonLegend5"/>
            <p:cNvGrpSpPr/>
            <p:nvPr/>
          </p:nvGrpSpPr>
          <p:grpSpPr>
            <a:xfrm>
              <a:off x="10688400" y="2919240"/>
              <a:ext cx="228240" cy="228240"/>
              <a:chOff x="10688400" y="2919240"/>
              <a:chExt cx="228240" cy="228240"/>
            </a:xfrm>
          </p:grpSpPr>
          <p:sp>
            <p:nvSpPr>
              <p:cNvPr id="4104"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105"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4106"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4107" name="Object 1"/>
          <p:cNvGraphicFramePr/>
          <p:nvPr/>
        </p:nvGraphicFramePr>
        <p:xfrm>
          <a:off x="1440" y="1440"/>
          <a:ext cx="1080" cy="1080"/>
        </p:xfrm>
        <a:graphic>
          <a:graphicData uri="http://schemas.openxmlformats.org/presentationml/2006/ole">
            <p:oleObj r:id="rId5" spid="">
              <p:embed/>
              <p:pic>
                <p:nvPicPr>
                  <p:cNvPr id="4108" name="Object 1" descr=""/>
                  <p:cNvPicPr/>
                  <p:nvPr/>
                </p:nvPicPr>
                <p:blipFill>
                  <a:blip r:embed="rId6"/>
                  <a:stretch/>
                </p:blipFill>
                <p:spPr>
                  <a:xfrm>
                    <a:off x="1440" y="1440"/>
                    <a:ext cx="1080" cy="1080"/>
                  </a:xfrm>
                  <a:prstGeom prst="rect">
                    <a:avLst/>
                  </a:prstGeom>
                  <a:noFill/>
                  <a:ln w="0">
                    <a:noFill/>
                  </a:ln>
                </p:spPr>
              </p:pic>
            </p:oleObj>
          </a:graphicData>
        </a:graphic>
      </p:graphicFrame>
      <p:sp>
        <p:nvSpPr>
          <p:cNvPr id="4109"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ffffff"/>
              </a:solidFill>
              <a:effectLst/>
              <a:uFillTx/>
              <a:latin typeface="Arial"/>
            </a:endParaRPr>
          </a:p>
        </p:txBody>
      </p:sp>
      <p:sp>
        <p:nvSpPr>
          <p:cNvPr id="4110" name="PlaceHolder 1"/>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ffffff"/>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4111"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8E2C3A1F-2BDF-481E-9507-A9A23750F4B2}" type="slidenum">
              <a:rPr b="0" lang="en-US" sz="900" strike="noStrike" u="none">
                <a:solidFill>
                  <a:schemeClr val="dk1"/>
                </a:solidFill>
                <a:effectLst/>
                <a:uFillTx/>
                <a:latin typeface="Verdana"/>
              </a:rPr>
              <a:t>&lt;编号&gt;</a:t>
            </a:fld>
            <a:endParaRPr b="0" lang="en-US" sz="900" strike="noStrike" u="none">
              <a:solidFill>
                <a:srgbClr val="ffffff"/>
              </a:solidFill>
              <a:effectLst/>
              <a:uFillTx/>
              <a:latin typeface="Arial"/>
            </a:endParaRPr>
          </a:p>
        </p:txBody>
      </p:sp>
      <p:pic>
        <p:nvPicPr>
          <p:cNvPr id="4112" name="Picture 3"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004" r:id="rId8"/>
  </p:sldLayoutIdLst>
</p:sldMaster>
</file>

<file path=ppt/slideMasters/slideMaster1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4115" name="Object 2"/>
          <p:cNvGraphicFramePr/>
          <p:nvPr/>
        </p:nvGraphicFramePr>
        <p:xfrm>
          <a:off x="1440" y="1440"/>
          <a:ext cx="1080" cy="1080"/>
        </p:xfrm>
        <a:graphic>
          <a:graphicData uri="http://schemas.openxmlformats.org/presentationml/2006/ole">
            <p:oleObj r:id="rId2" spid="">
              <p:embed/>
              <p:pic>
                <p:nvPicPr>
                  <p:cNvPr id="4116"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4117"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4118" name="Grid"/>
          <p:cNvGrpSpPr/>
          <p:nvPr/>
        </p:nvGrpSpPr>
        <p:grpSpPr>
          <a:xfrm>
            <a:off x="0" y="0"/>
            <a:ext cx="12190320" cy="6858000"/>
            <a:chOff x="0" y="0"/>
            <a:chExt cx="12190320" cy="6858000"/>
          </a:xfrm>
        </p:grpSpPr>
        <p:sp>
          <p:nvSpPr>
            <p:cNvPr id="4119"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20"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4121"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4122"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4123"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4124"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4125"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4126"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4127"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4128"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4129"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4130"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4131"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4132"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4133"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34"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35"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36"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37"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38"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39"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0"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1"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2"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3"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4"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5"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6"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7"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8"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49"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50"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51"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52"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53"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54"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55"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156"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4157"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4158"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4159"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4160"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4161"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4162"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4163"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4164"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4165"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4166"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4167"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4168"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4169"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4170"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4171"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4172"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4173"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4174"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4175"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4176"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4177"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4178"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4179"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4180"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4181"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4182"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4183"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4184"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4185"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4186"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4187"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4188"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4189"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4190"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4191"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4192"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4193"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4194"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4195"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4196"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4197"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4198"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4199"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4200"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4201"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4202"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4203"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4204"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4205"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4206"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4207" name="LegendBoxes"/>
          <p:cNvGrpSpPr/>
          <p:nvPr/>
        </p:nvGrpSpPr>
        <p:grpSpPr>
          <a:xfrm>
            <a:off x="10714680" y="4520880"/>
            <a:ext cx="973440" cy="1716120"/>
            <a:chOff x="10714680" y="4520880"/>
            <a:chExt cx="973440" cy="1716120"/>
          </a:xfrm>
        </p:grpSpPr>
        <p:sp>
          <p:nvSpPr>
            <p:cNvPr id="4208"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209"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210"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211"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212"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213"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14"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15"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16"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17"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4218" name="LegendLines"/>
          <p:cNvGrpSpPr/>
          <p:nvPr/>
        </p:nvGrpSpPr>
        <p:grpSpPr>
          <a:xfrm>
            <a:off x="10317240" y="3355560"/>
            <a:ext cx="1370880" cy="956880"/>
            <a:chOff x="10317240" y="3355560"/>
            <a:chExt cx="1370880" cy="956880"/>
          </a:xfrm>
        </p:grpSpPr>
        <p:sp>
          <p:nvSpPr>
            <p:cNvPr id="4219"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20"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21"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22"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223"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224"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4225" name="LegendMoons"/>
          <p:cNvGrpSpPr/>
          <p:nvPr/>
        </p:nvGrpSpPr>
        <p:grpSpPr>
          <a:xfrm>
            <a:off x="10688400" y="1415880"/>
            <a:ext cx="999720" cy="1731600"/>
            <a:chOff x="10688400" y="1415880"/>
            <a:chExt cx="999720" cy="1731600"/>
          </a:xfrm>
        </p:grpSpPr>
        <p:sp>
          <p:nvSpPr>
            <p:cNvPr id="4226"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27"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28"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29"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230"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4231" name="MoonLegend1"/>
            <p:cNvGrpSpPr/>
            <p:nvPr/>
          </p:nvGrpSpPr>
          <p:grpSpPr>
            <a:xfrm>
              <a:off x="10688400" y="1415880"/>
              <a:ext cx="228240" cy="228240"/>
              <a:chOff x="10688400" y="1415880"/>
              <a:chExt cx="228240" cy="228240"/>
            </a:xfrm>
          </p:grpSpPr>
          <p:sp>
            <p:nvSpPr>
              <p:cNvPr id="4232"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233"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234" name="MoonLegend2"/>
            <p:cNvGrpSpPr/>
            <p:nvPr/>
          </p:nvGrpSpPr>
          <p:grpSpPr>
            <a:xfrm>
              <a:off x="10688400" y="1791720"/>
              <a:ext cx="228240" cy="228240"/>
              <a:chOff x="10688400" y="1791720"/>
              <a:chExt cx="228240" cy="228240"/>
            </a:xfrm>
          </p:grpSpPr>
          <p:sp>
            <p:nvSpPr>
              <p:cNvPr id="4235"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236"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237" name="MoonLegend3"/>
            <p:cNvGrpSpPr/>
            <p:nvPr/>
          </p:nvGrpSpPr>
          <p:grpSpPr>
            <a:xfrm>
              <a:off x="10688400" y="2167560"/>
              <a:ext cx="228240" cy="228240"/>
              <a:chOff x="10688400" y="2167560"/>
              <a:chExt cx="228240" cy="228240"/>
            </a:xfrm>
          </p:grpSpPr>
          <p:sp>
            <p:nvSpPr>
              <p:cNvPr id="4238"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239"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240" name="MoonLegend4"/>
            <p:cNvGrpSpPr/>
            <p:nvPr/>
          </p:nvGrpSpPr>
          <p:grpSpPr>
            <a:xfrm>
              <a:off x="10688400" y="2543400"/>
              <a:ext cx="228240" cy="228240"/>
              <a:chOff x="10688400" y="2543400"/>
              <a:chExt cx="228240" cy="228240"/>
            </a:xfrm>
          </p:grpSpPr>
          <p:sp>
            <p:nvSpPr>
              <p:cNvPr id="4241"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242"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243" name="MoonLegend5"/>
            <p:cNvGrpSpPr/>
            <p:nvPr/>
          </p:nvGrpSpPr>
          <p:grpSpPr>
            <a:xfrm>
              <a:off x="10688400" y="2919240"/>
              <a:ext cx="228240" cy="228240"/>
              <a:chOff x="10688400" y="2919240"/>
              <a:chExt cx="228240" cy="228240"/>
            </a:xfrm>
          </p:grpSpPr>
          <p:sp>
            <p:nvSpPr>
              <p:cNvPr id="4244"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245"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4246"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4247" name="Object 1"/>
          <p:cNvGraphicFramePr/>
          <p:nvPr/>
        </p:nvGraphicFramePr>
        <p:xfrm>
          <a:off x="1440" y="1440"/>
          <a:ext cx="1080" cy="1080"/>
        </p:xfrm>
        <a:graphic>
          <a:graphicData uri="http://schemas.openxmlformats.org/presentationml/2006/ole">
            <p:oleObj r:id="rId5" spid="">
              <p:embed/>
              <p:pic>
                <p:nvPicPr>
                  <p:cNvPr id="4248" name="Object 1" descr=""/>
                  <p:cNvPicPr/>
                  <p:nvPr/>
                </p:nvPicPr>
                <p:blipFill>
                  <a:blip r:embed="rId6"/>
                  <a:stretch/>
                </p:blipFill>
                <p:spPr>
                  <a:xfrm>
                    <a:off x="1440" y="1440"/>
                    <a:ext cx="1080" cy="1080"/>
                  </a:xfrm>
                  <a:prstGeom prst="rect">
                    <a:avLst/>
                  </a:prstGeom>
                  <a:noFill/>
                  <a:ln w="0">
                    <a:noFill/>
                  </a:ln>
                </p:spPr>
              </p:pic>
            </p:oleObj>
          </a:graphicData>
        </a:graphic>
      </p:graphicFrame>
      <p:sp>
        <p:nvSpPr>
          <p:cNvPr id="4249" name="5. Source" hidden="1"/>
          <p:cNvSpPr/>
          <p:nvPr/>
        </p:nvSpPr>
        <p:spPr>
          <a:xfrm>
            <a:off x="554760" y="650160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ffffff"/>
              </a:solidFill>
              <a:effectLst/>
              <a:uFillTx/>
              <a:latin typeface="Arial"/>
            </a:endParaRPr>
          </a:p>
        </p:txBody>
      </p:sp>
      <p:pic>
        <p:nvPicPr>
          <p:cNvPr id="4250" name="Picture 4" descr="Vitafoods Asia | 17 - 19 Sept 2025 | Nutraceutical Trade Show"/>
          <p:cNvPicPr/>
          <p:nvPr/>
        </p:nvPicPr>
        <p:blipFill>
          <a:blip r:embed="rId7"/>
          <a:srcRect l="10354" t="12330" r="10264" b="23227"/>
          <a:stretch/>
        </p:blipFill>
        <p:spPr>
          <a:xfrm>
            <a:off x="4305240" y="2488320"/>
            <a:ext cx="3580920" cy="18810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006" r:id="rId8"/>
  </p:sldLayoutIdLst>
</p:sldMaster>
</file>

<file path=ppt/slideMasters/slideMaster1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4253" name="Object 2"/>
          <p:cNvGraphicFramePr/>
          <p:nvPr/>
        </p:nvGraphicFramePr>
        <p:xfrm>
          <a:off x="1440" y="1440"/>
          <a:ext cx="1080" cy="1080"/>
        </p:xfrm>
        <a:graphic>
          <a:graphicData uri="http://schemas.openxmlformats.org/presentationml/2006/ole">
            <p:oleObj r:id="rId2" spid="">
              <p:embed/>
              <p:pic>
                <p:nvPicPr>
                  <p:cNvPr id="4254"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425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4256" name="Grid"/>
          <p:cNvGrpSpPr/>
          <p:nvPr/>
        </p:nvGrpSpPr>
        <p:grpSpPr>
          <a:xfrm>
            <a:off x="0" y="0"/>
            <a:ext cx="12190320" cy="6858000"/>
            <a:chOff x="0" y="0"/>
            <a:chExt cx="12190320" cy="6858000"/>
          </a:xfrm>
        </p:grpSpPr>
        <p:sp>
          <p:nvSpPr>
            <p:cNvPr id="4257"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58"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4259"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4260"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4261"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4262"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4263"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4264"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4265"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4266"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4267"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4268"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4269"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4270"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4271"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72"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73"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74"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75"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76"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77"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78"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79"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0"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1"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2"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3"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4"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5"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6"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7"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8"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89"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90"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91"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92"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93"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294"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4295"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4296"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4297"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4298"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4299"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4300"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4301"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4302"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4303"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4304"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4305"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4306"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4307"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4308"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4309"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4310"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4311"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4312"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4313"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4314"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4315"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4316"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4317"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4318"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4319"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4320"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4321"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4322"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4323"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4324"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4325"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4326"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4327"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4328"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4329"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4330"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4331"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4332"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4333"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4334"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4335"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4336"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4337"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4338"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4339"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4340"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4341"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4342"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4343"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4344"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4345" name="LegendBoxes"/>
          <p:cNvGrpSpPr/>
          <p:nvPr/>
        </p:nvGrpSpPr>
        <p:grpSpPr>
          <a:xfrm>
            <a:off x="10714680" y="4520880"/>
            <a:ext cx="973440" cy="1716120"/>
            <a:chOff x="10714680" y="4520880"/>
            <a:chExt cx="973440" cy="1716120"/>
          </a:xfrm>
        </p:grpSpPr>
        <p:sp>
          <p:nvSpPr>
            <p:cNvPr id="4346"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347"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348"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349"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350"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351"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52"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53"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54"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55"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4356" name="LegendLines"/>
          <p:cNvGrpSpPr/>
          <p:nvPr/>
        </p:nvGrpSpPr>
        <p:grpSpPr>
          <a:xfrm>
            <a:off x="10317240" y="3355560"/>
            <a:ext cx="1370880" cy="956880"/>
            <a:chOff x="10317240" y="3355560"/>
            <a:chExt cx="1370880" cy="956880"/>
          </a:xfrm>
        </p:grpSpPr>
        <p:sp>
          <p:nvSpPr>
            <p:cNvPr id="4357"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58"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59"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60"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361"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362"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4363" name="LegendMoons"/>
          <p:cNvGrpSpPr/>
          <p:nvPr/>
        </p:nvGrpSpPr>
        <p:grpSpPr>
          <a:xfrm>
            <a:off x="10688400" y="1415880"/>
            <a:ext cx="999720" cy="1731600"/>
            <a:chOff x="10688400" y="1415880"/>
            <a:chExt cx="999720" cy="1731600"/>
          </a:xfrm>
        </p:grpSpPr>
        <p:sp>
          <p:nvSpPr>
            <p:cNvPr id="4364"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65"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66"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67"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368"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4369" name="MoonLegend1"/>
            <p:cNvGrpSpPr/>
            <p:nvPr/>
          </p:nvGrpSpPr>
          <p:grpSpPr>
            <a:xfrm>
              <a:off x="10688400" y="1415880"/>
              <a:ext cx="228240" cy="228240"/>
              <a:chOff x="10688400" y="1415880"/>
              <a:chExt cx="228240" cy="228240"/>
            </a:xfrm>
          </p:grpSpPr>
          <p:sp>
            <p:nvSpPr>
              <p:cNvPr id="4370"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371"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372" name="MoonLegend2"/>
            <p:cNvGrpSpPr/>
            <p:nvPr/>
          </p:nvGrpSpPr>
          <p:grpSpPr>
            <a:xfrm>
              <a:off x="10688400" y="1791720"/>
              <a:ext cx="228240" cy="228240"/>
              <a:chOff x="10688400" y="1791720"/>
              <a:chExt cx="228240" cy="228240"/>
            </a:xfrm>
          </p:grpSpPr>
          <p:sp>
            <p:nvSpPr>
              <p:cNvPr id="4373"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374"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375" name="MoonLegend3"/>
            <p:cNvGrpSpPr/>
            <p:nvPr/>
          </p:nvGrpSpPr>
          <p:grpSpPr>
            <a:xfrm>
              <a:off x="10688400" y="2167560"/>
              <a:ext cx="228240" cy="228240"/>
              <a:chOff x="10688400" y="2167560"/>
              <a:chExt cx="228240" cy="228240"/>
            </a:xfrm>
          </p:grpSpPr>
          <p:sp>
            <p:nvSpPr>
              <p:cNvPr id="4376"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377"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378" name="MoonLegend4"/>
            <p:cNvGrpSpPr/>
            <p:nvPr/>
          </p:nvGrpSpPr>
          <p:grpSpPr>
            <a:xfrm>
              <a:off x="10688400" y="2543400"/>
              <a:ext cx="228240" cy="228240"/>
              <a:chOff x="10688400" y="2543400"/>
              <a:chExt cx="228240" cy="228240"/>
            </a:xfrm>
          </p:grpSpPr>
          <p:sp>
            <p:nvSpPr>
              <p:cNvPr id="4379"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380"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381" name="MoonLegend5"/>
            <p:cNvGrpSpPr/>
            <p:nvPr/>
          </p:nvGrpSpPr>
          <p:grpSpPr>
            <a:xfrm>
              <a:off x="10688400" y="2919240"/>
              <a:ext cx="228240" cy="228240"/>
              <a:chOff x="10688400" y="2919240"/>
              <a:chExt cx="228240" cy="228240"/>
            </a:xfrm>
          </p:grpSpPr>
          <p:sp>
            <p:nvSpPr>
              <p:cNvPr id="4382"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383"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4384"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4385" name="Object 2"/>
          <p:cNvGraphicFramePr/>
          <p:nvPr/>
        </p:nvGraphicFramePr>
        <p:xfrm>
          <a:off x="1440" y="1440"/>
          <a:ext cx="1080" cy="1080"/>
        </p:xfrm>
        <a:graphic>
          <a:graphicData uri="http://schemas.openxmlformats.org/presentationml/2006/ole">
            <p:oleObj r:id="rId5" spid="">
              <p:embed/>
              <p:pic>
                <p:nvPicPr>
                  <p:cNvPr id="4386"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4387"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4388" name="PlaceHolder 1"/>
          <p:cNvSpPr>
            <a:spLocks noGrp="1"/>
          </p:cNvSpPr>
          <p:nvPr>
            <p:ph type="title"/>
          </p:nvPr>
        </p:nvSpPr>
        <p:spPr>
          <a:xfrm>
            <a:off x="554760" y="172080"/>
            <a:ext cx="11082240" cy="38124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dk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4389"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ffffff"/>
              </a:solidFill>
              <a:effectLst/>
              <a:uFillTx/>
              <a:latin typeface="Arial"/>
            </a:endParaRPr>
          </a:p>
        </p:txBody>
      </p:sp>
      <p:sp>
        <p:nvSpPr>
          <p:cNvPr id="4390"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ffffff"/>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4391"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5D7EF351-5536-40DA-A317-75812B2857C5}" type="slidenum">
              <a:rPr b="0" lang="en-US" sz="900" strike="noStrike" u="none">
                <a:solidFill>
                  <a:schemeClr val="dk1"/>
                </a:solidFill>
                <a:effectLst/>
                <a:uFillTx/>
                <a:latin typeface="Verdana"/>
              </a:rPr>
              <a:t>&lt;编号&gt;</a:t>
            </a:fld>
            <a:endParaRPr b="0" lang="en-US" sz="900" strike="noStrike" u="none">
              <a:solidFill>
                <a:srgbClr val="ffffff"/>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08" r:id="rId7"/>
  </p:sldLayoutIdLst>
</p:sldMaster>
</file>

<file path=ppt/slideMasters/slideMaster1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4394" name="Object 2"/>
          <p:cNvGraphicFramePr/>
          <p:nvPr/>
        </p:nvGraphicFramePr>
        <p:xfrm>
          <a:off x="1440" y="1440"/>
          <a:ext cx="1080" cy="1080"/>
        </p:xfrm>
        <a:graphic>
          <a:graphicData uri="http://schemas.openxmlformats.org/presentationml/2006/ole">
            <p:oleObj r:id="rId2" spid="">
              <p:embed/>
              <p:pic>
                <p:nvPicPr>
                  <p:cNvPr id="4395"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4396"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4397" name="Grid"/>
          <p:cNvGrpSpPr/>
          <p:nvPr/>
        </p:nvGrpSpPr>
        <p:grpSpPr>
          <a:xfrm>
            <a:off x="0" y="0"/>
            <a:ext cx="12190320" cy="6858000"/>
            <a:chOff x="0" y="0"/>
            <a:chExt cx="12190320" cy="6858000"/>
          </a:xfrm>
        </p:grpSpPr>
        <p:sp>
          <p:nvSpPr>
            <p:cNvPr id="4398"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399"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4400"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4401"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4402"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4403"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4404"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4405"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4406"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4407"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4408"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4409"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4410"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4411"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4412"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13"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14"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15"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16"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17"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18"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19"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0"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1"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2"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3"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4"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5"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6"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7"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8"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29"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30"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31"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32"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33"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34"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435"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4436"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4437"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4438"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4439"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4440"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4441"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4442"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4443"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4444"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4445"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4446"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4447"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4448"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4449"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4450"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4451"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4452"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4453"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4454"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4455"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4456"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4457"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4458"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4459"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4460"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4461"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4462"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4463"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4464"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4465"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4466"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4467"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4468"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4469"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4470"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4471"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4472"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4473"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4474"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4475"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4476"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4477"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4478"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4479"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4480"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4481"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4482"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4483"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4484"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4485"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4486" name="LegendBoxes"/>
          <p:cNvGrpSpPr/>
          <p:nvPr/>
        </p:nvGrpSpPr>
        <p:grpSpPr>
          <a:xfrm>
            <a:off x="10714680" y="4520880"/>
            <a:ext cx="973440" cy="1716120"/>
            <a:chOff x="10714680" y="4520880"/>
            <a:chExt cx="973440" cy="1716120"/>
          </a:xfrm>
        </p:grpSpPr>
        <p:sp>
          <p:nvSpPr>
            <p:cNvPr id="4487"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488"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489"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490"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491"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492"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493"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494"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495"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496"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4497" name="LegendLines"/>
          <p:cNvGrpSpPr/>
          <p:nvPr/>
        </p:nvGrpSpPr>
        <p:grpSpPr>
          <a:xfrm>
            <a:off x="10317240" y="3355560"/>
            <a:ext cx="1370880" cy="956880"/>
            <a:chOff x="10317240" y="3355560"/>
            <a:chExt cx="1370880" cy="956880"/>
          </a:xfrm>
        </p:grpSpPr>
        <p:sp>
          <p:nvSpPr>
            <p:cNvPr id="4498"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499"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500"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501"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502"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503"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4504" name="LegendMoons"/>
          <p:cNvGrpSpPr/>
          <p:nvPr/>
        </p:nvGrpSpPr>
        <p:grpSpPr>
          <a:xfrm>
            <a:off x="10688400" y="1415880"/>
            <a:ext cx="999720" cy="1731600"/>
            <a:chOff x="10688400" y="1415880"/>
            <a:chExt cx="999720" cy="1731600"/>
          </a:xfrm>
        </p:grpSpPr>
        <p:sp>
          <p:nvSpPr>
            <p:cNvPr id="4505"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506"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507"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508"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509"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4510" name="MoonLegend1"/>
            <p:cNvGrpSpPr/>
            <p:nvPr/>
          </p:nvGrpSpPr>
          <p:grpSpPr>
            <a:xfrm>
              <a:off x="10688400" y="1415880"/>
              <a:ext cx="228240" cy="228240"/>
              <a:chOff x="10688400" y="1415880"/>
              <a:chExt cx="228240" cy="228240"/>
            </a:xfrm>
          </p:grpSpPr>
          <p:sp>
            <p:nvSpPr>
              <p:cNvPr id="4511"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512"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513" name="MoonLegend2"/>
            <p:cNvGrpSpPr/>
            <p:nvPr/>
          </p:nvGrpSpPr>
          <p:grpSpPr>
            <a:xfrm>
              <a:off x="10688400" y="1791720"/>
              <a:ext cx="228240" cy="228240"/>
              <a:chOff x="10688400" y="1791720"/>
              <a:chExt cx="228240" cy="228240"/>
            </a:xfrm>
          </p:grpSpPr>
          <p:sp>
            <p:nvSpPr>
              <p:cNvPr id="4514"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515"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516" name="MoonLegend3"/>
            <p:cNvGrpSpPr/>
            <p:nvPr/>
          </p:nvGrpSpPr>
          <p:grpSpPr>
            <a:xfrm>
              <a:off x="10688400" y="2167560"/>
              <a:ext cx="228240" cy="228240"/>
              <a:chOff x="10688400" y="2167560"/>
              <a:chExt cx="228240" cy="228240"/>
            </a:xfrm>
          </p:grpSpPr>
          <p:sp>
            <p:nvSpPr>
              <p:cNvPr id="4517"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518"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519" name="MoonLegend4"/>
            <p:cNvGrpSpPr/>
            <p:nvPr/>
          </p:nvGrpSpPr>
          <p:grpSpPr>
            <a:xfrm>
              <a:off x="10688400" y="2543400"/>
              <a:ext cx="228240" cy="228240"/>
              <a:chOff x="10688400" y="2543400"/>
              <a:chExt cx="228240" cy="228240"/>
            </a:xfrm>
          </p:grpSpPr>
          <p:sp>
            <p:nvSpPr>
              <p:cNvPr id="4520"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521"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522" name="MoonLegend5"/>
            <p:cNvGrpSpPr/>
            <p:nvPr/>
          </p:nvGrpSpPr>
          <p:grpSpPr>
            <a:xfrm>
              <a:off x="10688400" y="2919240"/>
              <a:ext cx="228240" cy="228240"/>
              <a:chOff x="10688400" y="2919240"/>
              <a:chExt cx="228240" cy="228240"/>
            </a:xfrm>
          </p:grpSpPr>
          <p:sp>
            <p:nvSpPr>
              <p:cNvPr id="4523"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524"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4525"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4526" name="Object 2"/>
          <p:cNvGraphicFramePr/>
          <p:nvPr/>
        </p:nvGraphicFramePr>
        <p:xfrm>
          <a:off x="1440" y="1440"/>
          <a:ext cx="1080" cy="1080"/>
        </p:xfrm>
        <a:graphic>
          <a:graphicData uri="http://schemas.openxmlformats.org/presentationml/2006/ole">
            <p:oleObj r:id="rId5" spid="">
              <p:embed/>
              <p:pic>
                <p:nvPicPr>
                  <p:cNvPr id="4527"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4528" name="Sticker" hidden="1"/>
          <p:cNvSpPr/>
          <p:nvPr/>
        </p:nvSpPr>
        <p:spPr>
          <a:xfrm>
            <a:off x="558360" y="140184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4529"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4530" name="PlaceHolder 1"/>
          <p:cNvSpPr>
            <a:spLocks noGrp="1"/>
          </p:cNvSpPr>
          <p:nvPr>
            <p:ph type="title"/>
          </p:nvPr>
        </p:nvSpPr>
        <p:spPr>
          <a:xfrm>
            <a:off x="554760" y="172080"/>
            <a:ext cx="11082240" cy="762120"/>
          </a:xfrm>
          <a:prstGeom prst="rect">
            <a:avLst/>
          </a:prstGeom>
          <a:noFill/>
          <a:ln w="0">
            <a:noFill/>
          </a:ln>
        </p:spPr>
        <p:txBody>
          <a:bodyPr lIns="0" rIns="0" tIns="0" bIns="0" anchor="t">
            <a:spAutoFit/>
          </a:bodyPr>
          <a:p>
            <a:pPr indent="0" defTabSz="914400">
              <a:lnSpc>
                <a:spcPct val="100000"/>
              </a:lnSpc>
              <a:buNone/>
            </a:pPr>
            <a:r>
              <a:rPr b="0" lang="en-US" sz="2500" strike="noStrike" u="none">
                <a:solidFill>
                  <a:schemeClr val="dk1"/>
                </a:solidFill>
                <a:effectLst/>
                <a:uFillTx/>
                <a:latin typeface="Verdana"/>
              </a:rPr>
              <a:t>Click to edit Master title style</a:t>
            </a:r>
            <a:br>
              <a:rPr sz="2500"/>
            </a:br>
            <a:endParaRPr b="0" lang="en-US" sz="2500" strike="noStrike" u="none">
              <a:solidFill>
                <a:schemeClr val="dk1"/>
              </a:solidFill>
              <a:effectLst/>
              <a:uFillTx/>
              <a:latin typeface="Verdana"/>
            </a:endParaRPr>
          </a:p>
        </p:txBody>
      </p:sp>
      <p:sp>
        <p:nvSpPr>
          <p:cNvPr id="4531"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ffffff"/>
              </a:solidFill>
              <a:effectLst/>
              <a:uFillTx/>
              <a:latin typeface="Arial"/>
            </a:endParaRPr>
          </a:p>
        </p:txBody>
      </p:sp>
      <p:sp>
        <p:nvSpPr>
          <p:cNvPr id="4532"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ffffff"/>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4533"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9E22D2A3-10F0-434F-856A-641E5D3BF365}" type="slidenum">
              <a:rPr b="0" lang="en-US" sz="900" strike="noStrike" u="none">
                <a:solidFill>
                  <a:schemeClr val="dk1"/>
                </a:solidFill>
                <a:effectLst/>
                <a:uFillTx/>
                <a:latin typeface="Verdana"/>
              </a:rPr>
              <a:t>&lt;编号&gt;</a:t>
            </a:fld>
            <a:endParaRPr b="0" lang="en-US" sz="900" strike="noStrike" u="none">
              <a:solidFill>
                <a:srgbClr val="ffffff"/>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10" r:id="rId7"/>
  </p:sldLayoutIdLst>
</p:sldMaster>
</file>

<file path=ppt/slideMasters/slideMaster1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4536" name="Object 2"/>
          <p:cNvGraphicFramePr/>
          <p:nvPr/>
        </p:nvGraphicFramePr>
        <p:xfrm>
          <a:off x="1440" y="1440"/>
          <a:ext cx="1080" cy="1080"/>
        </p:xfrm>
        <a:graphic>
          <a:graphicData uri="http://schemas.openxmlformats.org/presentationml/2006/ole">
            <p:oleObj r:id="rId2" spid="">
              <p:embed/>
              <p:pic>
                <p:nvPicPr>
                  <p:cNvPr id="4537"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4538"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4539" name="Grid"/>
          <p:cNvGrpSpPr/>
          <p:nvPr/>
        </p:nvGrpSpPr>
        <p:grpSpPr>
          <a:xfrm>
            <a:off x="0" y="0"/>
            <a:ext cx="12190320" cy="6858000"/>
            <a:chOff x="0" y="0"/>
            <a:chExt cx="12190320" cy="6858000"/>
          </a:xfrm>
        </p:grpSpPr>
        <p:sp>
          <p:nvSpPr>
            <p:cNvPr id="4540"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41"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4542"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4543"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4544"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4545"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4546"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4547"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4548"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4549"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4550"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4551"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4552"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4553"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4554"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55"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56"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57"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58"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59"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0"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1"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2"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3"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4"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5"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6"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7"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8"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69"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70"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71"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72"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73"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74"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75"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76"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577"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4578"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4579"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4580"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4581"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4582"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4583"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4584"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4585"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4586"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4587"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4588"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4589"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4590"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4591"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4592"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4593"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4594"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4595"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4596"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4597"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4598"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4599"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4600"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4601"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4602"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4603"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4604"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4605"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4606"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4607"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4608"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4609"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4610"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4611"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4612"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4613"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4614"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4615"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4616"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4617"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4618"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4619"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4620"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4621"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4622"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4623"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4624"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4625"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4626"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4627"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4628" name="LegendBoxes"/>
          <p:cNvGrpSpPr/>
          <p:nvPr/>
        </p:nvGrpSpPr>
        <p:grpSpPr>
          <a:xfrm>
            <a:off x="10714680" y="4520880"/>
            <a:ext cx="973440" cy="1716120"/>
            <a:chOff x="10714680" y="4520880"/>
            <a:chExt cx="973440" cy="1716120"/>
          </a:xfrm>
        </p:grpSpPr>
        <p:sp>
          <p:nvSpPr>
            <p:cNvPr id="4629"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630"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631"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632"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633"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634"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35"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36"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37"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38"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4639" name="LegendLines"/>
          <p:cNvGrpSpPr/>
          <p:nvPr/>
        </p:nvGrpSpPr>
        <p:grpSpPr>
          <a:xfrm>
            <a:off x="10317240" y="3355560"/>
            <a:ext cx="1370880" cy="956880"/>
            <a:chOff x="10317240" y="3355560"/>
            <a:chExt cx="1370880" cy="956880"/>
          </a:xfrm>
        </p:grpSpPr>
        <p:sp>
          <p:nvSpPr>
            <p:cNvPr id="4640"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41"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42"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43"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644"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645"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4646" name="LegendMoons"/>
          <p:cNvGrpSpPr/>
          <p:nvPr/>
        </p:nvGrpSpPr>
        <p:grpSpPr>
          <a:xfrm>
            <a:off x="10688400" y="1415880"/>
            <a:ext cx="999720" cy="1731600"/>
            <a:chOff x="10688400" y="1415880"/>
            <a:chExt cx="999720" cy="1731600"/>
          </a:xfrm>
        </p:grpSpPr>
        <p:sp>
          <p:nvSpPr>
            <p:cNvPr id="4647"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48"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49"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50"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651"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4652" name="MoonLegend1"/>
            <p:cNvGrpSpPr/>
            <p:nvPr/>
          </p:nvGrpSpPr>
          <p:grpSpPr>
            <a:xfrm>
              <a:off x="10688400" y="1415880"/>
              <a:ext cx="228240" cy="228240"/>
              <a:chOff x="10688400" y="1415880"/>
              <a:chExt cx="228240" cy="228240"/>
            </a:xfrm>
          </p:grpSpPr>
          <p:sp>
            <p:nvSpPr>
              <p:cNvPr id="4653"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654"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655" name="MoonLegend2"/>
            <p:cNvGrpSpPr/>
            <p:nvPr/>
          </p:nvGrpSpPr>
          <p:grpSpPr>
            <a:xfrm>
              <a:off x="10688400" y="1791720"/>
              <a:ext cx="228240" cy="228240"/>
              <a:chOff x="10688400" y="1791720"/>
              <a:chExt cx="228240" cy="228240"/>
            </a:xfrm>
          </p:grpSpPr>
          <p:sp>
            <p:nvSpPr>
              <p:cNvPr id="4656"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657"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658" name="MoonLegend3"/>
            <p:cNvGrpSpPr/>
            <p:nvPr/>
          </p:nvGrpSpPr>
          <p:grpSpPr>
            <a:xfrm>
              <a:off x="10688400" y="2167560"/>
              <a:ext cx="228240" cy="228240"/>
              <a:chOff x="10688400" y="2167560"/>
              <a:chExt cx="228240" cy="228240"/>
            </a:xfrm>
          </p:grpSpPr>
          <p:sp>
            <p:nvSpPr>
              <p:cNvPr id="4659"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660"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661" name="MoonLegend4"/>
            <p:cNvGrpSpPr/>
            <p:nvPr/>
          </p:nvGrpSpPr>
          <p:grpSpPr>
            <a:xfrm>
              <a:off x="10688400" y="2543400"/>
              <a:ext cx="228240" cy="228240"/>
              <a:chOff x="10688400" y="2543400"/>
              <a:chExt cx="228240" cy="228240"/>
            </a:xfrm>
          </p:grpSpPr>
          <p:sp>
            <p:nvSpPr>
              <p:cNvPr id="4662"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663"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664" name="MoonLegend5"/>
            <p:cNvGrpSpPr/>
            <p:nvPr/>
          </p:nvGrpSpPr>
          <p:grpSpPr>
            <a:xfrm>
              <a:off x="10688400" y="2919240"/>
              <a:ext cx="228240" cy="228240"/>
              <a:chOff x="10688400" y="2919240"/>
              <a:chExt cx="228240" cy="228240"/>
            </a:xfrm>
          </p:grpSpPr>
          <p:sp>
            <p:nvSpPr>
              <p:cNvPr id="4665"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666"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4667"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4668" name="Object 7"/>
          <p:cNvGraphicFramePr/>
          <p:nvPr/>
        </p:nvGraphicFramePr>
        <p:xfrm>
          <a:off x="1440" y="1440"/>
          <a:ext cx="1080" cy="1080"/>
        </p:xfrm>
        <a:graphic>
          <a:graphicData uri="http://schemas.openxmlformats.org/presentationml/2006/ole">
            <p:oleObj r:id="rId5" spid="">
              <p:embed/>
              <p:pic>
                <p:nvPicPr>
                  <p:cNvPr id="4669" name="Object 7" descr=""/>
                  <p:cNvPicPr/>
                  <p:nvPr/>
                </p:nvPicPr>
                <p:blipFill>
                  <a:blip r:embed="rId6"/>
                  <a:stretch/>
                </p:blipFill>
                <p:spPr>
                  <a:xfrm>
                    <a:off x="1440" y="1440"/>
                    <a:ext cx="1080" cy="1080"/>
                  </a:xfrm>
                  <a:prstGeom prst="rect">
                    <a:avLst/>
                  </a:prstGeom>
                  <a:noFill/>
                  <a:ln w="0">
                    <a:noFill/>
                  </a:ln>
                </p:spPr>
              </p:pic>
            </p:oleObj>
          </a:graphicData>
        </a:graphic>
      </p:graphicFrame>
      <p:sp>
        <p:nvSpPr>
          <p:cNvPr id="4670"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4671" name="PlaceHolder 1"/>
          <p:cNvSpPr>
            <a:spLocks noGrp="1"/>
          </p:cNvSpPr>
          <p:nvPr>
            <p:ph type="title"/>
          </p:nvPr>
        </p:nvSpPr>
        <p:spPr>
          <a:xfrm>
            <a:off x="554760" y="1408680"/>
            <a:ext cx="3812760" cy="768960"/>
          </a:xfrm>
          <a:prstGeom prst="rect">
            <a:avLst/>
          </a:prstGeom>
          <a:noFill/>
          <a:ln w="0">
            <a:noFill/>
          </a:ln>
        </p:spPr>
        <p:txBody>
          <a:bodyPr lIns="0" rIns="0" tIns="0" bIns="0" anchor="t">
            <a:noAutofit/>
          </a:bodyPr>
          <a:p>
            <a:pPr indent="0" defTabSz="914400">
              <a:lnSpc>
                <a:spcPct val="100000"/>
              </a:lnSpc>
              <a:buNone/>
            </a:pPr>
            <a:r>
              <a:rPr b="0" lang="en-US" sz="2500" strike="noStrike" u="none">
                <a:solidFill>
                  <a:schemeClr val="dk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4672"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ffffff"/>
              </a:solidFill>
              <a:effectLst/>
              <a:uFillTx/>
              <a:latin typeface="Arial"/>
            </a:endParaRPr>
          </a:p>
        </p:txBody>
      </p:sp>
      <p:sp>
        <p:nvSpPr>
          <p:cNvPr id="4673"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ffffff"/>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4674"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78997DBE-76DF-4289-A69E-4C66D25A9B41}" type="slidenum">
              <a:rPr b="0" lang="en-US" sz="900" strike="noStrike" u="none">
                <a:solidFill>
                  <a:schemeClr val="dk1"/>
                </a:solidFill>
                <a:effectLst/>
                <a:uFillTx/>
                <a:latin typeface="Verdana"/>
              </a:rPr>
              <a:t>&lt;编号&gt;</a:t>
            </a:fld>
            <a:endParaRPr b="0" lang="en-US" sz="900" strike="noStrike" u="none">
              <a:solidFill>
                <a:srgbClr val="ffffff"/>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12" r:id="rId7"/>
  </p:sldLayoutIdLst>
</p:sldMaster>
</file>

<file path=ppt/slideMasters/slideMaster1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4677" name="Object 2"/>
          <p:cNvGraphicFramePr/>
          <p:nvPr/>
        </p:nvGraphicFramePr>
        <p:xfrm>
          <a:off x="1440" y="1440"/>
          <a:ext cx="1080" cy="1080"/>
        </p:xfrm>
        <a:graphic>
          <a:graphicData uri="http://schemas.openxmlformats.org/presentationml/2006/ole">
            <p:oleObj r:id="rId2" spid="">
              <p:embed/>
              <p:pic>
                <p:nvPicPr>
                  <p:cNvPr id="4678"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4679"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4680" name="Grid"/>
          <p:cNvGrpSpPr/>
          <p:nvPr/>
        </p:nvGrpSpPr>
        <p:grpSpPr>
          <a:xfrm>
            <a:off x="0" y="0"/>
            <a:ext cx="12190320" cy="6858000"/>
            <a:chOff x="0" y="0"/>
            <a:chExt cx="12190320" cy="6858000"/>
          </a:xfrm>
        </p:grpSpPr>
        <p:sp>
          <p:nvSpPr>
            <p:cNvPr id="4681"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682"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4683"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4684"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4685"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4686"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4687"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4688"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4689"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4690"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4691"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4692"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4693"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4694"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4695"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696"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697"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698"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699"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0"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1"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2"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3"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4"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5"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6"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7"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8"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09"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10"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11"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12"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13"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14"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15"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16"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17"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718"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4719"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4720"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4721"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4722"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4723"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4724"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4725"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4726"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4727"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4728"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4729"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4730"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4731"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4732"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4733"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4734"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4735"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4736"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4737"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4738"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4739"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4740"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4741"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4742"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4743"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4744"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4745"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4746"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4747"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4748"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4749"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4750"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4751"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4752"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4753"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4754"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4755"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4756"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4757"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4758"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4759"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4760"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4761"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4762"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4763"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4764"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4765"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4766"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4767"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4768"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4769" name="LegendBoxes"/>
          <p:cNvGrpSpPr/>
          <p:nvPr/>
        </p:nvGrpSpPr>
        <p:grpSpPr>
          <a:xfrm>
            <a:off x="10714680" y="4520880"/>
            <a:ext cx="973440" cy="1716120"/>
            <a:chOff x="10714680" y="4520880"/>
            <a:chExt cx="973440" cy="1716120"/>
          </a:xfrm>
        </p:grpSpPr>
        <p:sp>
          <p:nvSpPr>
            <p:cNvPr id="4770"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771"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772"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773"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774"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775"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76"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77"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78"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79"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4780" name="LegendLines"/>
          <p:cNvGrpSpPr/>
          <p:nvPr/>
        </p:nvGrpSpPr>
        <p:grpSpPr>
          <a:xfrm>
            <a:off x="10317240" y="3355560"/>
            <a:ext cx="1370880" cy="956880"/>
            <a:chOff x="10317240" y="3355560"/>
            <a:chExt cx="1370880" cy="956880"/>
          </a:xfrm>
        </p:grpSpPr>
        <p:sp>
          <p:nvSpPr>
            <p:cNvPr id="4781"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82"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83"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84"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785"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786"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4787" name="LegendMoons"/>
          <p:cNvGrpSpPr/>
          <p:nvPr/>
        </p:nvGrpSpPr>
        <p:grpSpPr>
          <a:xfrm>
            <a:off x="10688400" y="1415880"/>
            <a:ext cx="999720" cy="1731600"/>
            <a:chOff x="10688400" y="1415880"/>
            <a:chExt cx="999720" cy="1731600"/>
          </a:xfrm>
        </p:grpSpPr>
        <p:sp>
          <p:nvSpPr>
            <p:cNvPr id="4788"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89"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90"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91"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792"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4793" name="MoonLegend1"/>
            <p:cNvGrpSpPr/>
            <p:nvPr/>
          </p:nvGrpSpPr>
          <p:grpSpPr>
            <a:xfrm>
              <a:off x="10688400" y="1415880"/>
              <a:ext cx="228240" cy="228240"/>
              <a:chOff x="10688400" y="1415880"/>
              <a:chExt cx="228240" cy="228240"/>
            </a:xfrm>
          </p:grpSpPr>
          <p:sp>
            <p:nvSpPr>
              <p:cNvPr id="4794"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795"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796" name="MoonLegend2"/>
            <p:cNvGrpSpPr/>
            <p:nvPr/>
          </p:nvGrpSpPr>
          <p:grpSpPr>
            <a:xfrm>
              <a:off x="10688400" y="1791720"/>
              <a:ext cx="228240" cy="228240"/>
              <a:chOff x="10688400" y="1791720"/>
              <a:chExt cx="228240" cy="228240"/>
            </a:xfrm>
          </p:grpSpPr>
          <p:sp>
            <p:nvSpPr>
              <p:cNvPr id="4797"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798"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799" name="MoonLegend3"/>
            <p:cNvGrpSpPr/>
            <p:nvPr/>
          </p:nvGrpSpPr>
          <p:grpSpPr>
            <a:xfrm>
              <a:off x="10688400" y="2167560"/>
              <a:ext cx="228240" cy="228240"/>
              <a:chOff x="10688400" y="2167560"/>
              <a:chExt cx="228240" cy="228240"/>
            </a:xfrm>
          </p:grpSpPr>
          <p:sp>
            <p:nvSpPr>
              <p:cNvPr id="4800"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801"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802" name="MoonLegend4"/>
            <p:cNvGrpSpPr/>
            <p:nvPr/>
          </p:nvGrpSpPr>
          <p:grpSpPr>
            <a:xfrm>
              <a:off x="10688400" y="2543400"/>
              <a:ext cx="228240" cy="228240"/>
              <a:chOff x="10688400" y="2543400"/>
              <a:chExt cx="228240" cy="228240"/>
            </a:xfrm>
          </p:grpSpPr>
          <p:sp>
            <p:nvSpPr>
              <p:cNvPr id="4803"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804"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805" name="MoonLegend5"/>
            <p:cNvGrpSpPr/>
            <p:nvPr/>
          </p:nvGrpSpPr>
          <p:grpSpPr>
            <a:xfrm>
              <a:off x="10688400" y="2919240"/>
              <a:ext cx="228240" cy="228240"/>
              <a:chOff x="10688400" y="2919240"/>
              <a:chExt cx="228240" cy="228240"/>
            </a:xfrm>
          </p:grpSpPr>
          <p:sp>
            <p:nvSpPr>
              <p:cNvPr id="4806"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807"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4808"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4809" name="Object 3"/>
          <p:cNvGraphicFramePr/>
          <p:nvPr/>
        </p:nvGraphicFramePr>
        <p:xfrm>
          <a:off x="1440" y="1440"/>
          <a:ext cx="1080" cy="1080"/>
        </p:xfrm>
        <a:graphic>
          <a:graphicData uri="http://schemas.openxmlformats.org/presentationml/2006/ole">
            <p:oleObj r:id="rId5" spid="">
              <p:embed/>
              <p:pic>
                <p:nvPicPr>
                  <p:cNvPr id="4810" name="Object 3" descr=""/>
                  <p:cNvPicPr/>
                  <p:nvPr/>
                </p:nvPicPr>
                <p:blipFill>
                  <a:blip r:embed="rId6"/>
                  <a:stretch/>
                </p:blipFill>
                <p:spPr>
                  <a:xfrm>
                    <a:off x="1440" y="1440"/>
                    <a:ext cx="1080" cy="1080"/>
                  </a:xfrm>
                  <a:prstGeom prst="rect">
                    <a:avLst/>
                  </a:prstGeom>
                  <a:noFill/>
                  <a:ln w="0">
                    <a:noFill/>
                  </a:ln>
                </p:spPr>
              </p:pic>
            </p:oleObj>
          </a:graphicData>
        </a:graphic>
      </p:graphicFrame>
      <p:sp>
        <p:nvSpPr>
          <p:cNvPr id="4811"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4812" name="PlaceHolder 1"/>
          <p:cNvSpPr>
            <a:spLocks noGrp="1"/>
          </p:cNvSpPr>
          <p:nvPr>
            <p:ph type="title"/>
          </p:nvPr>
        </p:nvSpPr>
        <p:spPr>
          <a:xfrm>
            <a:off x="554760" y="3044160"/>
            <a:ext cx="5065560" cy="768960"/>
          </a:xfrm>
          <a:prstGeom prst="rect">
            <a:avLst/>
          </a:prstGeom>
          <a:noFill/>
          <a:ln w="0">
            <a:noFill/>
          </a:ln>
        </p:spPr>
        <p:txBody>
          <a:bodyPr lIns="0" rIns="365760" tIns="0" bIns="0" anchor="ctr">
            <a:noAutofit/>
          </a:bodyPr>
          <a:p>
            <a:pPr indent="0" defTabSz="914400">
              <a:lnSpc>
                <a:spcPct val="100000"/>
              </a:lnSpc>
              <a:buNone/>
            </a:pPr>
            <a:r>
              <a:rPr b="0" lang="en-US" sz="2500" strike="noStrike" u="none">
                <a:solidFill>
                  <a:schemeClr val="dk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4813"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ffffff"/>
              </a:solidFill>
              <a:effectLst/>
              <a:uFillTx/>
              <a:latin typeface="Arial"/>
            </a:endParaRPr>
          </a:p>
        </p:txBody>
      </p:sp>
      <p:sp>
        <p:nvSpPr>
          <p:cNvPr id="4814"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ffffff"/>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4815"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F6FD12AC-B0EE-4FBF-9670-AACDDA00A1A9}" type="slidenum">
              <a:rPr b="0" lang="en-US" sz="900" strike="noStrike" u="none">
                <a:solidFill>
                  <a:schemeClr val="dk1"/>
                </a:solidFill>
                <a:effectLst/>
                <a:uFillTx/>
                <a:latin typeface="Verdana"/>
              </a:rPr>
              <a:t>&lt;编号&gt;</a:t>
            </a:fld>
            <a:endParaRPr b="0" lang="en-US" sz="900" strike="noStrike" u="none">
              <a:solidFill>
                <a:srgbClr val="ffffff"/>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14" r:id="rId7"/>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53" name="Object 8"/>
          <p:cNvGraphicFramePr/>
          <p:nvPr/>
        </p:nvGraphicFramePr>
        <p:xfrm>
          <a:off x="2160" y="2160"/>
          <a:ext cx="1800" cy="1800"/>
        </p:xfrm>
        <a:graphic>
          <a:graphicData uri="http://schemas.openxmlformats.org/presentationml/2006/ole">
            <p:oleObj r:id="rId2" spid="">
              <p:embed/>
              <p:pic>
                <p:nvPicPr>
                  <p:cNvPr id="254"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55"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256" name="Rechte verbindingslijn 9"/>
          <p:cNvCxnSpPr/>
          <p:nvPr/>
        </p:nvCxnSpPr>
        <p:spPr>
          <a:xfrm>
            <a:off x="579960" y="6478200"/>
            <a:ext cx="360" cy="240480"/>
          </a:xfrm>
          <a:prstGeom prst="straightConnector1">
            <a:avLst/>
          </a:prstGeom>
          <a:ln cap="rnd" w="6480">
            <a:solidFill>
              <a:schemeClr val="accent1"/>
            </a:solidFill>
            <a:miter/>
          </a:ln>
        </p:spPr>
      </p:cxnSp>
      <p:pic>
        <p:nvPicPr>
          <p:cNvPr id="257" name="Afbeelding 7" descr=""/>
          <p:cNvPicPr/>
          <p:nvPr/>
        </p:nvPicPr>
        <p:blipFill>
          <a:blip r:embed="rId4"/>
          <a:stretch/>
        </p:blipFill>
        <p:spPr>
          <a:xfrm>
            <a:off x="11045160" y="6275520"/>
            <a:ext cx="906840" cy="479880"/>
          </a:xfrm>
          <a:prstGeom prst="rect">
            <a:avLst/>
          </a:prstGeom>
          <a:noFill/>
          <a:ln w="0">
            <a:noFill/>
          </a:ln>
        </p:spPr>
      </p:pic>
      <p:sp>
        <p:nvSpPr>
          <p:cNvPr id="258"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259" name="PlaceHolder 2"/>
          <p:cNvSpPr>
            <a:spLocks noGrp="1"/>
          </p:cNvSpPr>
          <p:nvPr>
            <p:ph type="body"/>
          </p:nvPr>
        </p:nvSpPr>
        <p:spPr>
          <a:xfrm>
            <a:off x="580680" y="1703880"/>
            <a:ext cx="5399640" cy="43675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a:p>
            <a:pPr lvl="5" marL="2592000" indent="0" defTabSz="914400">
              <a:spcBef>
                <a:spcPts val="283"/>
              </a:spcBef>
              <a:buNone/>
            </a:pPr>
            <a:r>
              <a:rPr b="0" lang="en-GB" sz="1870" strike="noStrike" u="none">
                <a:solidFill>
                  <a:schemeClr val="dk1"/>
                </a:solidFill>
                <a:effectLst/>
                <a:uFillTx/>
                <a:latin typeface="Verdana"/>
              </a:rPr>
              <a:t> </a:t>
            </a:r>
            <a:endParaRPr b="0" lang="en-US" sz="1870" strike="noStrike" u="none">
              <a:solidFill>
                <a:schemeClr val="dk1"/>
              </a:solidFill>
              <a:effectLst/>
              <a:uFillTx/>
              <a:latin typeface="Verdana"/>
            </a:endParaRPr>
          </a:p>
        </p:txBody>
      </p:sp>
      <p:sp>
        <p:nvSpPr>
          <p:cNvPr id="260" name="PlaceHolder 3"/>
          <p:cNvSpPr>
            <a:spLocks noGrp="1"/>
          </p:cNvSpPr>
          <p:nvPr>
            <p:ph type="dt" idx="43"/>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261" name="PlaceHolder 4"/>
          <p:cNvSpPr>
            <a:spLocks noGrp="1"/>
          </p:cNvSpPr>
          <p:nvPr>
            <p:ph type="ftr" idx="44"/>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62" name="PlaceHolder 5"/>
          <p:cNvSpPr>
            <a:spLocks noGrp="1"/>
          </p:cNvSpPr>
          <p:nvPr>
            <p:ph type="sldNum" idx="45"/>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C316F881-52D5-4D74-B998-28AF4991EFA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63" name="PlaceHolder 6"/>
          <p:cNvSpPr>
            <a:spLocks noGrp="1"/>
          </p:cNvSpPr>
          <p:nvPr>
            <p:ph type="body"/>
          </p:nvPr>
        </p:nvSpPr>
        <p:spPr>
          <a:xfrm>
            <a:off x="6216480" y="1701720"/>
            <a:ext cx="5394240" cy="43686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83" r:id="rId5"/>
  </p:sldLayoutIdLst>
</p:sldMaster>
</file>

<file path=ppt/slideMasters/slideMaster1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4818" name="Object 2"/>
          <p:cNvGraphicFramePr/>
          <p:nvPr/>
        </p:nvGraphicFramePr>
        <p:xfrm>
          <a:off x="1440" y="1440"/>
          <a:ext cx="1080" cy="1080"/>
        </p:xfrm>
        <a:graphic>
          <a:graphicData uri="http://schemas.openxmlformats.org/presentationml/2006/ole">
            <p:oleObj r:id="rId2" spid="">
              <p:embed/>
              <p:pic>
                <p:nvPicPr>
                  <p:cNvPr id="4819"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4820"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4821" name="Grid"/>
          <p:cNvGrpSpPr/>
          <p:nvPr/>
        </p:nvGrpSpPr>
        <p:grpSpPr>
          <a:xfrm>
            <a:off x="0" y="0"/>
            <a:ext cx="12190320" cy="6858000"/>
            <a:chOff x="0" y="0"/>
            <a:chExt cx="12190320" cy="6858000"/>
          </a:xfrm>
        </p:grpSpPr>
        <p:sp>
          <p:nvSpPr>
            <p:cNvPr id="4822"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23"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4824"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4825"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4826"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4827"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4828"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4829"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4830"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4831"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4832"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4833"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4834"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4835"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4836"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37"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38"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39"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0"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1"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2"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3"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4"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5"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6"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7"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8"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49"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0"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1"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2"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3"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4"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5"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6"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7"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8"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859"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4860"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4861"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4862"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4863"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4864"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4865"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4866"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4867"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4868"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4869"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4870"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4871"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4872"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4873"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4874"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4875"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4876"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4877"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4878"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4879"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4880"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4881"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4882"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4883"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4884"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4885"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4886"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4887"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4888"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4889"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4890"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4891"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4892"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4893"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4894"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4895"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4896"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4897"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4898"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4899"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4900"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4901"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4902"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4903"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4904"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4905"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4906"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4907"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4908"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4909"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4910" name="LegendBoxes"/>
          <p:cNvGrpSpPr/>
          <p:nvPr/>
        </p:nvGrpSpPr>
        <p:grpSpPr>
          <a:xfrm>
            <a:off x="10714680" y="4520880"/>
            <a:ext cx="973440" cy="1716120"/>
            <a:chOff x="10714680" y="4520880"/>
            <a:chExt cx="973440" cy="1716120"/>
          </a:xfrm>
        </p:grpSpPr>
        <p:sp>
          <p:nvSpPr>
            <p:cNvPr id="4911"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912"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913"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914"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915"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4916"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17"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18"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19"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20"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4921" name="LegendLines"/>
          <p:cNvGrpSpPr/>
          <p:nvPr/>
        </p:nvGrpSpPr>
        <p:grpSpPr>
          <a:xfrm>
            <a:off x="10317240" y="3355560"/>
            <a:ext cx="1370880" cy="956880"/>
            <a:chOff x="10317240" y="3355560"/>
            <a:chExt cx="1370880" cy="956880"/>
          </a:xfrm>
        </p:grpSpPr>
        <p:sp>
          <p:nvSpPr>
            <p:cNvPr id="4922"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23"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24"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25"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926"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4927"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4928" name="LegendMoons"/>
          <p:cNvGrpSpPr/>
          <p:nvPr/>
        </p:nvGrpSpPr>
        <p:grpSpPr>
          <a:xfrm>
            <a:off x="10688400" y="1415880"/>
            <a:ext cx="999720" cy="1731600"/>
            <a:chOff x="10688400" y="1415880"/>
            <a:chExt cx="999720" cy="1731600"/>
          </a:xfrm>
        </p:grpSpPr>
        <p:sp>
          <p:nvSpPr>
            <p:cNvPr id="4929"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30"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31"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32"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4933"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4934" name="MoonLegend1"/>
            <p:cNvGrpSpPr/>
            <p:nvPr/>
          </p:nvGrpSpPr>
          <p:grpSpPr>
            <a:xfrm>
              <a:off x="10688400" y="1415880"/>
              <a:ext cx="228240" cy="228240"/>
              <a:chOff x="10688400" y="1415880"/>
              <a:chExt cx="228240" cy="228240"/>
            </a:xfrm>
          </p:grpSpPr>
          <p:sp>
            <p:nvSpPr>
              <p:cNvPr id="4935"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936"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937" name="MoonLegend2"/>
            <p:cNvGrpSpPr/>
            <p:nvPr/>
          </p:nvGrpSpPr>
          <p:grpSpPr>
            <a:xfrm>
              <a:off x="10688400" y="1791720"/>
              <a:ext cx="228240" cy="228240"/>
              <a:chOff x="10688400" y="1791720"/>
              <a:chExt cx="228240" cy="228240"/>
            </a:xfrm>
          </p:grpSpPr>
          <p:sp>
            <p:nvSpPr>
              <p:cNvPr id="4938"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939"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940" name="MoonLegend3"/>
            <p:cNvGrpSpPr/>
            <p:nvPr/>
          </p:nvGrpSpPr>
          <p:grpSpPr>
            <a:xfrm>
              <a:off x="10688400" y="2167560"/>
              <a:ext cx="228240" cy="228240"/>
              <a:chOff x="10688400" y="2167560"/>
              <a:chExt cx="228240" cy="228240"/>
            </a:xfrm>
          </p:grpSpPr>
          <p:sp>
            <p:nvSpPr>
              <p:cNvPr id="4941"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942"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943" name="MoonLegend4"/>
            <p:cNvGrpSpPr/>
            <p:nvPr/>
          </p:nvGrpSpPr>
          <p:grpSpPr>
            <a:xfrm>
              <a:off x="10688400" y="2543400"/>
              <a:ext cx="228240" cy="228240"/>
              <a:chOff x="10688400" y="2543400"/>
              <a:chExt cx="228240" cy="228240"/>
            </a:xfrm>
          </p:grpSpPr>
          <p:sp>
            <p:nvSpPr>
              <p:cNvPr id="4944"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945"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4946" name="MoonLegend5"/>
            <p:cNvGrpSpPr/>
            <p:nvPr/>
          </p:nvGrpSpPr>
          <p:grpSpPr>
            <a:xfrm>
              <a:off x="10688400" y="2919240"/>
              <a:ext cx="228240" cy="228240"/>
              <a:chOff x="10688400" y="2919240"/>
              <a:chExt cx="228240" cy="228240"/>
            </a:xfrm>
          </p:grpSpPr>
          <p:sp>
            <p:nvSpPr>
              <p:cNvPr id="4947"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4948"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4949"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4950" name="Object 2"/>
          <p:cNvGraphicFramePr/>
          <p:nvPr/>
        </p:nvGraphicFramePr>
        <p:xfrm>
          <a:off x="1440" y="1440"/>
          <a:ext cx="1080" cy="1080"/>
        </p:xfrm>
        <a:graphic>
          <a:graphicData uri="http://schemas.openxmlformats.org/presentationml/2006/ole">
            <p:oleObj r:id="rId5" spid="">
              <p:embed/>
              <p:pic>
                <p:nvPicPr>
                  <p:cNvPr id="4951" name="Object 2" descr=""/>
                  <p:cNvPicPr/>
                  <p:nvPr/>
                </p:nvPicPr>
                <p:blipFill>
                  <a:blip r:embed="rId6"/>
                  <a:stretch/>
                </p:blipFill>
                <p:spPr>
                  <a:xfrm>
                    <a:off x="1440" y="1440"/>
                    <a:ext cx="1080" cy="1080"/>
                  </a:xfrm>
                  <a:prstGeom prst="rect">
                    <a:avLst/>
                  </a:prstGeom>
                  <a:noFill/>
                  <a:ln w="0">
                    <a:noFill/>
                  </a:ln>
                </p:spPr>
              </p:pic>
            </p:oleObj>
          </a:graphicData>
        </a:graphic>
      </p:graphicFrame>
      <p:pic>
        <p:nvPicPr>
          <p:cNvPr id="4952" name="Picture Placeholder 12" descr=""/>
          <p:cNvPicPr/>
          <p:nvPr/>
        </p:nvPicPr>
        <p:blipFill>
          <a:blip r:embed="rId7"/>
          <a:stretch/>
        </p:blipFill>
        <p:spPr>
          <a:xfrm>
            <a:off x="0" y="0"/>
            <a:ext cx="12191760" cy="6857640"/>
          </a:xfrm>
          <a:prstGeom prst="rect">
            <a:avLst/>
          </a:prstGeom>
          <a:noFill/>
          <a:ln w="0">
            <a:noFill/>
          </a:ln>
        </p:spPr>
      </p:pic>
      <p:sp>
        <p:nvSpPr>
          <p:cNvPr id="4953" name="Text Placeholder 2"/>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endParaRPr b="0" lang="en-GB" sz="3200" strike="noStrike" u="none">
              <a:solidFill>
                <a:srgbClr val="0094d9"/>
              </a:solidFill>
              <a:effectLst/>
              <a:uFillTx/>
              <a:latin typeface="Verdana"/>
            </a:endParaRPr>
          </a:p>
        </p:txBody>
      </p:sp>
      <p:sp>
        <p:nvSpPr>
          <p:cNvPr id="4954" name="PlaceHolder 1"/>
          <p:cNvSpPr>
            <a:spLocks noGrp="1"/>
          </p:cNvSpPr>
          <p:nvPr>
            <p:ph type="title"/>
          </p:nvPr>
        </p:nvSpPr>
        <p:spPr>
          <a:xfrm>
            <a:off x="547920" y="3582360"/>
            <a:ext cx="3416760" cy="975960"/>
          </a:xfrm>
          <a:prstGeom prst="rect">
            <a:avLst/>
          </a:prstGeom>
          <a:noFill/>
          <a:ln w="0">
            <a:noFill/>
          </a:ln>
        </p:spPr>
        <p:txBody>
          <a:bodyPr lIns="0" rIns="0" tIns="0" bIns="0" anchor="t">
            <a:spAutoFit/>
          </a:bodyPr>
          <a:p>
            <a:pPr indent="0" defTabSz="914400">
              <a:lnSpc>
                <a:spcPct val="100000"/>
              </a:lnSpc>
              <a:buNone/>
            </a:pPr>
            <a:r>
              <a:rPr b="0" lang="en-US" sz="3200" strike="noStrike" u="none">
                <a:solidFill>
                  <a:schemeClr val="lt1"/>
                </a:solidFill>
                <a:effectLst/>
                <a:uFillTx/>
                <a:latin typeface="Verdana"/>
              </a:rPr>
              <a:t>Click to edit Master title style</a:t>
            </a:r>
            <a:endParaRPr b="0" lang="en-US" sz="3200" strike="noStrike" u="none">
              <a:solidFill>
                <a:schemeClr val="dk1"/>
              </a:solidFill>
              <a:effectLst/>
              <a:uFillTx/>
              <a:latin typeface="Verdana"/>
            </a:endParaRPr>
          </a:p>
        </p:txBody>
      </p:sp>
      <p:sp>
        <p:nvSpPr>
          <p:cNvPr id="495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4400" strike="noStrike" u="none">
              <a:solidFill>
                <a:schemeClr val="lt1"/>
              </a:solidFill>
              <a:effectLst/>
              <a:uFillTx/>
              <a:latin typeface="Arial"/>
            </a:endParaRPr>
          </a:p>
        </p:txBody>
      </p:sp>
      <p:sp>
        <p:nvSpPr>
          <p:cNvPr id="4956"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ffffff"/>
              </a:buClr>
              <a:buSzPct val="45000"/>
              <a:buFont typeface="Wingdings" charset="2"/>
              <a:buChar char=""/>
              <a:tabLst>
                <a:tab algn="l" pos="0"/>
              </a:tabLst>
            </a:pPr>
            <a:r>
              <a:rPr b="0" lang="en-US" sz="800" strike="noStrike" u="none">
                <a:solidFill>
                  <a:schemeClr val="lt2"/>
                </a:solidFill>
                <a:effectLst/>
                <a:uFillTx/>
                <a:latin typeface="Verdana"/>
              </a:rPr>
              <a:t>Add tracker</a:t>
            </a:r>
            <a:endParaRPr b="0" lang="en-US" sz="800" strike="noStrike" u="none">
              <a:solidFill>
                <a:schemeClr val="dk1"/>
              </a:solidFill>
              <a:effectLst/>
              <a:uFillTx/>
              <a:latin typeface="Verdana"/>
            </a:endParaRPr>
          </a:p>
        </p:txBody>
      </p:sp>
      <p:sp>
        <p:nvSpPr>
          <p:cNvPr id="4957"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1ED03525-ECDC-4130-890F-8013AA64EB25}" type="slidenum">
              <a:rPr b="0" lang="en-US" sz="900" strike="noStrike" u="none">
                <a:solidFill>
                  <a:srgbClr val="929293"/>
                </a:solidFill>
                <a:effectLst/>
                <a:uFillTx/>
                <a:latin typeface="Verdana"/>
              </a:rPr>
              <a:t>&lt;编号&gt;</a:t>
            </a:fld>
            <a:endParaRPr b="0" lang="en-US" sz="900" strike="noStrike" u="none">
              <a:solidFill>
                <a:srgbClr val="ffffff"/>
              </a:solidFill>
              <a:effectLst/>
              <a:uFillTx/>
              <a:latin typeface="Arial"/>
            </a:endParaRPr>
          </a:p>
        </p:txBody>
      </p:sp>
      <p:sp>
        <p:nvSpPr>
          <p:cNvPr id="4958"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lt2"/>
                </a:solidFill>
                <a:effectLst/>
                <a:uFillTx/>
                <a:latin typeface="Verdana"/>
              </a:rPr>
              <a:t>Source: …</a:t>
            </a:r>
            <a:endParaRPr b="0" lang="en-US" sz="800" strike="noStrike" u="none">
              <a:solidFill>
                <a:srgbClr val="ffffff"/>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16" r:id="rId8"/>
  </p:sldLayoutIdLst>
</p:sldMaster>
</file>

<file path=ppt/slideMasters/slideMaster1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aphicFrame>
        <p:nvGraphicFramePr>
          <p:cNvPr id="4961" name="Object 2"/>
          <p:cNvGraphicFramePr/>
          <p:nvPr/>
        </p:nvGraphicFramePr>
        <p:xfrm>
          <a:off x="1440" y="1440"/>
          <a:ext cx="1080" cy="1080"/>
        </p:xfrm>
        <a:graphic>
          <a:graphicData uri="http://schemas.openxmlformats.org/presentationml/2006/ole">
            <p:oleObj r:id="rId2" spid="">
              <p:embed/>
              <p:pic>
                <p:nvPicPr>
                  <p:cNvPr id="4962"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4963"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4964" name="Grid"/>
          <p:cNvGrpSpPr/>
          <p:nvPr/>
        </p:nvGrpSpPr>
        <p:grpSpPr>
          <a:xfrm>
            <a:off x="0" y="0"/>
            <a:ext cx="12190320" cy="6858000"/>
            <a:chOff x="0" y="0"/>
            <a:chExt cx="12190320" cy="6858000"/>
          </a:xfrm>
        </p:grpSpPr>
        <p:sp>
          <p:nvSpPr>
            <p:cNvPr id="4965"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66"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4967"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4968"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4969"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4970"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4971"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4972"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4973"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4974"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4975"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4976"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4977"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4978"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4979"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0"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1"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2"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3"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4"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5"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6"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7"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8"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89"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0"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1"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2"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3"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4"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5"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6"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7"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8"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4999"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000"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001"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002"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5003"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5004"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5005"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5006"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5007"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5008"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5009"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5010"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5011"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5012"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5013"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5014"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5015"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5016"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5017"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5018"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5019"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5020"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5021"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5022"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5023"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5024"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5025"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5026"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5027"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5028"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5029"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5030"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5031"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5032"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5033"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5034"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5035"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5036"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5037"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5038"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5039"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5040"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5041"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5042"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5043"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5044"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5045"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5046"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5047"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5048"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5049"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5050"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ffffff"/>
              </a:solidFill>
              <a:effectLst/>
              <a:uFillTx/>
              <a:latin typeface="Arial"/>
            </a:endParaRPr>
          </a:p>
        </p:txBody>
      </p:sp>
      <p:sp>
        <p:nvSpPr>
          <p:cNvPr id="5051"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ffffff"/>
              </a:solidFill>
              <a:effectLst/>
              <a:uFillTx/>
              <a:latin typeface="Arial"/>
            </a:endParaRPr>
          </a:p>
        </p:txBody>
      </p:sp>
      <p:sp>
        <p:nvSpPr>
          <p:cNvPr id="5052"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ffffff"/>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ffffff"/>
              </a:solidFill>
              <a:effectLst/>
              <a:uFillTx/>
              <a:latin typeface="Arial"/>
            </a:endParaRPr>
          </a:p>
        </p:txBody>
      </p:sp>
      <p:grpSp>
        <p:nvGrpSpPr>
          <p:cNvPr id="5053" name="LegendBoxes"/>
          <p:cNvGrpSpPr/>
          <p:nvPr/>
        </p:nvGrpSpPr>
        <p:grpSpPr>
          <a:xfrm>
            <a:off x="10714680" y="4520880"/>
            <a:ext cx="973440" cy="1716120"/>
            <a:chOff x="10714680" y="4520880"/>
            <a:chExt cx="973440" cy="1716120"/>
          </a:xfrm>
        </p:grpSpPr>
        <p:sp>
          <p:nvSpPr>
            <p:cNvPr id="5054"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055"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056"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057"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058"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059"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60"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61"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62"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63"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grpSp>
        <p:nvGrpSpPr>
          <p:cNvPr id="5064" name="LegendLines"/>
          <p:cNvGrpSpPr/>
          <p:nvPr/>
        </p:nvGrpSpPr>
        <p:grpSpPr>
          <a:xfrm>
            <a:off x="10317240" y="3355560"/>
            <a:ext cx="1370880" cy="956880"/>
            <a:chOff x="10317240" y="3355560"/>
            <a:chExt cx="1370880" cy="956880"/>
          </a:xfrm>
        </p:grpSpPr>
        <p:sp>
          <p:nvSpPr>
            <p:cNvPr id="5065"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66"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67"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68"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5069"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5070"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5071" name="LegendMoons"/>
          <p:cNvGrpSpPr/>
          <p:nvPr/>
        </p:nvGrpSpPr>
        <p:grpSpPr>
          <a:xfrm>
            <a:off x="10688400" y="1415880"/>
            <a:ext cx="999720" cy="1731600"/>
            <a:chOff x="10688400" y="1415880"/>
            <a:chExt cx="999720" cy="1731600"/>
          </a:xfrm>
        </p:grpSpPr>
        <p:sp>
          <p:nvSpPr>
            <p:cNvPr id="5072"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73"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74"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75"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sp>
          <p:nvSpPr>
            <p:cNvPr id="5076"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ffffff"/>
                </a:solidFill>
                <a:effectLst/>
                <a:uFillTx/>
                <a:latin typeface="Arial"/>
              </a:endParaRPr>
            </a:p>
          </p:txBody>
        </p:sp>
        <p:grpSp>
          <p:nvGrpSpPr>
            <p:cNvPr id="5077" name="MoonLegend1"/>
            <p:cNvGrpSpPr/>
            <p:nvPr/>
          </p:nvGrpSpPr>
          <p:grpSpPr>
            <a:xfrm>
              <a:off x="10688400" y="1415880"/>
              <a:ext cx="228240" cy="228240"/>
              <a:chOff x="10688400" y="1415880"/>
              <a:chExt cx="228240" cy="228240"/>
            </a:xfrm>
          </p:grpSpPr>
          <p:sp>
            <p:nvSpPr>
              <p:cNvPr id="5078"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079"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080" name="MoonLegend2"/>
            <p:cNvGrpSpPr/>
            <p:nvPr/>
          </p:nvGrpSpPr>
          <p:grpSpPr>
            <a:xfrm>
              <a:off x="10688400" y="1791720"/>
              <a:ext cx="228240" cy="228240"/>
              <a:chOff x="10688400" y="1791720"/>
              <a:chExt cx="228240" cy="228240"/>
            </a:xfrm>
          </p:grpSpPr>
          <p:sp>
            <p:nvSpPr>
              <p:cNvPr id="5081"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082"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083" name="MoonLegend3"/>
            <p:cNvGrpSpPr/>
            <p:nvPr/>
          </p:nvGrpSpPr>
          <p:grpSpPr>
            <a:xfrm>
              <a:off x="10688400" y="2167560"/>
              <a:ext cx="228240" cy="228240"/>
              <a:chOff x="10688400" y="2167560"/>
              <a:chExt cx="228240" cy="228240"/>
            </a:xfrm>
          </p:grpSpPr>
          <p:sp>
            <p:nvSpPr>
              <p:cNvPr id="5084"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085"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086" name="MoonLegend4"/>
            <p:cNvGrpSpPr/>
            <p:nvPr/>
          </p:nvGrpSpPr>
          <p:grpSpPr>
            <a:xfrm>
              <a:off x="10688400" y="2543400"/>
              <a:ext cx="228240" cy="228240"/>
              <a:chOff x="10688400" y="2543400"/>
              <a:chExt cx="228240" cy="228240"/>
            </a:xfrm>
          </p:grpSpPr>
          <p:sp>
            <p:nvSpPr>
              <p:cNvPr id="5087"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088"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089" name="MoonLegend5"/>
            <p:cNvGrpSpPr/>
            <p:nvPr/>
          </p:nvGrpSpPr>
          <p:grpSpPr>
            <a:xfrm>
              <a:off x="10688400" y="2919240"/>
              <a:ext cx="228240" cy="228240"/>
              <a:chOff x="10688400" y="2919240"/>
              <a:chExt cx="228240" cy="228240"/>
            </a:xfrm>
          </p:grpSpPr>
          <p:sp>
            <p:nvSpPr>
              <p:cNvPr id="5090"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091"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5092"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5093" name="Object 2"/>
          <p:cNvGraphicFramePr/>
          <p:nvPr/>
        </p:nvGraphicFramePr>
        <p:xfrm>
          <a:off x="1440" y="1440"/>
          <a:ext cx="1080" cy="1080"/>
        </p:xfrm>
        <a:graphic>
          <a:graphicData uri="http://schemas.openxmlformats.org/presentationml/2006/ole">
            <p:oleObj r:id="rId5" spid="">
              <p:embed/>
              <p:pic>
                <p:nvPicPr>
                  <p:cNvPr id="5094"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5095"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3400" strike="noStrike" u="none">
              <a:solidFill>
                <a:schemeClr val="lt1"/>
              </a:solidFill>
              <a:effectLst/>
              <a:uFillTx/>
              <a:latin typeface="Arial"/>
            </a:endParaRPr>
          </a:p>
        </p:txBody>
      </p:sp>
      <p:sp>
        <p:nvSpPr>
          <p:cNvPr id="5096" name="PlaceHolder 1"/>
          <p:cNvSpPr>
            <a:spLocks noGrp="1"/>
          </p:cNvSpPr>
          <p:nvPr>
            <p:ph type="title"/>
          </p:nvPr>
        </p:nvSpPr>
        <p:spPr>
          <a:xfrm>
            <a:off x="1505880" y="3535200"/>
            <a:ext cx="9180360" cy="543960"/>
          </a:xfrm>
          <a:prstGeom prst="rect">
            <a:avLst/>
          </a:prstGeom>
          <a:noFill/>
          <a:ln w="0">
            <a:noFill/>
          </a:ln>
        </p:spPr>
        <p:txBody>
          <a:bodyPr lIns="0" rIns="0" tIns="0" bIns="0" anchor="b">
            <a:spAutoFit/>
          </a:bodyPr>
          <a:p>
            <a:pPr indent="0" defTabSz="914400">
              <a:lnSpc>
                <a:spcPct val="105000"/>
              </a:lnSpc>
              <a:buNone/>
            </a:pPr>
            <a:r>
              <a:rPr b="0" lang="en-US" sz="3400" strike="noStrike" u="none">
                <a:solidFill>
                  <a:schemeClr val="dk1"/>
                </a:solidFill>
                <a:effectLst/>
                <a:uFillTx/>
                <a:latin typeface="Verdana"/>
              </a:rPr>
              <a:t>“Click to add quote</a:t>
            </a:r>
            <a:endParaRPr b="0" lang="en-US" sz="3400" strike="noStrike" u="none">
              <a:solidFill>
                <a:schemeClr val="dk1"/>
              </a:solidFill>
              <a:effectLst/>
              <a:uFillTx/>
              <a:latin typeface="Verdana"/>
            </a:endParaRPr>
          </a:p>
        </p:txBody>
      </p:sp>
      <p:sp>
        <p:nvSpPr>
          <p:cNvPr id="5097"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ffffff"/>
              </a:buClr>
              <a:buFont typeface="Segoe UI"/>
              <a:buChar char="​"/>
            </a:pPr>
            <a:r>
              <a:rPr b="0" lang="en-US" sz="800" strike="noStrike" u="none">
                <a:solidFill>
                  <a:schemeClr val="dk1"/>
                </a:solidFill>
                <a:effectLst/>
                <a:uFillTx/>
                <a:latin typeface="Verdana"/>
              </a:rPr>
              <a:t>Source: …</a:t>
            </a:r>
            <a:endParaRPr b="0" lang="en-US" sz="800" strike="noStrike" u="none">
              <a:solidFill>
                <a:srgbClr val="ffffff"/>
              </a:solidFill>
              <a:effectLst/>
              <a:uFillTx/>
              <a:latin typeface="Arial"/>
            </a:endParaRPr>
          </a:p>
        </p:txBody>
      </p:sp>
      <p:sp>
        <p:nvSpPr>
          <p:cNvPr id="5098" name="PlaceHolder 2"/>
          <p:cNvSpPr>
            <a:spLocks noGrp="1"/>
          </p:cNvSpPr>
          <p:nvPr>
            <p:ph type="body"/>
          </p:nvPr>
        </p:nvSpPr>
        <p:spPr>
          <a:xfrm>
            <a:off x="554760" y="41760"/>
            <a:ext cx="3843000" cy="29318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ffffff"/>
              </a:buClr>
              <a:buSzPct val="45000"/>
              <a:buFont typeface="Wingdings" charset="2"/>
              <a:buChar char=""/>
              <a:tabLst>
                <a:tab algn="l" pos="0"/>
              </a:tabLst>
            </a:pPr>
            <a:r>
              <a:rPr b="0" lang="en-US" sz="800" strike="noStrike" u="none">
                <a:solidFill>
                  <a:schemeClr val="dk1"/>
                </a:solidFill>
                <a:effectLst/>
                <a:uFillTx/>
                <a:latin typeface="Verdana"/>
              </a:rPr>
              <a:t>Add tracker</a:t>
            </a:r>
            <a:endParaRPr b="0" lang="en-US" sz="800" strike="noStrike" u="none">
              <a:solidFill>
                <a:schemeClr val="dk1"/>
              </a:solidFill>
              <a:effectLst/>
              <a:uFillTx/>
              <a:latin typeface="Verdana"/>
            </a:endParaRPr>
          </a:p>
        </p:txBody>
      </p:sp>
      <p:sp>
        <p:nvSpPr>
          <p:cNvPr id="5099"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63885E77-AA41-4A22-AFA9-58E7E4F68772}" type="slidenum">
              <a:rPr b="0" lang="en-US" sz="900" strike="noStrike" u="none">
                <a:solidFill>
                  <a:schemeClr val="dk1"/>
                </a:solidFill>
                <a:effectLst/>
                <a:uFillTx/>
                <a:latin typeface="Verdana"/>
              </a:rPr>
              <a:t>&lt;编号&gt;</a:t>
            </a:fld>
            <a:endParaRPr b="0" lang="en-US" sz="900" strike="noStrike" u="none">
              <a:solidFill>
                <a:srgbClr val="ffffff"/>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18" r:id="rId7"/>
  </p:sldLayoutIdLst>
</p:sldMaster>
</file>

<file path=ppt/slideMasters/slideMaster1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aphicFrame>
        <p:nvGraphicFramePr>
          <p:cNvPr id="5102" name="Object 2"/>
          <p:cNvGraphicFramePr/>
          <p:nvPr/>
        </p:nvGraphicFramePr>
        <p:xfrm>
          <a:off x="1440" y="1440"/>
          <a:ext cx="1080" cy="1080"/>
        </p:xfrm>
        <a:graphic>
          <a:graphicData uri="http://schemas.openxmlformats.org/presentationml/2006/ole">
            <p:oleObj r:id="rId2" spid="">
              <p:embed/>
              <p:pic>
                <p:nvPicPr>
                  <p:cNvPr id="5103"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5104"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5105" name="Grid"/>
          <p:cNvGrpSpPr/>
          <p:nvPr/>
        </p:nvGrpSpPr>
        <p:grpSpPr>
          <a:xfrm>
            <a:off x="0" y="0"/>
            <a:ext cx="12190320" cy="6858000"/>
            <a:chOff x="0" y="0"/>
            <a:chExt cx="12190320" cy="6858000"/>
          </a:xfrm>
        </p:grpSpPr>
        <p:sp>
          <p:nvSpPr>
            <p:cNvPr id="5106"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07"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5108"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5109"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5110"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5111"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5112"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5113"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5114"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5115"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5116"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5117"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5118"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5119"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5120"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21"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22"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23"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24"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25"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26"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27"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28"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29"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0"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1"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2"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3"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4"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5"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6"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7"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8"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39"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40"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41"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42"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143"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5144"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5145"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5146"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5147"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5148"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5149"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5150"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5151"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5152"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5153"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5154"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5155"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5156"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5157"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5158"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5159"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5160"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5161"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5162"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5163"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5164"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5165"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5166"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5167"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5168"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5169"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5170"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5171"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5172"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5173"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5174"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5175"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5176"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5177"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5178"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5179"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5180"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5181"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5182"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5183"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5184"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5185"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5186"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5187"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5188"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5189"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5190"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5191"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5192"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5193"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grpSp>
        <p:nvGrpSpPr>
          <p:cNvPr id="5194" name="LegendBoxes"/>
          <p:cNvGrpSpPr/>
          <p:nvPr/>
        </p:nvGrpSpPr>
        <p:grpSpPr>
          <a:xfrm>
            <a:off x="10714680" y="4520880"/>
            <a:ext cx="973440" cy="1716120"/>
            <a:chOff x="10714680" y="4520880"/>
            <a:chExt cx="973440" cy="1716120"/>
          </a:xfrm>
        </p:grpSpPr>
        <p:sp>
          <p:nvSpPr>
            <p:cNvPr id="5195"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196"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197"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198"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199"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200"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01"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02"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03"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04"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grpSp>
        <p:nvGrpSpPr>
          <p:cNvPr id="5205" name="LegendLines"/>
          <p:cNvGrpSpPr/>
          <p:nvPr/>
        </p:nvGrpSpPr>
        <p:grpSpPr>
          <a:xfrm>
            <a:off x="10317240" y="3355560"/>
            <a:ext cx="1370880" cy="956880"/>
            <a:chOff x="10317240" y="3355560"/>
            <a:chExt cx="1370880" cy="956880"/>
          </a:xfrm>
        </p:grpSpPr>
        <p:sp>
          <p:nvSpPr>
            <p:cNvPr id="5206"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07"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08"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09"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5210"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5211"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5212" name="LegendMoons"/>
          <p:cNvGrpSpPr/>
          <p:nvPr/>
        </p:nvGrpSpPr>
        <p:grpSpPr>
          <a:xfrm>
            <a:off x="10688400" y="1415880"/>
            <a:ext cx="999720" cy="1731600"/>
            <a:chOff x="10688400" y="1415880"/>
            <a:chExt cx="999720" cy="1731600"/>
          </a:xfrm>
        </p:grpSpPr>
        <p:sp>
          <p:nvSpPr>
            <p:cNvPr id="5213"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14"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15"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16"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217"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5218" name="MoonLegend1"/>
            <p:cNvGrpSpPr/>
            <p:nvPr/>
          </p:nvGrpSpPr>
          <p:grpSpPr>
            <a:xfrm>
              <a:off x="10688400" y="1415880"/>
              <a:ext cx="228240" cy="228240"/>
              <a:chOff x="10688400" y="1415880"/>
              <a:chExt cx="228240" cy="228240"/>
            </a:xfrm>
          </p:grpSpPr>
          <p:sp>
            <p:nvSpPr>
              <p:cNvPr id="5219"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220"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221" name="MoonLegend2"/>
            <p:cNvGrpSpPr/>
            <p:nvPr/>
          </p:nvGrpSpPr>
          <p:grpSpPr>
            <a:xfrm>
              <a:off x="10688400" y="1791720"/>
              <a:ext cx="228240" cy="228240"/>
              <a:chOff x="10688400" y="1791720"/>
              <a:chExt cx="228240" cy="228240"/>
            </a:xfrm>
          </p:grpSpPr>
          <p:sp>
            <p:nvSpPr>
              <p:cNvPr id="5222"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223"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224" name="MoonLegend3"/>
            <p:cNvGrpSpPr/>
            <p:nvPr/>
          </p:nvGrpSpPr>
          <p:grpSpPr>
            <a:xfrm>
              <a:off x="10688400" y="2167560"/>
              <a:ext cx="228240" cy="228240"/>
              <a:chOff x="10688400" y="2167560"/>
              <a:chExt cx="228240" cy="228240"/>
            </a:xfrm>
          </p:grpSpPr>
          <p:sp>
            <p:nvSpPr>
              <p:cNvPr id="5225"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226"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227" name="MoonLegend4"/>
            <p:cNvGrpSpPr/>
            <p:nvPr/>
          </p:nvGrpSpPr>
          <p:grpSpPr>
            <a:xfrm>
              <a:off x="10688400" y="2543400"/>
              <a:ext cx="228240" cy="228240"/>
              <a:chOff x="10688400" y="2543400"/>
              <a:chExt cx="228240" cy="228240"/>
            </a:xfrm>
          </p:grpSpPr>
          <p:sp>
            <p:nvSpPr>
              <p:cNvPr id="5228"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229"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230" name="MoonLegend5"/>
            <p:cNvGrpSpPr/>
            <p:nvPr/>
          </p:nvGrpSpPr>
          <p:grpSpPr>
            <a:xfrm>
              <a:off x="10688400" y="2919240"/>
              <a:ext cx="228240" cy="228240"/>
              <a:chOff x="10688400" y="2919240"/>
              <a:chExt cx="228240" cy="228240"/>
            </a:xfrm>
          </p:grpSpPr>
          <p:sp>
            <p:nvSpPr>
              <p:cNvPr id="5231"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232"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5233"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5234" name="Object 2"/>
          <p:cNvGraphicFramePr/>
          <p:nvPr/>
        </p:nvGraphicFramePr>
        <p:xfrm>
          <a:off x="1440" y="1440"/>
          <a:ext cx="1080" cy="1080"/>
        </p:xfrm>
        <a:graphic>
          <a:graphicData uri="http://schemas.openxmlformats.org/presentationml/2006/ole">
            <p:oleObj r:id="rId5" spid="">
              <p:embed/>
              <p:pic>
                <p:nvPicPr>
                  <p:cNvPr id="5235"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5236" name="Rectangle 3"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5237" name="RectangleDark"/>
          <p:cNvSpPr/>
          <p:nvPr/>
        </p:nvSpPr>
        <p:spPr>
          <a:xfrm>
            <a:off x="3413880" y="0"/>
            <a:ext cx="8777880" cy="6857640"/>
          </a:xfrm>
          <a:prstGeom prst="rect">
            <a:avLst/>
          </a:prstGeom>
          <a:solidFill>
            <a:schemeClr val="lt1"/>
          </a:solidFill>
          <a:ln w="6480">
            <a:noFill/>
          </a:ln>
        </p:spPr>
        <p:style>
          <a:lnRef idx="0"/>
          <a:fillRef idx="0"/>
          <a:effectRef idx="0"/>
          <a:fontRef idx="minor"/>
        </p:style>
        <p:txBody>
          <a:bodyPr numCol="1" spcCol="0" anchor="t">
            <a:noAutofit/>
          </a:bodyPr>
          <a:p>
            <a:endParaRPr b="0" lang="en-US" sz="1800" strike="noStrike" u="none">
              <a:solidFill>
                <a:schemeClr val="lt2"/>
              </a:solidFill>
              <a:effectLst/>
              <a:uFillTx/>
              <a:latin typeface="Arial"/>
            </a:endParaRPr>
          </a:p>
        </p:txBody>
      </p:sp>
      <p:sp>
        <p:nvSpPr>
          <p:cNvPr id="5238" name="PlaceHolder 1"/>
          <p:cNvSpPr>
            <a:spLocks noGrp="1"/>
          </p:cNvSpPr>
          <p:nvPr>
            <p:ph type="title"/>
          </p:nvPr>
        </p:nvSpPr>
        <p:spPr>
          <a:xfrm>
            <a:off x="554760" y="2744280"/>
            <a:ext cx="2514240" cy="768960"/>
          </a:xfrm>
          <a:prstGeom prst="rect">
            <a:avLst/>
          </a:prstGeom>
          <a:noFill/>
          <a:ln w="0">
            <a:noFill/>
          </a:ln>
        </p:spPr>
        <p:txBody>
          <a:bodyPr lIns="0" rIns="0" tIns="0" bIns="0" anchor="b">
            <a:noAutofit/>
          </a:bodyPr>
          <a:p>
            <a:pPr indent="0" defTabSz="914400">
              <a:lnSpc>
                <a:spcPct val="100000"/>
              </a:lnSpc>
              <a:buNone/>
            </a:pPr>
            <a:r>
              <a:rPr b="0" lang="en-US" sz="2500" strike="noStrike" u="none">
                <a:solidFill>
                  <a:schemeClr val="lt1"/>
                </a:solidFill>
                <a:effectLst/>
                <a:uFillTx/>
                <a:latin typeface="Verdana"/>
              </a:rPr>
              <a:t>Click to edit Master title</a:t>
            </a:r>
            <a:endParaRPr b="0" lang="en-US" sz="2500" strike="noStrike" u="none">
              <a:solidFill>
                <a:schemeClr val="dk1"/>
              </a:solidFill>
              <a:effectLst/>
              <a:uFillTx/>
              <a:latin typeface="Verdana"/>
            </a:endParaRPr>
          </a:p>
        </p:txBody>
      </p:sp>
      <p:sp>
        <p:nvSpPr>
          <p:cNvPr id="5239"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lt2"/>
                </a:solidFill>
                <a:effectLst/>
                <a:uFillTx/>
                <a:latin typeface="Verdana"/>
              </a:rPr>
              <a:t>Source: …</a:t>
            </a:r>
            <a:endParaRPr b="0" lang="en-US" sz="800" strike="noStrike" u="none">
              <a:solidFill>
                <a:srgbClr val="000000"/>
              </a:solidFill>
              <a:effectLst/>
              <a:uFillTx/>
              <a:latin typeface="Arial"/>
            </a:endParaRPr>
          </a:p>
        </p:txBody>
      </p:sp>
      <p:sp>
        <p:nvSpPr>
          <p:cNvPr id="5240" name="PlaceHolder 2"/>
          <p:cNvSpPr>
            <a:spLocks noGrp="1"/>
          </p:cNvSpPr>
          <p:nvPr>
            <p:ph type="body"/>
          </p:nvPr>
        </p:nvSpPr>
        <p:spPr>
          <a:xfrm>
            <a:off x="554760" y="41760"/>
            <a:ext cx="2514240" cy="73832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lt2"/>
                </a:solidFill>
                <a:effectLst/>
                <a:uFillTx/>
                <a:latin typeface="Verdana"/>
              </a:rPr>
              <a:t>Add tracker</a:t>
            </a:r>
            <a:endParaRPr b="0" lang="en-US" sz="800" strike="noStrike" u="none">
              <a:solidFill>
                <a:schemeClr val="dk1"/>
              </a:solidFill>
              <a:effectLst/>
              <a:uFillTx/>
              <a:latin typeface="Verdana"/>
            </a:endParaRPr>
          </a:p>
        </p:txBody>
      </p:sp>
      <p:sp>
        <p:nvSpPr>
          <p:cNvPr id="5241"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E9952C1F-851C-4E8A-9B2F-A214BEA713F8}"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5242" name="Picture 6"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020" r:id="rId8"/>
  </p:sldLayoutIdLst>
</p:sldMaster>
</file>

<file path=ppt/slideMasters/slideMaster1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aphicFrame>
        <p:nvGraphicFramePr>
          <p:cNvPr id="5245" name="Object 2"/>
          <p:cNvGraphicFramePr/>
          <p:nvPr/>
        </p:nvGraphicFramePr>
        <p:xfrm>
          <a:off x="1440" y="1440"/>
          <a:ext cx="1080" cy="1080"/>
        </p:xfrm>
        <a:graphic>
          <a:graphicData uri="http://schemas.openxmlformats.org/presentationml/2006/ole">
            <p:oleObj r:id="rId2" spid="">
              <p:embed/>
              <p:pic>
                <p:nvPicPr>
                  <p:cNvPr id="5246" name="Object 2" descr=""/>
                  <p:cNvPicPr/>
                  <p:nvPr/>
                </p:nvPicPr>
                <p:blipFill>
                  <a:blip r:embed="rId3"/>
                  <a:stretch/>
                </p:blipFill>
                <p:spPr>
                  <a:xfrm>
                    <a:off x="1440" y="1440"/>
                    <a:ext cx="1080" cy="1080"/>
                  </a:xfrm>
                  <a:prstGeom prst="rect">
                    <a:avLst/>
                  </a:prstGeom>
                  <a:noFill/>
                  <a:ln w="0">
                    <a:noFill/>
                  </a:ln>
                </p:spPr>
              </p:pic>
            </p:oleObj>
          </a:graphicData>
        </a:graphic>
      </p:graphicFrame>
      <p:sp>
        <p:nvSpPr>
          <p:cNvPr id="5247"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grpSp>
        <p:nvGrpSpPr>
          <p:cNvPr id="5248" name="Grid"/>
          <p:cNvGrpSpPr/>
          <p:nvPr/>
        </p:nvGrpSpPr>
        <p:grpSpPr>
          <a:xfrm>
            <a:off x="0" y="0"/>
            <a:ext cx="12190320" cy="6858000"/>
            <a:chOff x="0" y="0"/>
            <a:chExt cx="12190320" cy="6858000"/>
          </a:xfrm>
        </p:grpSpPr>
        <p:sp>
          <p:nvSpPr>
            <p:cNvPr id="5249" name="Freeform: Shape 146"/>
            <p:cNvSpPr/>
            <p:nvPr/>
          </p:nvSpPr>
          <p:spPr>
            <a:xfrm>
              <a:off x="5547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50" name="Freeform: Shape 147"/>
            <p:cNvSpPr/>
            <p:nvPr/>
          </p:nvSpPr>
          <p:spPr>
            <a:xfrm>
              <a:off x="1440" y="0"/>
              <a:ext cx="12188520" cy="6857640"/>
            </a:xfrm>
            <a:custGeom>
              <a:avLst/>
              <a:gdLst>
                <a:gd name="textAreaLeft" fmla="*/ 0 w 12188520"/>
                <a:gd name="textAreaRight" fmla="*/ 12188880 w 12188520"/>
                <a:gd name="textAreaTop" fmla="*/ 0 h 6857640"/>
                <a:gd name="textAreaBottom" fmla="*/ 6858000 h 6857640"/>
                <a:gd name="GluePoint1X" fmla="*/ 553212 w 12188952"/>
                <a:gd name="GluePoint1Y" fmla="*/ 1405610 h 6858000"/>
                <a:gd name="GluePoint2X" fmla="*/ 553212 w 12188952"/>
                <a:gd name="GluePoint2Y" fmla="*/ 1709928 h 6858000"/>
                <a:gd name="GluePoint3X" fmla="*/ 551868 w 12188952"/>
                <a:gd name="GluePoint3Y" fmla="*/ 1709928 h 6858000"/>
                <a:gd name="GluePoint4X" fmla="*/ 551868 w 12188952"/>
                <a:gd name="GluePoint4Y" fmla="*/ 6217920 h 6858000"/>
                <a:gd name="GluePoint5X" fmla="*/ 553212 w 12188952"/>
                <a:gd name="GluePoint5Y" fmla="*/ 6217920 h 6858000"/>
                <a:gd name="GluePoint6X" fmla="*/ 11635740 w 12188952"/>
                <a:gd name="GluePoint6Y" fmla="*/ 6217920 h 6858000"/>
                <a:gd name="GluePoint7X" fmla="*/ 11636196 w 12188952"/>
                <a:gd name="GluePoint7Y" fmla="*/ 6217920 h 6858000"/>
                <a:gd name="GluePoint8X" fmla="*/ 11636196 w 12188952"/>
                <a:gd name="GluePoint8Y" fmla="*/ 1709928 h 6858000"/>
                <a:gd name="GluePoint9X" fmla="*/ 11635740 w 12188952"/>
                <a:gd name="GluePoint9Y" fmla="*/ 1709928 h 6858000"/>
                <a:gd name="GluePoint10X" fmla="*/ 11635740 w 12188952"/>
                <a:gd name="GluePoint10Y" fmla="*/ 1405610 h 6858000"/>
                <a:gd name="GluePoint11X" fmla="*/ 0 w 12188952"/>
                <a:gd name="GluePoint11Y" fmla="*/ 0 h 6858000"/>
                <a:gd name="GluePoint12X" fmla="*/ 12188952 w 12188952"/>
                <a:gd name="GluePoint12Y" fmla="*/ 0 h 6858000"/>
                <a:gd name="GluePoint13X" fmla="*/ 12188952 w 12188952"/>
                <a:gd name="GluePoint13Y" fmla="*/ 6858000 h 6858000"/>
                <a:gd name="GluePoint14X" fmla="*/ 0 w 12188952"/>
                <a:gd name="GluePoint14Y" fmla="*/ 6858000 h 6858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textAreaLeft" t="textAreaTop" r="textAreaRight" b="textAreaBottom"/>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w="10800">
              <a:noFill/>
            </a:ln>
          </p:spPr>
          <p:style>
            <a:lnRef idx="0"/>
            <a:fillRef idx="0"/>
            <a:effectRef idx="0"/>
            <a:fontRef idx="minor"/>
          </p:style>
          <p:txBody>
            <a:bodyPr lIns="90000" rIns="90000" tIns="45000" bIns="45000" anchor="ctr">
              <a:noAutofit/>
            </a:bodyPr>
            <a:p>
              <a:endParaRPr b="0" lang="en-US" sz="1800" strike="noStrike" u="none">
                <a:solidFill>
                  <a:schemeClr val="dk1"/>
                </a:solidFill>
                <a:effectLst/>
                <a:uFillTx/>
                <a:latin typeface="Verdana"/>
              </a:endParaRPr>
            </a:p>
          </p:txBody>
        </p:sp>
        <p:cxnSp>
          <p:nvCxnSpPr>
            <p:cNvPr id="5251" name="Straight Connector 148"/>
            <p:cNvCxnSpPr/>
            <p:nvPr/>
          </p:nvCxnSpPr>
          <p:spPr>
            <a:xfrm>
              <a:off x="859320" y="0"/>
              <a:ext cx="360" cy="6858360"/>
            </a:xfrm>
            <a:prstGeom prst="straightConnector1">
              <a:avLst/>
            </a:prstGeom>
            <a:ln w="9360">
              <a:solidFill>
                <a:srgbClr val="19d3c5">
                  <a:alpha val="40000"/>
                </a:srgbClr>
              </a:solidFill>
              <a:prstDash val="lgDash"/>
              <a:round/>
            </a:ln>
          </p:spPr>
        </p:cxnSp>
        <p:cxnSp>
          <p:nvCxnSpPr>
            <p:cNvPr id="5252" name="Straight Connector 149"/>
            <p:cNvCxnSpPr/>
            <p:nvPr/>
          </p:nvCxnSpPr>
          <p:spPr>
            <a:xfrm>
              <a:off x="11332440" y="0"/>
              <a:ext cx="360" cy="6858360"/>
            </a:xfrm>
            <a:prstGeom prst="straightConnector1">
              <a:avLst/>
            </a:prstGeom>
            <a:ln w="9360">
              <a:solidFill>
                <a:srgbClr val="19d3c5">
                  <a:alpha val="40000"/>
                </a:srgbClr>
              </a:solidFill>
              <a:prstDash val="lgDash"/>
              <a:round/>
            </a:ln>
          </p:spPr>
        </p:cxnSp>
        <p:cxnSp>
          <p:nvCxnSpPr>
            <p:cNvPr id="5253" name="Straight Connector 150"/>
            <p:cNvCxnSpPr/>
            <p:nvPr/>
          </p:nvCxnSpPr>
          <p:spPr>
            <a:xfrm>
              <a:off x="1811520" y="0"/>
              <a:ext cx="360" cy="6858360"/>
            </a:xfrm>
            <a:prstGeom prst="straightConnector1">
              <a:avLst/>
            </a:prstGeom>
            <a:ln w="9360">
              <a:solidFill>
                <a:srgbClr val="19d3c5">
                  <a:alpha val="40000"/>
                </a:srgbClr>
              </a:solidFill>
              <a:prstDash val="lgDash"/>
              <a:round/>
            </a:ln>
          </p:spPr>
        </p:cxnSp>
        <p:cxnSp>
          <p:nvCxnSpPr>
            <p:cNvPr id="5254" name="Straight Connector 151"/>
            <p:cNvCxnSpPr/>
            <p:nvPr/>
          </p:nvCxnSpPr>
          <p:spPr>
            <a:xfrm>
              <a:off x="2763360" y="0"/>
              <a:ext cx="360" cy="6858360"/>
            </a:xfrm>
            <a:prstGeom prst="straightConnector1">
              <a:avLst/>
            </a:prstGeom>
            <a:ln w="9360">
              <a:solidFill>
                <a:srgbClr val="19d3c5">
                  <a:alpha val="40000"/>
                </a:srgbClr>
              </a:solidFill>
              <a:prstDash val="lgDash"/>
              <a:round/>
            </a:ln>
          </p:spPr>
        </p:cxnSp>
        <p:cxnSp>
          <p:nvCxnSpPr>
            <p:cNvPr id="5255" name="Straight Connector 152"/>
            <p:cNvCxnSpPr/>
            <p:nvPr/>
          </p:nvCxnSpPr>
          <p:spPr>
            <a:xfrm>
              <a:off x="3715560" y="0"/>
              <a:ext cx="360" cy="6858360"/>
            </a:xfrm>
            <a:prstGeom prst="straightConnector1">
              <a:avLst/>
            </a:prstGeom>
            <a:ln w="9360">
              <a:solidFill>
                <a:srgbClr val="19d3c5">
                  <a:alpha val="40000"/>
                </a:srgbClr>
              </a:solidFill>
              <a:prstDash val="lgDash"/>
              <a:round/>
            </a:ln>
          </p:spPr>
        </p:cxnSp>
        <p:cxnSp>
          <p:nvCxnSpPr>
            <p:cNvPr id="5256" name="Straight Connector 153"/>
            <p:cNvCxnSpPr/>
            <p:nvPr/>
          </p:nvCxnSpPr>
          <p:spPr>
            <a:xfrm>
              <a:off x="4667760" y="0"/>
              <a:ext cx="360" cy="6858360"/>
            </a:xfrm>
            <a:prstGeom prst="straightConnector1">
              <a:avLst/>
            </a:prstGeom>
            <a:ln w="9360">
              <a:solidFill>
                <a:srgbClr val="19d3c5">
                  <a:alpha val="40000"/>
                </a:srgbClr>
              </a:solidFill>
              <a:prstDash val="lgDash"/>
              <a:round/>
            </a:ln>
          </p:spPr>
        </p:cxnSp>
        <p:cxnSp>
          <p:nvCxnSpPr>
            <p:cNvPr id="5257" name="Straight Connector 154"/>
            <p:cNvCxnSpPr/>
            <p:nvPr/>
          </p:nvCxnSpPr>
          <p:spPr>
            <a:xfrm>
              <a:off x="5619600" y="0"/>
              <a:ext cx="360" cy="6858360"/>
            </a:xfrm>
            <a:prstGeom prst="straightConnector1">
              <a:avLst/>
            </a:prstGeom>
            <a:ln w="9360">
              <a:solidFill>
                <a:srgbClr val="19d3c5">
                  <a:alpha val="40000"/>
                </a:srgbClr>
              </a:solidFill>
              <a:prstDash val="lgDash"/>
              <a:round/>
            </a:ln>
          </p:spPr>
        </p:cxnSp>
        <p:cxnSp>
          <p:nvCxnSpPr>
            <p:cNvPr id="5258" name="Straight Connector 155"/>
            <p:cNvCxnSpPr/>
            <p:nvPr/>
          </p:nvCxnSpPr>
          <p:spPr>
            <a:xfrm>
              <a:off x="6571800" y="0"/>
              <a:ext cx="360" cy="6858360"/>
            </a:xfrm>
            <a:prstGeom prst="straightConnector1">
              <a:avLst/>
            </a:prstGeom>
            <a:ln w="9360">
              <a:solidFill>
                <a:srgbClr val="19d3c5">
                  <a:alpha val="40000"/>
                </a:srgbClr>
              </a:solidFill>
              <a:prstDash val="lgDash"/>
              <a:round/>
            </a:ln>
          </p:spPr>
        </p:cxnSp>
        <p:cxnSp>
          <p:nvCxnSpPr>
            <p:cNvPr id="5259" name="Straight Connector 156"/>
            <p:cNvCxnSpPr/>
            <p:nvPr/>
          </p:nvCxnSpPr>
          <p:spPr>
            <a:xfrm>
              <a:off x="7524000" y="0"/>
              <a:ext cx="360" cy="6858360"/>
            </a:xfrm>
            <a:prstGeom prst="straightConnector1">
              <a:avLst/>
            </a:prstGeom>
            <a:ln w="9360">
              <a:solidFill>
                <a:srgbClr val="19d3c5">
                  <a:alpha val="40000"/>
                </a:srgbClr>
              </a:solidFill>
              <a:prstDash val="lgDash"/>
              <a:round/>
            </a:ln>
          </p:spPr>
        </p:cxnSp>
        <p:cxnSp>
          <p:nvCxnSpPr>
            <p:cNvPr id="5260" name="Straight Connector 157"/>
            <p:cNvCxnSpPr/>
            <p:nvPr/>
          </p:nvCxnSpPr>
          <p:spPr>
            <a:xfrm>
              <a:off x="8476200" y="0"/>
              <a:ext cx="360" cy="6858360"/>
            </a:xfrm>
            <a:prstGeom prst="straightConnector1">
              <a:avLst/>
            </a:prstGeom>
            <a:ln w="9360">
              <a:solidFill>
                <a:srgbClr val="19d3c5">
                  <a:alpha val="40000"/>
                </a:srgbClr>
              </a:solidFill>
              <a:prstDash val="lgDash"/>
              <a:round/>
            </a:ln>
          </p:spPr>
        </p:cxnSp>
        <p:cxnSp>
          <p:nvCxnSpPr>
            <p:cNvPr id="5261" name="Straight Connector 158"/>
            <p:cNvCxnSpPr/>
            <p:nvPr/>
          </p:nvCxnSpPr>
          <p:spPr>
            <a:xfrm>
              <a:off x="9428040" y="0"/>
              <a:ext cx="360" cy="6858360"/>
            </a:xfrm>
            <a:prstGeom prst="straightConnector1">
              <a:avLst/>
            </a:prstGeom>
            <a:ln w="9360">
              <a:solidFill>
                <a:srgbClr val="19d3c5">
                  <a:alpha val="40000"/>
                </a:srgbClr>
              </a:solidFill>
              <a:prstDash val="lgDash"/>
              <a:round/>
            </a:ln>
          </p:spPr>
        </p:cxnSp>
        <p:cxnSp>
          <p:nvCxnSpPr>
            <p:cNvPr id="5262" name="Straight Connector 159"/>
            <p:cNvCxnSpPr/>
            <p:nvPr/>
          </p:nvCxnSpPr>
          <p:spPr>
            <a:xfrm>
              <a:off x="10380240" y="0"/>
              <a:ext cx="360" cy="6858360"/>
            </a:xfrm>
            <a:prstGeom prst="straightConnector1">
              <a:avLst/>
            </a:prstGeom>
            <a:ln w="9360">
              <a:solidFill>
                <a:srgbClr val="19d3c5">
                  <a:alpha val="40000"/>
                </a:srgbClr>
              </a:solidFill>
              <a:prstDash val="lgDash"/>
              <a:round/>
            </a:ln>
          </p:spPr>
        </p:cxnSp>
        <p:sp>
          <p:nvSpPr>
            <p:cNvPr id="5263" name="Freeform: Shape 160"/>
            <p:cNvSpPr/>
            <p:nvPr/>
          </p:nvSpPr>
          <p:spPr>
            <a:xfrm>
              <a:off x="144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64" name="Freeform: Shape 161"/>
            <p:cNvSpPr/>
            <p:nvPr/>
          </p:nvSpPr>
          <p:spPr>
            <a:xfrm>
              <a:off x="116748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65" name="Freeform: Shape 162"/>
            <p:cNvSpPr/>
            <p:nvPr/>
          </p:nvSpPr>
          <p:spPr>
            <a:xfrm>
              <a:off x="21193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66" name="Freeform: Shape 163"/>
            <p:cNvSpPr/>
            <p:nvPr/>
          </p:nvSpPr>
          <p:spPr>
            <a:xfrm>
              <a:off x="30715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67" name="Freeform: Shape 164"/>
            <p:cNvSpPr/>
            <p:nvPr/>
          </p:nvSpPr>
          <p:spPr>
            <a:xfrm>
              <a:off x="402372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68" name="Freeform: Shape 165"/>
            <p:cNvSpPr/>
            <p:nvPr/>
          </p:nvSpPr>
          <p:spPr>
            <a:xfrm>
              <a:off x="497592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69" name="Freeform: Shape 166"/>
            <p:cNvSpPr/>
            <p:nvPr/>
          </p:nvSpPr>
          <p:spPr>
            <a:xfrm>
              <a:off x="59277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0" name="Freeform: Shape 207"/>
            <p:cNvSpPr/>
            <p:nvPr/>
          </p:nvSpPr>
          <p:spPr>
            <a:xfrm>
              <a:off x="68799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1" name="Freeform: Shape 208"/>
            <p:cNvSpPr/>
            <p:nvPr/>
          </p:nvSpPr>
          <p:spPr>
            <a:xfrm>
              <a:off x="783216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2" name="Freeform: Shape 209"/>
            <p:cNvSpPr/>
            <p:nvPr/>
          </p:nvSpPr>
          <p:spPr>
            <a:xfrm>
              <a:off x="8784000" y="0"/>
              <a:ext cx="339120" cy="6857640"/>
            </a:xfrm>
            <a:custGeom>
              <a:avLst/>
              <a:gdLst>
                <a:gd name="textAreaLeft" fmla="*/ 0 w 339120"/>
                <a:gd name="textAreaRight" fmla="*/ 339480 w 339120"/>
                <a:gd name="textAreaTop" fmla="*/ 0 h 6857640"/>
                <a:gd name="textAreaBottom" fmla="*/ 6858000 h 6857640"/>
                <a:gd name="GluePoint1X" fmla="*/ 0 w 339451"/>
                <a:gd name="GluePoint1Y" fmla="*/ 0 h 6858000"/>
                <a:gd name="GluePoint2X" fmla="*/ 339451 w 339451"/>
                <a:gd name="GluePoint2Y" fmla="*/ 0 h 6858000"/>
                <a:gd name="GluePoint3X" fmla="*/ 339451 w 339451"/>
                <a:gd name="GluePoint3Y" fmla="*/ 6858000 h 6858000"/>
                <a:gd name="GluePoint4X" fmla="*/ 0 w 339451"/>
                <a:gd name="GluePoint4Y" fmla="*/ 6858000 h 6858000"/>
                <a:gd name="GluePoint5X" fmla="*/ 0 w 339451"/>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1" h="6858000">
                  <a:moveTo>
                    <a:pt x="0" y="0"/>
                  </a:moveTo>
                  <a:lnTo>
                    <a:pt x="339451" y="0"/>
                  </a:lnTo>
                  <a:lnTo>
                    <a:pt x="339451"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3" name="Freeform: Shape 210"/>
            <p:cNvSpPr/>
            <p:nvPr/>
          </p:nvSpPr>
          <p:spPr>
            <a:xfrm>
              <a:off x="9736200" y="0"/>
              <a:ext cx="339120" cy="6857640"/>
            </a:xfrm>
            <a:custGeom>
              <a:avLst/>
              <a:gdLst>
                <a:gd name="textAreaLeft" fmla="*/ 0 w 339120"/>
                <a:gd name="textAreaRight" fmla="*/ 339480 w 339120"/>
                <a:gd name="textAreaTop" fmla="*/ 0 h 6857640"/>
                <a:gd name="textAreaBottom" fmla="*/ 6858000 h 6857640"/>
                <a:gd name="GluePoint1X" fmla="*/ 0 w 339450"/>
                <a:gd name="GluePoint1Y" fmla="*/ 0 h 6858000"/>
                <a:gd name="GluePoint2X" fmla="*/ 339450 w 339450"/>
                <a:gd name="GluePoint2Y" fmla="*/ 0 h 6858000"/>
                <a:gd name="GluePoint3X" fmla="*/ 339450 w 339450"/>
                <a:gd name="GluePoint3Y" fmla="*/ 6858000 h 6858000"/>
                <a:gd name="GluePoint4X" fmla="*/ 0 w 339450"/>
                <a:gd name="GluePoint4Y" fmla="*/ 6858000 h 6858000"/>
                <a:gd name="GluePoint5X" fmla="*/ 0 w 339450"/>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9450" h="6858000">
                  <a:moveTo>
                    <a:pt x="0" y="0"/>
                  </a:moveTo>
                  <a:lnTo>
                    <a:pt x="339450" y="0"/>
                  </a:lnTo>
                  <a:lnTo>
                    <a:pt x="339450"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4" name="Freeform: Shape 211"/>
            <p:cNvSpPr/>
            <p:nvPr/>
          </p:nvSpPr>
          <p:spPr>
            <a:xfrm>
              <a:off x="10688400" y="0"/>
              <a:ext cx="335880" cy="6857640"/>
            </a:xfrm>
            <a:custGeom>
              <a:avLst/>
              <a:gdLst>
                <a:gd name="textAreaLeft" fmla="*/ 0 w 335880"/>
                <a:gd name="textAreaRight" fmla="*/ 336240 w 335880"/>
                <a:gd name="textAreaTop" fmla="*/ 0 h 6857640"/>
                <a:gd name="textAreaBottom" fmla="*/ 6858000 h 6857640"/>
                <a:gd name="GluePoint1X" fmla="*/ 0 w 336244"/>
                <a:gd name="GluePoint1Y" fmla="*/ 0 h 6858000"/>
                <a:gd name="GluePoint2X" fmla="*/ 336244 w 336244"/>
                <a:gd name="GluePoint2Y" fmla="*/ 0 h 6858000"/>
                <a:gd name="GluePoint3X" fmla="*/ 336244 w 336244"/>
                <a:gd name="GluePoint3Y" fmla="*/ 6858000 h 6858000"/>
                <a:gd name="GluePoint4X" fmla="*/ 0 w 336244"/>
                <a:gd name="GluePoint4Y" fmla="*/ 6858000 h 6858000"/>
                <a:gd name="GluePoint5X" fmla="*/ 0 w 336244"/>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6244" h="6858000">
                  <a:moveTo>
                    <a:pt x="0" y="0"/>
                  </a:moveTo>
                  <a:lnTo>
                    <a:pt x="336244" y="0"/>
                  </a:lnTo>
                  <a:lnTo>
                    <a:pt x="336244"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5" name="Freeform: Shape 212"/>
            <p:cNvSpPr/>
            <p:nvPr/>
          </p:nvSpPr>
          <p:spPr>
            <a:xfrm>
              <a:off x="11637360" y="0"/>
              <a:ext cx="552960" cy="6857640"/>
            </a:xfrm>
            <a:custGeom>
              <a:avLst/>
              <a:gdLst>
                <a:gd name="textAreaLeft" fmla="*/ 0 w 552960"/>
                <a:gd name="textAreaRight" fmla="*/ 553320 w 552960"/>
                <a:gd name="textAreaTop" fmla="*/ 0 h 6857640"/>
                <a:gd name="textAreaBottom" fmla="*/ 6858000 h 6857640"/>
                <a:gd name="GluePoint1X" fmla="*/ 0 w 553212"/>
                <a:gd name="GluePoint1Y" fmla="*/ 0 h 6858000"/>
                <a:gd name="GluePoint2X" fmla="*/ 553212 w 553212"/>
                <a:gd name="GluePoint2Y" fmla="*/ 0 h 6858000"/>
                <a:gd name="GluePoint3X" fmla="*/ 553212 w 553212"/>
                <a:gd name="GluePoint3Y" fmla="*/ 6858000 h 6858000"/>
                <a:gd name="GluePoint4X" fmla="*/ 0 w 553212"/>
                <a:gd name="GluePoint4Y" fmla="*/ 6858000 h 6858000"/>
                <a:gd name="GluePoint5X" fmla="*/ 0 w 553212"/>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53212" h="6858000">
                  <a:moveTo>
                    <a:pt x="0" y="0"/>
                  </a:moveTo>
                  <a:lnTo>
                    <a:pt x="553212" y="0"/>
                  </a:lnTo>
                  <a:lnTo>
                    <a:pt x="553212" y="6858000"/>
                  </a:lnTo>
                  <a:lnTo>
                    <a:pt x="0" y="6858000"/>
                  </a:lnTo>
                  <a:lnTo>
                    <a:pt x="0" y="0"/>
                  </a:lnTo>
                  <a:close/>
                </a:path>
              </a:pathLst>
            </a:custGeom>
            <a:solidFill>
              <a:srgbClr val="ff0000">
                <a:alpha val="10000"/>
              </a:srgb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6" name="Freeform: Shape 213"/>
            <p:cNvSpPr/>
            <p:nvPr/>
          </p:nvSpPr>
          <p:spPr>
            <a:xfrm>
              <a:off x="72194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7" name="Freeform: Shape 214"/>
            <p:cNvSpPr/>
            <p:nvPr/>
          </p:nvSpPr>
          <p:spPr>
            <a:xfrm>
              <a:off x="150696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8" name="Freeform: Shape 215"/>
            <p:cNvSpPr/>
            <p:nvPr/>
          </p:nvSpPr>
          <p:spPr>
            <a:xfrm>
              <a:off x="24588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79" name="Freeform: Shape 216"/>
            <p:cNvSpPr/>
            <p:nvPr/>
          </p:nvSpPr>
          <p:spPr>
            <a:xfrm>
              <a:off x="34110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80" name="Freeform: Shape 217"/>
            <p:cNvSpPr/>
            <p:nvPr/>
          </p:nvSpPr>
          <p:spPr>
            <a:xfrm>
              <a:off x="436320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81" name="Freeform: Shape 218"/>
            <p:cNvSpPr/>
            <p:nvPr/>
          </p:nvSpPr>
          <p:spPr>
            <a:xfrm>
              <a:off x="531540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82" name="Freeform: Shape 219"/>
            <p:cNvSpPr/>
            <p:nvPr/>
          </p:nvSpPr>
          <p:spPr>
            <a:xfrm>
              <a:off x="62672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83" name="Freeform: Shape 220"/>
            <p:cNvSpPr/>
            <p:nvPr/>
          </p:nvSpPr>
          <p:spPr>
            <a:xfrm>
              <a:off x="817164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84" name="Freeform: Shape 221"/>
            <p:cNvSpPr/>
            <p:nvPr/>
          </p:nvSpPr>
          <p:spPr>
            <a:xfrm>
              <a:off x="9123480" y="0"/>
              <a:ext cx="609120" cy="6857640"/>
            </a:xfrm>
            <a:custGeom>
              <a:avLst/>
              <a:gdLst>
                <a:gd name="textAreaLeft" fmla="*/ 0 w 609120"/>
                <a:gd name="textAreaRight" fmla="*/ 609480 w 609120"/>
                <a:gd name="textAreaTop" fmla="*/ 0 h 6857640"/>
                <a:gd name="textAreaBottom" fmla="*/ 6858000 h 6857640"/>
                <a:gd name="GluePoint1X" fmla="*/ 0 w 609448"/>
                <a:gd name="GluePoint1Y" fmla="*/ 0 h 6858000"/>
                <a:gd name="GluePoint2X" fmla="*/ 609448 w 609448"/>
                <a:gd name="GluePoint2Y" fmla="*/ 0 h 6858000"/>
                <a:gd name="GluePoint3X" fmla="*/ 609448 w 609448"/>
                <a:gd name="GluePoint3Y" fmla="*/ 6858000 h 6858000"/>
                <a:gd name="GluePoint4X" fmla="*/ 0 w 609448"/>
                <a:gd name="GluePoint4Y" fmla="*/ 6858000 h 6858000"/>
                <a:gd name="GluePoint5X" fmla="*/ 0 w 60944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8" h="6858000">
                  <a:moveTo>
                    <a:pt x="0" y="0"/>
                  </a:moveTo>
                  <a:lnTo>
                    <a:pt x="609448" y="0"/>
                  </a:lnTo>
                  <a:lnTo>
                    <a:pt x="60944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85" name="Freeform: Shape 222"/>
            <p:cNvSpPr/>
            <p:nvPr/>
          </p:nvSpPr>
          <p:spPr>
            <a:xfrm>
              <a:off x="10075680" y="0"/>
              <a:ext cx="609120" cy="6857640"/>
            </a:xfrm>
            <a:custGeom>
              <a:avLst/>
              <a:gdLst>
                <a:gd name="textAreaLeft" fmla="*/ 0 w 609120"/>
                <a:gd name="textAreaRight" fmla="*/ 609480 w 609120"/>
                <a:gd name="textAreaTop" fmla="*/ 0 h 6857640"/>
                <a:gd name="textAreaBottom" fmla="*/ 6858000 h 6857640"/>
                <a:gd name="GluePoint1X" fmla="*/ 0 w 609447"/>
                <a:gd name="GluePoint1Y" fmla="*/ 0 h 6858000"/>
                <a:gd name="GluePoint2X" fmla="*/ 609447 w 609447"/>
                <a:gd name="GluePoint2Y" fmla="*/ 0 h 6858000"/>
                <a:gd name="GluePoint3X" fmla="*/ 609447 w 609447"/>
                <a:gd name="GluePoint3Y" fmla="*/ 6858000 h 6858000"/>
                <a:gd name="GluePoint4X" fmla="*/ 0 w 609447"/>
                <a:gd name="GluePoint4Y" fmla="*/ 6858000 h 6858000"/>
                <a:gd name="GluePoint5X" fmla="*/ 0 w 609447"/>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47" h="6858000">
                  <a:moveTo>
                    <a:pt x="0" y="0"/>
                  </a:moveTo>
                  <a:lnTo>
                    <a:pt x="609447" y="0"/>
                  </a:lnTo>
                  <a:lnTo>
                    <a:pt x="609447"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sp>
          <p:nvSpPr>
            <p:cNvPr id="5286" name="Freeform: Shape 223"/>
            <p:cNvSpPr/>
            <p:nvPr/>
          </p:nvSpPr>
          <p:spPr>
            <a:xfrm>
              <a:off x="11027880" y="0"/>
              <a:ext cx="609120" cy="6857640"/>
            </a:xfrm>
            <a:custGeom>
              <a:avLst/>
              <a:gdLst>
                <a:gd name="textAreaLeft" fmla="*/ 0 w 609120"/>
                <a:gd name="textAreaRight" fmla="*/ 609480 w 609120"/>
                <a:gd name="textAreaTop" fmla="*/ 0 h 6857640"/>
                <a:gd name="textAreaBottom" fmla="*/ 6858000 h 6857640"/>
                <a:gd name="GluePoint1X" fmla="*/ 0 w 609438"/>
                <a:gd name="GluePoint1Y" fmla="*/ 0 h 6858000"/>
                <a:gd name="GluePoint2X" fmla="*/ 609438 w 609438"/>
                <a:gd name="GluePoint2Y" fmla="*/ 0 h 6858000"/>
                <a:gd name="GluePoint3X" fmla="*/ 609438 w 609438"/>
                <a:gd name="GluePoint3Y" fmla="*/ 6858000 h 6858000"/>
                <a:gd name="GluePoint4X" fmla="*/ 0 w 609438"/>
                <a:gd name="GluePoint4Y" fmla="*/ 6858000 h 6858000"/>
                <a:gd name="GluePoint5X" fmla="*/ 0 w 609438"/>
                <a:gd name="GluePoint5Y" fmla="*/ 0 h 6858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09438" h="6858000">
                  <a:moveTo>
                    <a:pt x="0" y="0"/>
                  </a:moveTo>
                  <a:lnTo>
                    <a:pt x="609438" y="0"/>
                  </a:lnTo>
                  <a:lnTo>
                    <a:pt x="609438" y="6858000"/>
                  </a:lnTo>
                  <a:lnTo>
                    <a:pt x="0" y="6858000"/>
                  </a:lnTo>
                  <a:lnTo>
                    <a:pt x="0" y="0"/>
                  </a:lnTo>
                  <a:close/>
                </a:path>
              </a:pathLst>
            </a:custGeom>
            <a:solidFill>
              <a:schemeClr val="lt1">
                <a:alpha val="20000"/>
              </a:schemeClr>
            </a:solidFill>
            <a:ln w="10800">
              <a:noFill/>
            </a:ln>
          </p:spPr>
          <p:style>
            <a:lnRef idx="0"/>
            <a:fillRef idx="0"/>
            <a:effectRef idx="0"/>
            <a:fontRef idx="minor"/>
          </p:style>
          <p:txBody>
            <a:bodyPr numCol="1" spcCol="0" lIns="68400" rIns="68400" tIns="34200" bIns="34200" anchor="ctr" vert="vert270">
              <a:noAutofit/>
            </a:bodyPr>
            <a:p>
              <a:endParaRPr b="0" lang="en-US" sz="1320" strike="noStrike" u="none">
                <a:solidFill>
                  <a:schemeClr val="dk1"/>
                </a:solidFill>
                <a:effectLst/>
                <a:uFillTx/>
                <a:latin typeface="Verdana"/>
              </a:endParaRPr>
            </a:p>
          </p:txBody>
        </p:sp>
        <p:cxnSp>
          <p:nvCxnSpPr>
            <p:cNvPr id="5287" name="Straight Connector 224"/>
            <p:cNvCxnSpPr/>
            <p:nvPr/>
          </p:nvCxnSpPr>
          <p:spPr>
            <a:xfrm>
              <a:off x="0" y="621720"/>
              <a:ext cx="12189240" cy="360"/>
            </a:xfrm>
            <a:prstGeom prst="straightConnector1">
              <a:avLst/>
            </a:prstGeom>
            <a:ln w="6480">
              <a:solidFill>
                <a:srgbClr val="19d3c5">
                  <a:alpha val="20000"/>
                </a:srgbClr>
              </a:solidFill>
              <a:miter/>
            </a:ln>
          </p:spPr>
        </p:cxnSp>
        <p:cxnSp>
          <p:nvCxnSpPr>
            <p:cNvPr id="5288" name="Straight Connector 225"/>
            <p:cNvCxnSpPr/>
            <p:nvPr/>
          </p:nvCxnSpPr>
          <p:spPr>
            <a:xfrm>
              <a:off x="0" y="310680"/>
              <a:ext cx="12189240" cy="360"/>
            </a:xfrm>
            <a:prstGeom prst="straightConnector1">
              <a:avLst/>
            </a:prstGeom>
            <a:ln w="6480">
              <a:solidFill>
                <a:srgbClr val="19d3c5">
                  <a:alpha val="20000"/>
                </a:srgbClr>
              </a:solidFill>
              <a:miter/>
            </a:ln>
          </p:spPr>
        </p:cxnSp>
        <p:cxnSp>
          <p:nvCxnSpPr>
            <p:cNvPr id="5289" name="Straight Connector 226"/>
            <p:cNvCxnSpPr/>
            <p:nvPr/>
          </p:nvCxnSpPr>
          <p:spPr>
            <a:xfrm>
              <a:off x="0" y="0"/>
              <a:ext cx="12189240" cy="360"/>
            </a:xfrm>
            <a:prstGeom prst="straightConnector1">
              <a:avLst/>
            </a:prstGeom>
            <a:ln w="6480">
              <a:solidFill>
                <a:srgbClr val="19d3c5">
                  <a:alpha val="20000"/>
                </a:srgbClr>
              </a:solidFill>
              <a:miter/>
            </a:ln>
          </p:spPr>
        </p:cxnSp>
        <p:cxnSp>
          <p:nvCxnSpPr>
            <p:cNvPr id="5290" name="Straight Connector 227"/>
            <p:cNvCxnSpPr/>
            <p:nvPr/>
          </p:nvCxnSpPr>
          <p:spPr>
            <a:xfrm>
              <a:off x="0" y="1243440"/>
              <a:ext cx="12189240" cy="360"/>
            </a:xfrm>
            <a:prstGeom prst="straightConnector1">
              <a:avLst/>
            </a:prstGeom>
            <a:ln w="6480">
              <a:solidFill>
                <a:srgbClr val="19d3c5">
                  <a:alpha val="20000"/>
                </a:srgbClr>
              </a:solidFill>
              <a:miter/>
            </a:ln>
          </p:spPr>
        </p:cxnSp>
        <p:cxnSp>
          <p:nvCxnSpPr>
            <p:cNvPr id="5291" name="Straight Connector 228"/>
            <p:cNvCxnSpPr/>
            <p:nvPr/>
          </p:nvCxnSpPr>
          <p:spPr>
            <a:xfrm>
              <a:off x="0" y="932400"/>
              <a:ext cx="12189240" cy="360"/>
            </a:xfrm>
            <a:prstGeom prst="straightConnector1">
              <a:avLst/>
            </a:prstGeom>
            <a:ln w="6480">
              <a:solidFill>
                <a:srgbClr val="19d3c5">
                  <a:alpha val="20000"/>
                </a:srgbClr>
              </a:solidFill>
              <a:miter/>
            </a:ln>
          </p:spPr>
        </p:cxnSp>
        <p:cxnSp>
          <p:nvCxnSpPr>
            <p:cNvPr id="5292" name="Straight Connector 229"/>
            <p:cNvCxnSpPr/>
            <p:nvPr/>
          </p:nvCxnSpPr>
          <p:spPr>
            <a:xfrm>
              <a:off x="0" y="1865160"/>
              <a:ext cx="12189240" cy="360"/>
            </a:xfrm>
            <a:prstGeom prst="straightConnector1">
              <a:avLst/>
            </a:prstGeom>
            <a:ln w="6480">
              <a:solidFill>
                <a:srgbClr val="19d3c5">
                  <a:alpha val="20000"/>
                </a:srgbClr>
              </a:solidFill>
              <a:miter/>
            </a:ln>
          </p:spPr>
        </p:cxnSp>
        <p:cxnSp>
          <p:nvCxnSpPr>
            <p:cNvPr id="5293" name="Straight Connector 230"/>
            <p:cNvCxnSpPr/>
            <p:nvPr/>
          </p:nvCxnSpPr>
          <p:spPr>
            <a:xfrm>
              <a:off x="0" y="1554480"/>
              <a:ext cx="12189240" cy="360"/>
            </a:xfrm>
            <a:prstGeom prst="straightConnector1">
              <a:avLst/>
            </a:prstGeom>
            <a:ln w="6480">
              <a:solidFill>
                <a:srgbClr val="19d3c5">
                  <a:alpha val="20000"/>
                </a:srgbClr>
              </a:solidFill>
              <a:miter/>
            </a:ln>
          </p:spPr>
        </p:cxnSp>
        <p:cxnSp>
          <p:nvCxnSpPr>
            <p:cNvPr id="5294" name="Straight Connector 231"/>
            <p:cNvCxnSpPr/>
            <p:nvPr/>
          </p:nvCxnSpPr>
          <p:spPr>
            <a:xfrm>
              <a:off x="0" y="2486880"/>
              <a:ext cx="12189240" cy="360"/>
            </a:xfrm>
            <a:prstGeom prst="straightConnector1">
              <a:avLst/>
            </a:prstGeom>
            <a:ln w="6480">
              <a:solidFill>
                <a:srgbClr val="19d3c5">
                  <a:alpha val="20000"/>
                </a:srgbClr>
              </a:solidFill>
              <a:miter/>
            </a:ln>
          </p:spPr>
        </p:cxnSp>
        <p:cxnSp>
          <p:nvCxnSpPr>
            <p:cNvPr id="5295" name="Straight Connector 232"/>
            <p:cNvCxnSpPr/>
            <p:nvPr/>
          </p:nvCxnSpPr>
          <p:spPr>
            <a:xfrm>
              <a:off x="0" y="2176200"/>
              <a:ext cx="12189240" cy="360"/>
            </a:xfrm>
            <a:prstGeom prst="straightConnector1">
              <a:avLst/>
            </a:prstGeom>
            <a:ln w="6480">
              <a:solidFill>
                <a:srgbClr val="19d3c5">
                  <a:alpha val="20000"/>
                </a:srgbClr>
              </a:solidFill>
              <a:miter/>
            </a:ln>
          </p:spPr>
        </p:cxnSp>
        <p:cxnSp>
          <p:nvCxnSpPr>
            <p:cNvPr id="5296" name="Straight Connector 233"/>
            <p:cNvCxnSpPr/>
            <p:nvPr/>
          </p:nvCxnSpPr>
          <p:spPr>
            <a:xfrm>
              <a:off x="0" y="3108960"/>
              <a:ext cx="12189240" cy="360"/>
            </a:xfrm>
            <a:prstGeom prst="straightConnector1">
              <a:avLst/>
            </a:prstGeom>
            <a:ln w="6480">
              <a:solidFill>
                <a:srgbClr val="19d3c5">
                  <a:alpha val="20000"/>
                </a:srgbClr>
              </a:solidFill>
              <a:miter/>
            </a:ln>
          </p:spPr>
        </p:cxnSp>
        <p:cxnSp>
          <p:nvCxnSpPr>
            <p:cNvPr id="5297" name="Straight Connector 234"/>
            <p:cNvCxnSpPr/>
            <p:nvPr/>
          </p:nvCxnSpPr>
          <p:spPr>
            <a:xfrm>
              <a:off x="0" y="2797920"/>
              <a:ext cx="12189240" cy="360"/>
            </a:xfrm>
            <a:prstGeom prst="straightConnector1">
              <a:avLst/>
            </a:prstGeom>
            <a:ln w="6480">
              <a:solidFill>
                <a:srgbClr val="19d3c5">
                  <a:alpha val="20000"/>
                </a:srgbClr>
              </a:solidFill>
              <a:miter/>
            </a:ln>
          </p:spPr>
        </p:cxnSp>
        <p:cxnSp>
          <p:nvCxnSpPr>
            <p:cNvPr id="5298" name="Straight Connector 235"/>
            <p:cNvCxnSpPr/>
            <p:nvPr/>
          </p:nvCxnSpPr>
          <p:spPr>
            <a:xfrm>
              <a:off x="0" y="3730680"/>
              <a:ext cx="12189240" cy="360"/>
            </a:xfrm>
            <a:prstGeom prst="straightConnector1">
              <a:avLst/>
            </a:prstGeom>
            <a:ln w="6480">
              <a:solidFill>
                <a:srgbClr val="19d3c5">
                  <a:alpha val="20000"/>
                </a:srgbClr>
              </a:solidFill>
              <a:miter/>
            </a:ln>
          </p:spPr>
        </p:cxnSp>
        <p:cxnSp>
          <p:nvCxnSpPr>
            <p:cNvPr id="5299" name="Straight Connector 236"/>
            <p:cNvCxnSpPr/>
            <p:nvPr/>
          </p:nvCxnSpPr>
          <p:spPr>
            <a:xfrm>
              <a:off x="0" y="3419640"/>
              <a:ext cx="12189240" cy="360"/>
            </a:xfrm>
            <a:prstGeom prst="straightConnector1">
              <a:avLst/>
            </a:prstGeom>
            <a:ln w="6480">
              <a:solidFill>
                <a:srgbClr val="19d3c5">
                  <a:alpha val="20000"/>
                </a:srgbClr>
              </a:solidFill>
              <a:miter/>
            </a:ln>
          </p:spPr>
        </p:cxnSp>
        <p:cxnSp>
          <p:nvCxnSpPr>
            <p:cNvPr id="5300" name="Straight Connector 237"/>
            <p:cNvCxnSpPr/>
            <p:nvPr/>
          </p:nvCxnSpPr>
          <p:spPr>
            <a:xfrm>
              <a:off x="0" y="4352400"/>
              <a:ext cx="12189240" cy="360"/>
            </a:xfrm>
            <a:prstGeom prst="straightConnector1">
              <a:avLst/>
            </a:prstGeom>
            <a:ln w="6480">
              <a:solidFill>
                <a:srgbClr val="19d3c5">
                  <a:alpha val="20000"/>
                </a:srgbClr>
              </a:solidFill>
              <a:miter/>
            </a:ln>
          </p:spPr>
        </p:cxnSp>
        <p:cxnSp>
          <p:nvCxnSpPr>
            <p:cNvPr id="5301" name="Straight Connector 238"/>
            <p:cNvCxnSpPr/>
            <p:nvPr/>
          </p:nvCxnSpPr>
          <p:spPr>
            <a:xfrm>
              <a:off x="0" y="4041360"/>
              <a:ext cx="12189240" cy="360"/>
            </a:xfrm>
            <a:prstGeom prst="straightConnector1">
              <a:avLst/>
            </a:prstGeom>
            <a:ln w="6480">
              <a:solidFill>
                <a:srgbClr val="19d3c5">
                  <a:alpha val="20000"/>
                </a:srgbClr>
              </a:solidFill>
              <a:miter/>
            </a:ln>
          </p:spPr>
        </p:cxnSp>
        <p:cxnSp>
          <p:nvCxnSpPr>
            <p:cNvPr id="5302" name="Straight Connector 239"/>
            <p:cNvCxnSpPr/>
            <p:nvPr/>
          </p:nvCxnSpPr>
          <p:spPr>
            <a:xfrm>
              <a:off x="0" y="4974120"/>
              <a:ext cx="12189240" cy="360"/>
            </a:xfrm>
            <a:prstGeom prst="straightConnector1">
              <a:avLst/>
            </a:prstGeom>
            <a:ln w="6480">
              <a:solidFill>
                <a:srgbClr val="19d3c5">
                  <a:alpha val="20000"/>
                </a:srgbClr>
              </a:solidFill>
              <a:miter/>
            </a:ln>
          </p:spPr>
        </p:cxnSp>
        <p:cxnSp>
          <p:nvCxnSpPr>
            <p:cNvPr id="5303" name="Straight Connector 240"/>
            <p:cNvCxnSpPr/>
            <p:nvPr/>
          </p:nvCxnSpPr>
          <p:spPr>
            <a:xfrm>
              <a:off x="0" y="4663440"/>
              <a:ext cx="12189240" cy="360"/>
            </a:xfrm>
            <a:prstGeom prst="straightConnector1">
              <a:avLst/>
            </a:prstGeom>
            <a:ln w="6480">
              <a:solidFill>
                <a:srgbClr val="19d3c5">
                  <a:alpha val="20000"/>
                </a:srgbClr>
              </a:solidFill>
              <a:miter/>
            </a:ln>
          </p:spPr>
        </p:cxnSp>
        <p:cxnSp>
          <p:nvCxnSpPr>
            <p:cNvPr id="5304" name="Straight Connector 241"/>
            <p:cNvCxnSpPr/>
            <p:nvPr/>
          </p:nvCxnSpPr>
          <p:spPr>
            <a:xfrm>
              <a:off x="0" y="5595840"/>
              <a:ext cx="12189240" cy="360"/>
            </a:xfrm>
            <a:prstGeom prst="straightConnector1">
              <a:avLst/>
            </a:prstGeom>
            <a:ln w="6480">
              <a:solidFill>
                <a:srgbClr val="19d3c5">
                  <a:alpha val="20000"/>
                </a:srgbClr>
              </a:solidFill>
              <a:miter/>
            </a:ln>
          </p:spPr>
        </p:cxnSp>
        <p:cxnSp>
          <p:nvCxnSpPr>
            <p:cNvPr id="5305" name="Straight Connector 242"/>
            <p:cNvCxnSpPr/>
            <p:nvPr/>
          </p:nvCxnSpPr>
          <p:spPr>
            <a:xfrm>
              <a:off x="0" y="5285160"/>
              <a:ext cx="12189240" cy="360"/>
            </a:xfrm>
            <a:prstGeom prst="straightConnector1">
              <a:avLst/>
            </a:prstGeom>
            <a:ln w="6480">
              <a:solidFill>
                <a:srgbClr val="19d3c5">
                  <a:alpha val="20000"/>
                </a:srgbClr>
              </a:solidFill>
              <a:miter/>
            </a:ln>
          </p:spPr>
        </p:cxnSp>
        <p:cxnSp>
          <p:nvCxnSpPr>
            <p:cNvPr id="5306" name="Straight Connector 243"/>
            <p:cNvCxnSpPr/>
            <p:nvPr/>
          </p:nvCxnSpPr>
          <p:spPr>
            <a:xfrm>
              <a:off x="0" y="6217920"/>
              <a:ext cx="12189240" cy="360"/>
            </a:xfrm>
            <a:prstGeom prst="straightConnector1">
              <a:avLst/>
            </a:prstGeom>
            <a:ln w="6480">
              <a:solidFill>
                <a:srgbClr val="19d3c5">
                  <a:alpha val="20000"/>
                </a:srgbClr>
              </a:solidFill>
              <a:miter/>
            </a:ln>
          </p:spPr>
        </p:cxnSp>
        <p:cxnSp>
          <p:nvCxnSpPr>
            <p:cNvPr id="5307" name="Straight Connector 244"/>
            <p:cNvCxnSpPr/>
            <p:nvPr/>
          </p:nvCxnSpPr>
          <p:spPr>
            <a:xfrm>
              <a:off x="0" y="5906880"/>
              <a:ext cx="12189240" cy="360"/>
            </a:xfrm>
            <a:prstGeom prst="straightConnector1">
              <a:avLst/>
            </a:prstGeom>
            <a:ln w="6480">
              <a:solidFill>
                <a:srgbClr val="19d3c5">
                  <a:alpha val="20000"/>
                </a:srgbClr>
              </a:solidFill>
              <a:miter/>
            </a:ln>
          </p:spPr>
        </p:cxnSp>
        <p:cxnSp>
          <p:nvCxnSpPr>
            <p:cNvPr id="5308" name="Straight Connector 245"/>
            <p:cNvCxnSpPr/>
            <p:nvPr/>
          </p:nvCxnSpPr>
          <p:spPr>
            <a:xfrm>
              <a:off x="0" y="6528600"/>
              <a:ext cx="12189240" cy="360"/>
            </a:xfrm>
            <a:prstGeom prst="straightConnector1">
              <a:avLst/>
            </a:prstGeom>
            <a:ln w="6480">
              <a:solidFill>
                <a:srgbClr val="19d3c5">
                  <a:alpha val="20000"/>
                </a:srgbClr>
              </a:solidFill>
              <a:miter/>
            </a:ln>
          </p:spPr>
        </p:cxnSp>
        <p:cxnSp>
          <p:nvCxnSpPr>
            <p:cNvPr id="5309" name="Straight Connector 246"/>
            <p:cNvCxnSpPr/>
            <p:nvPr/>
          </p:nvCxnSpPr>
          <p:spPr>
            <a:xfrm>
              <a:off x="0" y="777240"/>
              <a:ext cx="12189240" cy="360"/>
            </a:xfrm>
            <a:prstGeom prst="straightConnector1">
              <a:avLst/>
            </a:prstGeom>
            <a:ln w="6480">
              <a:solidFill>
                <a:srgbClr val="19d3c5">
                  <a:alpha val="20000"/>
                </a:srgbClr>
              </a:solidFill>
              <a:miter/>
            </a:ln>
          </p:spPr>
        </p:cxnSp>
        <p:cxnSp>
          <p:nvCxnSpPr>
            <p:cNvPr id="5310" name="Straight Connector 247"/>
            <p:cNvCxnSpPr/>
            <p:nvPr/>
          </p:nvCxnSpPr>
          <p:spPr>
            <a:xfrm>
              <a:off x="0" y="466200"/>
              <a:ext cx="12189240" cy="360"/>
            </a:xfrm>
            <a:prstGeom prst="straightConnector1">
              <a:avLst/>
            </a:prstGeom>
            <a:ln w="6480">
              <a:solidFill>
                <a:srgbClr val="19d3c5">
                  <a:alpha val="20000"/>
                </a:srgbClr>
              </a:solidFill>
              <a:miter/>
            </a:ln>
          </p:spPr>
        </p:cxnSp>
        <p:cxnSp>
          <p:nvCxnSpPr>
            <p:cNvPr id="5311" name="Straight Connector 248"/>
            <p:cNvCxnSpPr/>
            <p:nvPr/>
          </p:nvCxnSpPr>
          <p:spPr>
            <a:xfrm>
              <a:off x="0" y="155160"/>
              <a:ext cx="12189240" cy="360"/>
            </a:xfrm>
            <a:prstGeom prst="straightConnector1">
              <a:avLst/>
            </a:prstGeom>
            <a:ln w="6480">
              <a:solidFill>
                <a:srgbClr val="19d3c5">
                  <a:alpha val="20000"/>
                </a:srgbClr>
              </a:solidFill>
              <a:miter/>
            </a:ln>
          </p:spPr>
        </p:cxnSp>
        <p:cxnSp>
          <p:nvCxnSpPr>
            <p:cNvPr id="5312" name="Straight Connector 249"/>
            <p:cNvCxnSpPr/>
            <p:nvPr/>
          </p:nvCxnSpPr>
          <p:spPr>
            <a:xfrm>
              <a:off x="0" y="1398960"/>
              <a:ext cx="12189240" cy="360"/>
            </a:xfrm>
            <a:prstGeom prst="straightConnector1">
              <a:avLst/>
            </a:prstGeom>
            <a:ln w="6480">
              <a:solidFill>
                <a:srgbClr val="19d3c5">
                  <a:alpha val="20000"/>
                </a:srgbClr>
              </a:solidFill>
              <a:miter/>
            </a:ln>
          </p:spPr>
        </p:cxnSp>
        <p:cxnSp>
          <p:nvCxnSpPr>
            <p:cNvPr id="5313" name="Straight Connector 250"/>
            <p:cNvCxnSpPr/>
            <p:nvPr/>
          </p:nvCxnSpPr>
          <p:spPr>
            <a:xfrm>
              <a:off x="0" y="1087920"/>
              <a:ext cx="12189240" cy="360"/>
            </a:xfrm>
            <a:prstGeom prst="straightConnector1">
              <a:avLst/>
            </a:prstGeom>
            <a:ln w="6480">
              <a:solidFill>
                <a:srgbClr val="19d3c5">
                  <a:alpha val="20000"/>
                </a:srgbClr>
              </a:solidFill>
              <a:miter/>
            </a:ln>
          </p:spPr>
        </p:cxnSp>
        <p:cxnSp>
          <p:nvCxnSpPr>
            <p:cNvPr id="5314" name="Straight Connector 251"/>
            <p:cNvCxnSpPr/>
            <p:nvPr/>
          </p:nvCxnSpPr>
          <p:spPr>
            <a:xfrm>
              <a:off x="0" y="2020680"/>
              <a:ext cx="12189240" cy="360"/>
            </a:xfrm>
            <a:prstGeom prst="straightConnector1">
              <a:avLst/>
            </a:prstGeom>
            <a:ln w="6480">
              <a:solidFill>
                <a:srgbClr val="19d3c5">
                  <a:alpha val="20000"/>
                </a:srgbClr>
              </a:solidFill>
              <a:miter/>
            </a:ln>
          </p:spPr>
        </p:cxnSp>
        <p:cxnSp>
          <p:nvCxnSpPr>
            <p:cNvPr id="5315" name="Straight Connector 252"/>
            <p:cNvCxnSpPr/>
            <p:nvPr/>
          </p:nvCxnSpPr>
          <p:spPr>
            <a:xfrm>
              <a:off x="0" y="1709640"/>
              <a:ext cx="12189240" cy="360"/>
            </a:xfrm>
            <a:prstGeom prst="straightConnector1">
              <a:avLst/>
            </a:prstGeom>
            <a:ln w="6480">
              <a:solidFill>
                <a:srgbClr val="19d3c5">
                  <a:alpha val="20000"/>
                </a:srgbClr>
              </a:solidFill>
              <a:miter/>
            </a:ln>
          </p:spPr>
        </p:cxnSp>
        <p:cxnSp>
          <p:nvCxnSpPr>
            <p:cNvPr id="5316" name="Straight Connector 253"/>
            <p:cNvCxnSpPr/>
            <p:nvPr/>
          </p:nvCxnSpPr>
          <p:spPr>
            <a:xfrm>
              <a:off x="0" y="2642400"/>
              <a:ext cx="12189240" cy="360"/>
            </a:xfrm>
            <a:prstGeom prst="straightConnector1">
              <a:avLst/>
            </a:prstGeom>
            <a:ln w="6480">
              <a:solidFill>
                <a:srgbClr val="19d3c5">
                  <a:alpha val="20000"/>
                </a:srgbClr>
              </a:solidFill>
              <a:miter/>
            </a:ln>
          </p:spPr>
        </p:cxnSp>
        <p:cxnSp>
          <p:nvCxnSpPr>
            <p:cNvPr id="5317" name="Straight Connector 254"/>
            <p:cNvCxnSpPr/>
            <p:nvPr/>
          </p:nvCxnSpPr>
          <p:spPr>
            <a:xfrm>
              <a:off x="0" y="2331720"/>
              <a:ext cx="12189240" cy="360"/>
            </a:xfrm>
            <a:prstGeom prst="straightConnector1">
              <a:avLst/>
            </a:prstGeom>
            <a:ln w="6480">
              <a:solidFill>
                <a:srgbClr val="19d3c5">
                  <a:alpha val="20000"/>
                </a:srgbClr>
              </a:solidFill>
              <a:miter/>
            </a:ln>
          </p:spPr>
        </p:cxnSp>
        <p:cxnSp>
          <p:nvCxnSpPr>
            <p:cNvPr id="5318" name="Straight Connector 255"/>
            <p:cNvCxnSpPr/>
            <p:nvPr/>
          </p:nvCxnSpPr>
          <p:spPr>
            <a:xfrm>
              <a:off x="0" y="3264120"/>
              <a:ext cx="12189240" cy="360"/>
            </a:xfrm>
            <a:prstGeom prst="straightConnector1">
              <a:avLst/>
            </a:prstGeom>
            <a:ln w="6480">
              <a:solidFill>
                <a:srgbClr val="19d3c5">
                  <a:alpha val="20000"/>
                </a:srgbClr>
              </a:solidFill>
              <a:miter/>
            </a:ln>
          </p:spPr>
        </p:cxnSp>
        <p:cxnSp>
          <p:nvCxnSpPr>
            <p:cNvPr id="5319" name="Straight Connector 256"/>
            <p:cNvCxnSpPr/>
            <p:nvPr/>
          </p:nvCxnSpPr>
          <p:spPr>
            <a:xfrm>
              <a:off x="0" y="2953440"/>
              <a:ext cx="12189240" cy="360"/>
            </a:xfrm>
            <a:prstGeom prst="straightConnector1">
              <a:avLst/>
            </a:prstGeom>
            <a:ln w="6480">
              <a:solidFill>
                <a:srgbClr val="19d3c5">
                  <a:alpha val="20000"/>
                </a:srgbClr>
              </a:solidFill>
              <a:miter/>
            </a:ln>
          </p:spPr>
        </p:cxnSp>
        <p:cxnSp>
          <p:nvCxnSpPr>
            <p:cNvPr id="5320" name="Straight Connector 257"/>
            <p:cNvCxnSpPr/>
            <p:nvPr/>
          </p:nvCxnSpPr>
          <p:spPr>
            <a:xfrm>
              <a:off x="0" y="3886200"/>
              <a:ext cx="12189240" cy="360"/>
            </a:xfrm>
            <a:prstGeom prst="straightConnector1">
              <a:avLst/>
            </a:prstGeom>
            <a:ln w="6480">
              <a:solidFill>
                <a:srgbClr val="19d3c5">
                  <a:alpha val="20000"/>
                </a:srgbClr>
              </a:solidFill>
              <a:miter/>
            </a:ln>
          </p:spPr>
        </p:cxnSp>
        <p:cxnSp>
          <p:nvCxnSpPr>
            <p:cNvPr id="5321" name="Straight Connector 258"/>
            <p:cNvCxnSpPr/>
            <p:nvPr/>
          </p:nvCxnSpPr>
          <p:spPr>
            <a:xfrm>
              <a:off x="0" y="3575160"/>
              <a:ext cx="12189240" cy="360"/>
            </a:xfrm>
            <a:prstGeom prst="straightConnector1">
              <a:avLst/>
            </a:prstGeom>
            <a:ln w="6480">
              <a:solidFill>
                <a:srgbClr val="19d3c5">
                  <a:alpha val="20000"/>
                </a:srgbClr>
              </a:solidFill>
              <a:miter/>
            </a:ln>
          </p:spPr>
        </p:cxnSp>
        <p:cxnSp>
          <p:nvCxnSpPr>
            <p:cNvPr id="5322" name="Straight Connector 259"/>
            <p:cNvCxnSpPr/>
            <p:nvPr/>
          </p:nvCxnSpPr>
          <p:spPr>
            <a:xfrm>
              <a:off x="0" y="4507920"/>
              <a:ext cx="12189240" cy="360"/>
            </a:xfrm>
            <a:prstGeom prst="straightConnector1">
              <a:avLst/>
            </a:prstGeom>
            <a:ln w="6480">
              <a:solidFill>
                <a:srgbClr val="19d3c5">
                  <a:alpha val="20000"/>
                </a:srgbClr>
              </a:solidFill>
              <a:miter/>
            </a:ln>
          </p:spPr>
        </p:cxnSp>
        <p:cxnSp>
          <p:nvCxnSpPr>
            <p:cNvPr id="5323" name="Straight Connector 260"/>
            <p:cNvCxnSpPr/>
            <p:nvPr/>
          </p:nvCxnSpPr>
          <p:spPr>
            <a:xfrm>
              <a:off x="0" y="4196880"/>
              <a:ext cx="12189240" cy="360"/>
            </a:xfrm>
            <a:prstGeom prst="straightConnector1">
              <a:avLst/>
            </a:prstGeom>
            <a:ln w="6480">
              <a:solidFill>
                <a:srgbClr val="19d3c5">
                  <a:alpha val="20000"/>
                </a:srgbClr>
              </a:solidFill>
              <a:miter/>
            </a:ln>
          </p:spPr>
        </p:cxnSp>
        <p:cxnSp>
          <p:nvCxnSpPr>
            <p:cNvPr id="5324" name="Straight Connector 261"/>
            <p:cNvCxnSpPr/>
            <p:nvPr/>
          </p:nvCxnSpPr>
          <p:spPr>
            <a:xfrm>
              <a:off x="0" y="5129640"/>
              <a:ext cx="12189240" cy="360"/>
            </a:xfrm>
            <a:prstGeom prst="straightConnector1">
              <a:avLst/>
            </a:prstGeom>
            <a:ln w="6480">
              <a:solidFill>
                <a:srgbClr val="19d3c5">
                  <a:alpha val="20000"/>
                </a:srgbClr>
              </a:solidFill>
              <a:miter/>
            </a:ln>
          </p:spPr>
        </p:cxnSp>
        <p:cxnSp>
          <p:nvCxnSpPr>
            <p:cNvPr id="5325" name="Straight Connector 262"/>
            <p:cNvCxnSpPr/>
            <p:nvPr/>
          </p:nvCxnSpPr>
          <p:spPr>
            <a:xfrm>
              <a:off x="0" y="4818600"/>
              <a:ext cx="12189240" cy="360"/>
            </a:xfrm>
            <a:prstGeom prst="straightConnector1">
              <a:avLst/>
            </a:prstGeom>
            <a:ln w="6480">
              <a:solidFill>
                <a:srgbClr val="19d3c5">
                  <a:alpha val="20000"/>
                </a:srgbClr>
              </a:solidFill>
              <a:miter/>
            </a:ln>
          </p:spPr>
        </p:cxnSp>
        <p:cxnSp>
          <p:nvCxnSpPr>
            <p:cNvPr id="5326" name="Straight Connector 263"/>
            <p:cNvCxnSpPr/>
            <p:nvPr/>
          </p:nvCxnSpPr>
          <p:spPr>
            <a:xfrm>
              <a:off x="0" y="5751360"/>
              <a:ext cx="12189240" cy="360"/>
            </a:xfrm>
            <a:prstGeom prst="straightConnector1">
              <a:avLst/>
            </a:prstGeom>
            <a:ln w="6480">
              <a:solidFill>
                <a:srgbClr val="19d3c5">
                  <a:alpha val="20000"/>
                </a:srgbClr>
              </a:solidFill>
              <a:miter/>
            </a:ln>
          </p:spPr>
        </p:cxnSp>
        <p:cxnSp>
          <p:nvCxnSpPr>
            <p:cNvPr id="5327" name="Straight Connector 264"/>
            <p:cNvCxnSpPr/>
            <p:nvPr/>
          </p:nvCxnSpPr>
          <p:spPr>
            <a:xfrm>
              <a:off x="0" y="5440680"/>
              <a:ext cx="12189240" cy="360"/>
            </a:xfrm>
            <a:prstGeom prst="straightConnector1">
              <a:avLst/>
            </a:prstGeom>
            <a:ln w="6480">
              <a:solidFill>
                <a:srgbClr val="19d3c5">
                  <a:alpha val="20000"/>
                </a:srgbClr>
              </a:solidFill>
              <a:miter/>
            </a:ln>
          </p:spPr>
        </p:cxnSp>
        <p:cxnSp>
          <p:nvCxnSpPr>
            <p:cNvPr id="5328" name="Straight Connector 265"/>
            <p:cNvCxnSpPr/>
            <p:nvPr/>
          </p:nvCxnSpPr>
          <p:spPr>
            <a:xfrm>
              <a:off x="0" y="6373080"/>
              <a:ext cx="12189240" cy="360"/>
            </a:xfrm>
            <a:prstGeom prst="straightConnector1">
              <a:avLst/>
            </a:prstGeom>
            <a:ln w="6480">
              <a:solidFill>
                <a:srgbClr val="19d3c5">
                  <a:alpha val="20000"/>
                </a:srgbClr>
              </a:solidFill>
              <a:miter/>
            </a:ln>
          </p:spPr>
        </p:cxnSp>
        <p:cxnSp>
          <p:nvCxnSpPr>
            <p:cNvPr id="5329" name="Straight Connector 266"/>
            <p:cNvCxnSpPr/>
            <p:nvPr/>
          </p:nvCxnSpPr>
          <p:spPr>
            <a:xfrm>
              <a:off x="0" y="6062400"/>
              <a:ext cx="12189240" cy="360"/>
            </a:xfrm>
            <a:prstGeom prst="straightConnector1">
              <a:avLst/>
            </a:prstGeom>
            <a:ln w="6480">
              <a:solidFill>
                <a:srgbClr val="19d3c5">
                  <a:alpha val="20000"/>
                </a:srgbClr>
              </a:solidFill>
              <a:miter/>
            </a:ln>
          </p:spPr>
        </p:cxnSp>
        <p:cxnSp>
          <p:nvCxnSpPr>
            <p:cNvPr id="5330" name="Straight Connector 267"/>
            <p:cNvCxnSpPr/>
            <p:nvPr/>
          </p:nvCxnSpPr>
          <p:spPr>
            <a:xfrm>
              <a:off x="0" y="6684120"/>
              <a:ext cx="12189240" cy="360"/>
            </a:xfrm>
            <a:prstGeom prst="straightConnector1">
              <a:avLst/>
            </a:prstGeom>
            <a:ln w="6480">
              <a:solidFill>
                <a:srgbClr val="19d3c5">
                  <a:alpha val="20000"/>
                </a:srgbClr>
              </a:solidFill>
              <a:miter/>
            </a:ln>
          </p:spPr>
        </p:cxnSp>
        <p:sp>
          <p:nvSpPr>
            <p:cNvPr id="5331" name="main body box"/>
            <p:cNvSpPr/>
            <p:nvPr/>
          </p:nvSpPr>
          <p:spPr>
            <a:xfrm>
              <a:off x="554760" y="1405440"/>
              <a:ext cx="11082240" cy="4812120"/>
            </a:xfrm>
            <a:prstGeom prst="rect">
              <a:avLst/>
            </a:prstGeom>
            <a:noFill/>
            <a:ln w="12600">
              <a:solidFill>
                <a:srgbClr val="19d3c5">
                  <a:alpha val="50000"/>
                </a:srgbClr>
              </a:solidFill>
              <a:round/>
            </a:ln>
          </p:spPr>
          <p:style>
            <a:lnRef idx="0"/>
            <a:fillRef idx="0"/>
            <a:effectRef idx="0"/>
            <a:fontRef idx="minor"/>
          </p:style>
          <p:txBody>
            <a:bodyPr numCol="1" spcCol="0" lIns="68400" rIns="68400" tIns="34200" bIns="34200" anchor="t">
              <a:noAutofit/>
            </a:bodyPr>
            <a:p>
              <a:endParaRPr b="0" lang="en-US" sz="1320" strike="noStrike" u="none">
                <a:solidFill>
                  <a:schemeClr val="dk1"/>
                </a:solidFill>
                <a:effectLst/>
                <a:uFillTx/>
                <a:latin typeface="Verdana"/>
              </a:endParaRPr>
            </a:p>
          </p:txBody>
        </p:sp>
        <p:cxnSp>
          <p:nvCxnSpPr>
            <p:cNvPr id="5332" name="Straight Connector 269"/>
            <p:cNvCxnSpPr/>
            <p:nvPr/>
          </p:nvCxnSpPr>
          <p:spPr>
            <a:xfrm>
              <a:off x="554400" y="1865160"/>
              <a:ext cx="11082960" cy="360"/>
            </a:xfrm>
            <a:prstGeom prst="straightConnector1">
              <a:avLst/>
            </a:prstGeom>
            <a:ln w="12600">
              <a:solidFill>
                <a:srgbClr val="19d3c5">
                  <a:alpha val="50000"/>
                </a:srgbClr>
              </a:solidFill>
              <a:round/>
            </a:ln>
          </p:spPr>
        </p:cxnSp>
        <p:cxnSp>
          <p:nvCxnSpPr>
            <p:cNvPr id="5333" name="Straight Connector 270"/>
            <p:cNvCxnSpPr/>
            <p:nvPr/>
          </p:nvCxnSpPr>
          <p:spPr>
            <a:xfrm>
              <a:off x="554400" y="1408320"/>
              <a:ext cx="11082960" cy="360"/>
            </a:xfrm>
            <a:prstGeom prst="straightConnector1">
              <a:avLst/>
            </a:prstGeom>
            <a:ln w="12600">
              <a:solidFill>
                <a:srgbClr val="19d3c5">
                  <a:alpha val="50000"/>
                </a:srgbClr>
              </a:solidFill>
              <a:round/>
            </a:ln>
          </p:spPr>
        </p:cxnSp>
      </p:grpSp>
      <p:sp>
        <p:nvSpPr>
          <p:cNvPr id="5334" name="Sticker" hidden="1"/>
          <p:cNvSpPr/>
          <p:nvPr/>
        </p:nvSpPr>
        <p:spPr>
          <a:xfrm>
            <a:off x="558360" y="964800"/>
            <a:ext cx="501120" cy="122040"/>
          </a:xfrm>
          <a:prstGeom prst="rect">
            <a:avLst/>
          </a:prstGeom>
          <a:noFill/>
          <a:ln w="6480">
            <a:noFill/>
          </a:ln>
        </p:spPr>
        <p:style>
          <a:lnRef idx="0"/>
          <a:fillRef idx="0"/>
          <a:effectRef idx="0"/>
          <a:fontRef idx="minor"/>
        </p:style>
        <p:txBody>
          <a:bodyPr wrap="none" lIns="0" rIns="0" tIns="0" bIns="0" anchor="t">
            <a:spAutoFit/>
          </a:bodyPr>
          <a:p>
            <a:pPr defTabSz="914400">
              <a:lnSpc>
                <a:spcPct val="100000"/>
              </a:lnSpc>
              <a:spcBef>
                <a:spcPts val="300"/>
              </a:spcBef>
              <a:spcAft>
                <a:spcPts val="300"/>
              </a:spcAft>
            </a:pPr>
            <a:r>
              <a:rPr b="1" lang="en-US" sz="800" strike="noStrike" u="none" cap="all">
                <a:solidFill>
                  <a:schemeClr val="dk1"/>
                </a:solidFill>
                <a:effectLst/>
                <a:uFillTx/>
                <a:latin typeface="Verdana"/>
              </a:rPr>
              <a:t>STICKER</a:t>
            </a:r>
            <a:endParaRPr b="0" lang="en-US" sz="800" strike="noStrike" u="none">
              <a:solidFill>
                <a:srgbClr val="000000"/>
              </a:solidFill>
              <a:effectLst/>
              <a:uFillTx/>
              <a:latin typeface="Arial"/>
            </a:endParaRPr>
          </a:p>
        </p:txBody>
      </p:sp>
      <p:sp>
        <p:nvSpPr>
          <p:cNvPr id="5335" name="4. Footnote" hidden="1"/>
          <p:cNvSpPr/>
          <p:nvPr/>
        </p:nvSpPr>
        <p:spPr>
          <a:xfrm>
            <a:off x="554040" y="6279120"/>
            <a:ext cx="7278120" cy="122040"/>
          </a:xfrm>
          <a:prstGeom prst="rect">
            <a:avLst/>
          </a:prstGeom>
          <a:noFill/>
          <a:ln w="0">
            <a:noFill/>
          </a:ln>
        </p:spPr>
        <p:style>
          <a:lnRef idx="0"/>
          <a:fillRef idx="0"/>
          <a:effectRef idx="0"/>
          <a:fontRef idx="minor"/>
        </p:style>
        <p:txBody>
          <a:bodyPr lIns="0" rIns="0" tIns="0" bIns="0" anchor="b">
            <a:spAutoFit/>
          </a:bodyPr>
          <a:p>
            <a:pPr marL="203040" indent="-212760" defTabSz="914400">
              <a:lnSpc>
                <a:spcPct val="100000"/>
              </a:lnSpc>
              <a:tabLst>
                <a:tab algn="l" pos="0"/>
              </a:tabLst>
            </a:pPr>
            <a:r>
              <a:rPr b="0" lang="en-US" sz="800" strike="noStrike" u="none">
                <a:solidFill>
                  <a:schemeClr val="dk1"/>
                </a:solidFill>
                <a:effectLst/>
                <a:uFillTx/>
                <a:latin typeface="Verdana"/>
              </a:rPr>
              <a:t>Footnotes</a:t>
            </a:r>
            <a:endParaRPr b="0" lang="en-US" sz="800" strike="noStrike" u="none">
              <a:solidFill>
                <a:srgbClr val="000000"/>
              </a:solidFill>
              <a:effectLst/>
              <a:uFillTx/>
              <a:latin typeface="Arial"/>
            </a:endParaRPr>
          </a:p>
        </p:txBody>
      </p:sp>
      <p:sp>
        <p:nvSpPr>
          <p:cNvPr id="5336" name="ACET" hidden="1"/>
          <p:cNvSpPr/>
          <p:nvPr/>
        </p:nvSpPr>
        <p:spPr>
          <a:xfrm>
            <a:off x="5987880" y="2170800"/>
            <a:ext cx="3048840" cy="533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buClr>
                <a:srgbClr val="ffffff"/>
              </a:buClr>
              <a:buFont typeface="Segoe UI"/>
              <a:buChar char="​"/>
            </a:pPr>
            <a:r>
              <a:rPr b="1" lang="en-US" sz="1600" strike="noStrike" u="none">
                <a:solidFill>
                  <a:schemeClr val="dk1"/>
                </a:solidFill>
                <a:effectLst/>
                <a:uFillTx/>
                <a:latin typeface="Verdana"/>
              </a:rPr>
              <a:t>Above Chart Exhibit Title</a:t>
            </a:r>
            <a:endParaRPr b="0" lang="en-US" sz="1600" strike="noStrike" u="none">
              <a:solidFill>
                <a:srgbClr val="000000"/>
              </a:solidFill>
              <a:effectLst/>
              <a:uFillTx/>
              <a:latin typeface="Arial"/>
            </a:endParaRPr>
          </a:p>
          <a:p>
            <a:pPr defTabSz="914400">
              <a:lnSpc>
                <a:spcPct val="100000"/>
              </a:lnSpc>
              <a:spcAft>
                <a:spcPts val="601"/>
              </a:spcAft>
              <a:buClr>
                <a:srgbClr val="ffffff"/>
              </a:buClr>
              <a:buFont typeface="Segoe UI"/>
              <a:buChar char="​"/>
            </a:pPr>
            <a:r>
              <a:rPr b="0" lang="en-US" sz="1400" strike="noStrike" u="none">
                <a:solidFill>
                  <a:schemeClr val="dk1"/>
                </a:solidFill>
                <a:effectLst/>
                <a:uFillTx/>
                <a:latin typeface="Verdana"/>
              </a:rPr>
              <a:t>Unit of Measure</a:t>
            </a:r>
            <a:endParaRPr b="0" lang="en-US" sz="1400" strike="noStrike" u="none">
              <a:solidFill>
                <a:srgbClr val="000000"/>
              </a:solidFill>
              <a:effectLst/>
              <a:uFillTx/>
              <a:latin typeface="Arial"/>
            </a:endParaRPr>
          </a:p>
        </p:txBody>
      </p:sp>
      <p:grpSp>
        <p:nvGrpSpPr>
          <p:cNvPr id="5337" name="LegendBoxes"/>
          <p:cNvGrpSpPr/>
          <p:nvPr/>
        </p:nvGrpSpPr>
        <p:grpSpPr>
          <a:xfrm>
            <a:off x="10714680" y="4520880"/>
            <a:ext cx="973440" cy="1716120"/>
            <a:chOff x="10714680" y="4520880"/>
            <a:chExt cx="973440" cy="1716120"/>
          </a:xfrm>
        </p:grpSpPr>
        <p:sp>
          <p:nvSpPr>
            <p:cNvPr id="5338" name="RectangleLegend1" hidden="1"/>
            <p:cNvSpPr/>
            <p:nvPr/>
          </p:nvSpPr>
          <p:spPr>
            <a:xfrm>
              <a:off x="10714680" y="4541760"/>
              <a:ext cx="172440" cy="172440"/>
            </a:xfrm>
            <a:prstGeom prst="rect">
              <a:avLst/>
            </a:prstGeom>
            <a:solidFill>
              <a:schemeClr val="accent1"/>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339" name="RectangleLegend2" hidden="1"/>
            <p:cNvSpPr/>
            <p:nvPr/>
          </p:nvSpPr>
          <p:spPr>
            <a:xfrm>
              <a:off x="10714680" y="4921200"/>
              <a:ext cx="172440" cy="172440"/>
            </a:xfrm>
            <a:prstGeom prst="rect">
              <a:avLst/>
            </a:prstGeom>
            <a:solidFill>
              <a:schemeClr val="accent2"/>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340" name="RectangleLegend3" hidden="1"/>
            <p:cNvSpPr/>
            <p:nvPr/>
          </p:nvSpPr>
          <p:spPr>
            <a:xfrm>
              <a:off x="10714680" y="5294880"/>
              <a:ext cx="172440" cy="172440"/>
            </a:xfrm>
            <a:prstGeom prst="rect">
              <a:avLst/>
            </a:prstGeom>
            <a:solidFill>
              <a:schemeClr val="accent3"/>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341" name="RectangleLegend4" hidden="1"/>
            <p:cNvSpPr/>
            <p:nvPr/>
          </p:nvSpPr>
          <p:spPr>
            <a:xfrm>
              <a:off x="10714680" y="5668560"/>
              <a:ext cx="172440" cy="172440"/>
            </a:xfrm>
            <a:prstGeom prst="rect">
              <a:avLst/>
            </a:prstGeom>
            <a:solidFill>
              <a:schemeClr val="accent4"/>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342" name="RectangleLegend5" hidden="1"/>
            <p:cNvSpPr/>
            <p:nvPr/>
          </p:nvSpPr>
          <p:spPr>
            <a:xfrm>
              <a:off x="10714680" y="6042240"/>
              <a:ext cx="172440" cy="172440"/>
            </a:xfrm>
            <a:prstGeom prst="rect">
              <a:avLst/>
            </a:prstGeom>
            <a:solidFill>
              <a:schemeClr val="accent5"/>
            </a:solidFill>
            <a:ln w="6480">
              <a:noFill/>
            </a:ln>
          </p:spPr>
          <p:style>
            <a:lnRef idx="0"/>
            <a:fillRef idx="0"/>
            <a:effectRef idx="0"/>
            <a:fontRef idx="minor"/>
          </p:style>
          <p:txBody>
            <a:bodyPr numCol="1" spcCol="0" anchor="ctr">
              <a:noAutofit/>
            </a:bodyPr>
            <a:p>
              <a:endParaRPr b="0" lang="en-US" sz="1400" strike="noStrike" u="none">
                <a:solidFill>
                  <a:schemeClr val="dk1"/>
                </a:solidFill>
                <a:effectLst/>
                <a:uFillTx/>
                <a:latin typeface="Verdana"/>
              </a:endParaRPr>
            </a:p>
          </p:txBody>
        </p:sp>
        <p:sp>
          <p:nvSpPr>
            <p:cNvPr id="5343" name="Legend1" hidden="1"/>
            <p:cNvSpPr/>
            <p:nvPr/>
          </p:nvSpPr>
          <p:spPr>
            <a:xfrm>
              <a:off x="11040840" y="45208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44" name="Legend2" hidden="1"/>
            <p:cNvSpPr/>
            <p:nvPr/>
          </p:nvSpPr>
          <p:spPr>
            <a:xfrm>
              <a:off x="11040840" y="49003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45" name="Legend3" hidden="1"/>
            <p:cNvSpPr/>
            <p:nvPr/>
          </p:nvSpPr>
          <p:spPr>
            <a:xfrm>
              <a:off x="11040840" y="5279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46" name="Legend4" hidden="1"/>
            <p:cNvSpPr/>
            <p:nvPr/>
          </p:nvSpPr>
          <p:spPr>
            <a:xfrm>
              <a:off x="11040840" y="5651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47" name="Legend5" hidden="1"/>
            <p:cNvSpPr/>
            <p:nvPr/>
          </p:nvSpPr>
          <p:spPr>
            <a:xfrm>
              <a:off x="11040840" y="6022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grpSp>
        <p:nvGrpSpPr>
          <p:cNvPr id="5348" name="LegendLines"/>
          <p:cNvGrpSpPr/>
          <p:nvPr/>
        </p:nvGrpSpPr>
        <p:grpSpPr>
          <a:xfrm>
            <a:off x="10317240" y="3355560"/>
            <a:ext cx="1370880" cy="956880"/>
            <a:chOff x="10317240" y="3355560"/>
            <a:chExt cx="1370880" cy="956880"/>
          </a:xfrm>
        </p:grpSpPr>
        <p:sp>
          <p:nvSpPr>
            <p:cNvPr id="5349" name="Legend1" hidden="1"/>
            <p:cNvSpPr/>
            <p:nvPr/>
          </p:nvSpPr>
          <p:spPr>
            <a:xfrm>
              <a:off x="11040840" y="33555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50" name="Legend2" hidden="1"/>
            <p:cNvSpPr/>
            <p:nvPr/>
          </p:nvSpPr>
          <p:spPr>
            <a:xfrm>
              <a:off x="11040840" y="3726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51" name="Legend3" hidden="1"/>
            <p:cNvSpPr/>
            <p:nvPr/>
          </p:nvSpPr>
          <p:spPr>
            <a:xfrm>
              <a:off x="11040840" y="4098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52" name="LineLegend3"/>
            <p:cNvSpPr/>
            <p:nvPr/>
          </p:nvSpPr>
          <p:spPr>
            <a:xfrm>
              <a:off x="10317240" y="4203720"/>
              <a:ext cx="457200" cy="360"/>
            </a:xfrm>
            <a:prstGeom prst="line">
              <a:avLst/>
            </a:prstGeom>
            <a:ln w="28440">
              <a:solidFill>
                <a:schemeClr val="accent1"/>
              </a:solidFill>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5353" name="LineLegend2"/>
            <p:cNvSpPr/>
            <p:nvPr/>
          </p:nvSpPr>
          <p:spPr>
            <a:xfrm>
              <a:off x="10317240" y="3830400"/>
              <a:ext cx="457200" cy="360"/>
            </a:xfrm>
            <a:prstGeom prst="line">
              <a:avLst/>
            </a:prstGeom>
            <a:ln w="28440">
              <a:solidFill>
                <a:schemeClr val="accent1"/>
              </a:solidFill>
              <a:prstDash val="dash"/>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sp>
          <p:nvSpPr>
            <p:cNvPr id="5354" name="LineLegend1"/>
            <p:cNvSpPr/>
            <p:nvPr/>
          </p:nvSpPr>
          <p:spPr>
            <a:xfrm>
              <a:off x="10317240" y="3462480"/>
              <a:ext cx="457200" cy="360"/>
            </a:xfrm>
            <a:prstGeom prst="line">
              <a:avLst/>
            </a:prstGeom>
            <a:ln w="28440">
              <a:solidFill>
                <a:schemeClr val="accent1"/>
              </a:solidFill>
              <a:prstDash val="sysDot"/>
              <a:round/>
            </a:ln>
          </p:spPr>
          <p:style>
            <a:lnRef idx="0"/>
            <a:fillRef idx="0"/>
            <a:effectRef idx="0"/>
            <a:fontRef idx="minor"/>
          </p:style>
          <p:txBody>
            <a:bodyPr lIns="90000" rIns="90000" tIns="-44640" bIns="-44640" anchor="ctr">
              <a:noAutofit/>
            </a:bodyPr>
            <a:p>
              <a:endParaRPr b="0" lang="en-US" sz="1400" strike="noStrike" u="none">
                <a:solidFill>
                  <a:schemeClr val="dk1"/>
                </a:solidFill>
                <a:effectLst/>
                <a:uFillTx/>
                <a:latin typeface="Verdana"/>
              </a:endParaRPr>
            </a:p>
          </p:txBody>
        </p:sp>
      </p:grpSp>
      <p:grpSp>
        <p:nvGrpSpPr>
          <p:cNvPr id="5355" name="LegendMoons"/>
          <p:cNvGrpSpPr/>
          <p:nvPr/>
        </p:nvGrpSpPr>
        <p:grpSpPr>
          <a:xfrm>
            <a:off x="10688400" y="1415880"/>
            <a:ext cx="999720" cy="1731600"/>
            <a:chOff x="10688400" y="1415880"/>
            <a:chExt cx="999720" cy="1731600"/>
          </a:xfrm>
        </p:grpSpPr>
        <p:sp>
          <p:nvSpPr>
            <p:cNvPr id="5356" name="Legend1" hidden="1"/>
            <p:cNvSpPr/>
            <p:nvPr/>
          </p:nvSpPr>
          <p:spPr>
            <a:xfrm>
              <a:off x="11040840" y="142380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57" name="Legend2" hidden="1"/>
            <p:cNvSpPr/>
            <p:nvPr/>
          </p:nvSpPr>
          <p:spPr>
            <a:xfrm>
              <a:off x="11040840" y="179928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58" name="Legend3" hidden="1"/>
            <p:cNvSpPr/>
            <p:nvPr/>
          </p:nvSpPr>
          <p:spPr>
            <a:xfrm>
              <a:off x="11040840" y="217476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59" name="Legend4" hidden="1"/>
            <p:cNvSpPr/>
            <p:nvPr/>
          </p:nvSpPr>
          <p:spPr>
            <a:xfrm>
              <a:off x="11040840" y="255024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sp>
          <p:nvSpPr>
            <p:cNvPr id="5360" name="Legend5" hidden="1"/>
            <p:cNvSpPr/>
            <p:nvPr/>
          </p:nvSpPr>
          <p:spPr>
            <a:xfrm>
              <a:off x="11040840" y="2925720"/>
              <a:ext cx="647280" cy="214200"/>
            </a:xfrm>
            <a:prstGeom prst="rect">
              <a:avLst/>
            </a:prstGeom>
            <a:noFill/>
            <a:ln w="0">
              <a:noFill/>
            </a:ln>
          </p:spPr>
          <p:style>
            <a:lnRef idx="0"/>
            <a:fillRef idx="0"/>
            <a:effectRef idx="0"/>
            <a:fontRef idx="minor"/>
          </p:style>
          <p:txBody>
            <a:bodyPr wrap="none" lIns="0" rIns="0" tIns="0" bIns="0" anchor="ctr">
              <a:spAutoFit/>
            </a:bodyPr>
            <a:p>
              <a:pPr defTabSz="914400">
                <a:lnSpc>
                  <a:spcPct val="100000"/>
                </a:lnSpc>
                <a:spcAft>
                  <a:spcPts val="601"/>
                </a:spcAft>
              </a:pPr>
              <a:r>
                <a:rPr b="0" lang="en-US" sz="1400" strike="noStrike" u="none">
                  <a:solidFill>
                    <a:schemeClr val="dk1"/>
                  </a:solidFill>
                  <a:effectLst/>
                  <a:uFillTx/>
                  <a:latin typeface="Verdana"/>
                </a:rPr>
                <a:t>Legend</a:t>
              </a:r>
              <a:endParaRPr b="0" lang="en-US" sz="1400" strike="noStrike" u="none">
                <a:solidFill>
                  <a:srgbClr val="000000"/>
                </a:solidFill>
                <a:effectLst/>
                <a:uFillTx/>
                <a:latin typeface="Arial"/>
              </a:endParaRPr>
            </a:p>
          </p:txBody>
        </p:sp>
        <p:grpSp>
          <p:nvGrpSpPr>
            <p:cNvPr id="5361" name="MoonLegend1"/>
            <p:cNvGrpSpPr/>
            <p:nvPr/>
          </p:nvGrpSpPr>
          <p:grpSpPr>
            <a:xfrm>
              <a:off x="10688400" y="1415880"/>
              <a:ext cx="228240" cy="228240"/>
              <a:chOff x="10688400" y="1415880"/>
              <a:chExt cx="228240" cy="228240"/>
            </a:xfrm>
          </p:grpSpPr>
          <p:sp>
            <p:nvSpPr>
              <p:cNvPr id="5362" name="Oval 42" hidden="1"/>
              <p:cNvSpPr/>
              <p:nvPr/>
            </p:nvSpPr>
            <p:spPr>
              <a:xfrm>
                <a:off x="10688400" y="141588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363" name="Arc 43" hidden="1"/>
              <p:cNvSpPr/>
              <p:nvPr/>
            </p:nvSpPr>
            <p:spPr>
              <a:xfrm>
                <a:off x="10688400" y="141588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364" name="MoonLegend2"/>
            <p:cNvGrpSpPr/>
            <p:nvPr/>
          </p:nvGrpSpPr>
          <p:grpSpPr>
            <a:xfrm>
              <a:off x="10688400" y="1791720"/>
              <a:ext cx="228240" cy="228240"/>
              <a:chOff x="10688400" y="1791720"/>
              <a:chExt cx="228240" cy="228240"/>
            </a:xfrm>
          </p:grpSpPr>
          <p:sp>
            <p:nvSpPr>
              <p:cNvPr id="5365" name="Oval 40" hidden="1"/>
              <p:cNvSpPr/>
              <p:nvPr/>
            </p:nvSpPr>
            <p:spPr>
              <a:xfrm>
                <a:off x="10688400" y="179172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366" name="Arc 41" hidden="1"/>
              <p:cNvSpPr/>
              <p:nvPr/>
            </p:nvSpPr>
            <p:spPr>
              <a:xfrm>
                <a:off x="10688400" y="1791720"/>
                <a:ext cx="228240" cy="228240"/>
              </a:xfrm>
              <a:prstGeom prst="arc">
                <a:avLst>
                  <a:gd name="adj1" fmla="val 16200000"/>
                  <a:gd name="adj2" fmla="val 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367" name="MoonLegend3"/>
            <p:cNvGrpSpPr/>
            <p:nvPr/>
          </p:nvGrpSpPr>
          <p:grpSpPr>
            <a:xfrm>
              <a:off x="10688400" y="2167560"/>
              <a:ext cx="228240" cy="228240"/>
              <a:chOff x="10688400" y="2167560"/>
              <a:chExt cx="228240" cy="228240"/>
            </a:xfrm>
          </p:grpSpPr>
          <p:sp>
            <p:nvSpPr>
              <p:cNvPr id="5368" name="Oval 38" hidden="1"/>
              <p:cNvSpPr/>
              <p:nvPr/>
            </p:nvSpPr>
            <p:spPr>
              <a:xfrm>
                <a:off x="10688400" y="216756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369" name="Arc 39" hidden="1"/>
              <p:cNvSpPr/>
              <p:nvPr/>
            </p:nvSpPr>
            <p:spPr>
              <a:xfrm>
                <a:off x="10688400" y="2167560"/>
                <a:ext cx="228240" cy="228240"/>
              </a:xfrm>
              <a:prstGeom prst="arc">
                <a:avLst>
                  <a:gd name="adj1" fmla="val 16200000"/>
                  <a:gd name="adj2" fmla="val 54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370" name="MoonLegend4"/>
            <p:cNvGrpSpPr/>
            <p:nvPr/>
          </p:nvGrpSpPr>
          <p:grpSpPr>
            <a:xfrm>
              <a:off x="10688400" y="2543400"/>
              <a:ext cx="228240" cy="228240"/>
              <a:chOff x="10688400" y="2543400"/>
              <a:chExt cx="228240" cy="228240"/>
            </a:xfrm>
          </p:grpSpPr>
          <p:sp>
            <p:nvSpPr>
              <p:cNvPr id="5371" name="Oval 36" hidden="1"/>
              <p:cNvSpPr/>
              <p:nvPr/>
            </p:nvSpPr>
            <p:spPr>
              <a:xfrm>
                <a:off x="10688400" y="254340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372" name="Arc 37" hidden="1"/>
              <p:cNvSpPr/>
              <p:nvPr/>
            </p:nvSpPr>
            <p:spPr>
              <a:xfrm>
                <a:off x="10688400" y="2543400"/>
                <a:ext cx="228240" cy="228240"/>
              </a:xfrm>
              <a:prstGeom prst="arc">
                <a:avLst>
                  <a:gd name="adj1" fmla="val 16200000"/>
                  <a:gd name="adj2" fmla="val 108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nvGrpSpPr>
            <p:cNvPr id="5373" name="MoonLegend5"/>
            <p:cNvGrpSpPr/>
            <p:nvPr/>
          </p:nvGrpSpPr>
          <p:grpSpPr>
            <a:xfrm>
              <a:off x="10688400" y="2919240"/>
              <a:ext cx="228240" cy="228240"/>
              <a:chOff x="10688400" y="2919240"/>
              <a:chExt cx="228240" cy="228240"/>
            </a:xfrm>
          </p:grpSpPr>
          <p:sp>
            <p:nvSpPr>
              <p:cNvPr id="5374" name="Oval 34" hidden="1"/>
              <p:cNvSpPr/>
              <p:nvPr/>
            </p:nvSpPr>
            <p:spPr>
              <a:xfrm>
                <a:off x="10688400" y="2919240"/>
                <a:ext cx="228240" cy="228240"/>
              </a:xfrm>
              <a:prstGeom prst="ellipse">
                <a:avLst/>
              </a:prstGeom>
              <a:solidFill>
                <a:srgbClr val="d0d0d0"/>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sp>
            <p:nvSpPr>
              <p:cNvPr id="5375" name="Arc 35" hidden="1"/>
              <p:cNvSpPr/>
              <p:nvPr/>
            </p:nvSpPr>
            <p:spPr>
              <a:xfrm>
                <a:off x="10688400" y="2919240"/>
                <a:ext cx="228240" cy="228240"/>
              </a:xfrm>
              <a:prstGeom prst="arc">
                <a:avLst>
                  <a:gd name="adj1" fmla="val 16200000"/>
                  <a:gd name="adj2" fmla="val 16200000"/>
                </a:avLst>
              </a:prstGeom>
              <a:solidFill>
                <a:schemeClr val="accent2"/>
              </a:solidFill>
              <a:ln w="9360">
                <a:noFill/>
              </a:ln>
            </p:spPr>
            <p:style>
              <a:lnRef idx="0"/>
              <a:fillRef idx="0"/>
              <a:effectRef idx="0"/>
              <a:fontRef idx="minor"/>
            </p:style>
            <p:txBody>
              <a:bodyPr lIns="90000" rIns="90000" tIns="45000" bIns="45000" anchor="ctr">
                <a:noAutofit/>
              </a:bodyPr>
              <a:p>
                <a:endParaRPr b="0" lang="en-US" sz="1400" strike="noStrike" u="none">
                  <a:solidFill>
                    <a:schemeClr val="dk1"/>
                  </a:solidFill>
                  <a:effectLst/>
                  <a:uFillTx/>
                  <a:latin typeface="Verdana"/>
                </a:endParaRPr>
              </a:p>
            </p:txBody>
          </p:sp>
        </p:grpSp>
      </p:grpSp>
      <p:pic>
        <p:nvPicPr>
          <p:cNvPr id="5376" name="Picture 4" descr="Vitafoods Asia | 17 - 19 Sept 2025 | Nutraceutical Trade Show"/>
          <p:cNvPicPr/>
          <p:nvPr/>
        </p:nvPicPr>
        <p:blipFill>
          <a:blip r:embed="rId4"/>
          <a:srcRect l="10354" t="12330" r="10264" b="23227"/>
          <a:stretch/>
        </p:blipFill>
        <p:spPr>
          <a:xfrm>
            <a:off x="10878840" y="6310440"/>
            <a:ext cx="758160" cy="398160"/>
          </a:xfrm>
          <a:prstGeom prst="rect">
            <a:avLst/>
          </a:prstGeom>
          <a:noFill/>
          <a:ln w="0">
            <a:noFill/>
          </a:ln>
        </p:spPr>
      </p:pic>
      <p:graphicFrame>
        <p:nvGraphicFramePr>
          <p:cNvPr id="5377" name="Object 2"/>
          <p:cNvGraphicFramePr/>
          <p:nvPr/>
        </p:nvGraphicFramePr>
        <p:xfrm>
          <a:off x="1440" y="1440"/>
          <a:ext cx="1080" cy="1080"/>
        </p:xfrm>
        <a:graphic>
          <a:graphicData uri="http://schemas.openxmlformats.org/presentationml/2006/ole">
            <p:oleObj r:id="rId5" spid="">
              <p:embed/>
              <p:pic>
                <p:nvPicPr>
                  <p:cNvPr id="5378" name="Object 2" descr=""/>
                  <p:cNvPicPr/>
                  <p:nvPr/>
                </p:nvPicPr>
                <p:blipFill>
                  <a:blip r:embed="rId6"/>
                  <a:stretch/>
                </p:blipFill>
                <p:spPr>
                  <a:xfrm>
                    <a:off x="1440" y="1440"/>
                    <a:ext cx="1080" cy="1080"/>
                  </a:xfrm>
                  <a:prstGeom prst="rect">
                    <a:avLst/>
                  </a:prstGeom>
                  <a:noFill/>
                  <a:ln w="0">
                    <a:noFill/>
                  </a:ln>
                </p:spPr>
              </p:pic>
            </p:oleObj>
          </a:graphicData>
        </a:graphic>
      </p:graphicFrame>
      <p:sp>
        <p:nvSpPr>
          <p:cNvPr id="5379" name="Rectangle 1" hidden="1"/>
          <p:cNvSpPr/>
          <p:nvPr/>
        </p:nvSpPr>
        <p:spPr>
          <a:xfrm>
            <a:off x="0" y="0"/>
            <a:ext cx="158400" cy="158400"/>
          </a:xfrm>
          <a:prstGeom prst="rect">
            <a:avLst/>
          </a:prstGeom>
          <a:solidFill>
            <a:schemeClr val="accent1"/>
          </a:solidFill>
          <a:ln w="6480">
            <a:noFill/>
          </a:ln>
        </p:spPr>
        <p:style>
          <a:lnRef idx="0"/>
          <a:fillRef idx="0"/>
          <a:effectRef idx="0"/>
          <a:fontRef idx="minor"/>
        </p:style>
        <p:txBody>
          <a:bodyPr numCol="1" spcCol="0" wrap="none" lIns="0" rIns="0" tIns="0" bIns="0" anchor="ctr">
            <a:noAutofit/>
          </a:bodyPr>
          <a:p>
            <a:endParaRPr b="1" lang="en-US" sz="2500" strike="noStrike" u="none">
              <a:solidFill>
                <a:schemeClr val="lt1"/>
              </a:solidFill>
              <a:effectLst/>
              <a:uFillTx/>
              <a:latin typeface="Arial"/>
            </a:endParaRPr>
          </a:p>
        </p:txBody>
      </p:sp>
      <p:sp>
        <p:nvSpPr>
          <p:cNvPr id="5380" name="RectangleDark"/>
          <p:cNvSpPr/>
          <p:nvPr/>
        </p:nvSpPr>
        <p:spPr>
          <a:xfrm>
            <a:off x="4364640" y="0"/>
            <a:ext cx="7826760" cy="6857640"/>
          </a:xfrm>
          <a:prstGeom prst="rect">
            <a:avLst/>
          </a:prstGeom>
          <a:solidFill>
            <a:schemeClr val="lt1"/>
          </a:solidFill>
          <a:ln w="6480">
            <a:noFill/>
          </a:ln>
        </p:spPr>
        <p:style>
          <a:lnRef idx="0"/>
          <a:fillRef idx="0"/>
          <a:effectRef idx="0"/>
          <a:fontRef idx="minor"/>
        </p:style>
        <p:txBody>
          <a:bodyPr numCol="1" spcCol="0" anchor="t">
            <a:noAutofit/>
          </a:bodyPr>
          <a:p>
            <a:endParaRPr b="0" lang="en-US" sz="1800" strike="noStrike" u="none">
              <a:solidFill>
                <a:schemeClr val="lt2"/>
              </a:solidFill>
              <a:effectLst/>
              <a:uFillTx/>
              <a:latin typeface="Arial"/>
            </a:endParaRPr>
          </a:p>
        </p:txBody>
      </p:sp>
      <p:sp>
        <p:nvSpPr>
          <p:cNvPr id="5381" name="PlaceHolder 1"/>
          <p:cNvSpPr>
            <a:spLocks noGrp="1"/>
          </p:cNvSpPr>
          <p:nvPr>
            <p:ph type="title"/>
          </p:nvPr>
        </p:nvSpPr>
        <p:spPr>
          <a:xfrm>
            <a:off x="554760" y="2744280"/>
            <a:ext cx="3465360" cy="768960"/>
          </a:xfrm>
          <a:prstGeom prst="rect">
            <a:avLst/>
          </a:prstGeom>
          <a:noFill/>
          <a:ln w="0">
            <a:noFill/>
          </a:ln>
        </p:spPr>
        <p:txBody>
          <a:bodyPr lIns="0" rIns="0" tIns="0" bIns="0" anchor="b">
            <a:noAutofit/>
          </a:bodyPr>
          <a:p>
            <a:pPr indent="0" defTabSz="914400">
              <a:lnSpc>
                <a:spcPct val="100000"/>
              </a:lnSpc>
              <a:buNone/>
            </a:pPr>
            <a:r>
              <a:rPr b="0" lang="en-US" sz="2500" strike="noStrike" u="none">
                <a:solidFill>
                  <a:schemeClr val="lt1"/>
                </a:solidFill>
                <a:effectLst/>
                <a:uFillTx/>
                <a:latin typeface="Verdana"/>
              </a:rPr>
              <a:t>Click to edit Master title style</a:t>
            </a:r>
            <a:endParaRPr b="0" lang="en-US" sz="2500" strike="noStrike" u="none">
              <a:solidFill>
                <a:schemeClr val="dk1"/>
              </a:solidFill>
              <a:effectLst/>
              <a:uFillTx/>
              <a:latin typeface="Verdana"/>
            </a:endParaRPr>
          </a:p>
        </p:txBody>
      </p:sp>
      <p:sp>
        <p:nvSpPr>
          <p:cNvPr id="5382" name="5. Source" hidden="1"/>
          <p:cNvSpPr/>
          <p:nvPr/>
        </p:nvSpPr>
        <p:spPr>
          <a:xfrm>
            <a:off x="880200" y="6506280"/>
            <a:ext cx="7277400" cy="12204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spcAft>
                <a:spcPts val="300"/>
              </a:spcAft>
              <a:buClr>
                <a:srgbClr val="3f4043"/>
              </a:buClr>
              <a:buFont typeface="Segoe UI"/>
              <a:buChar char="​"/>
            </a:pPr>
            <a:r>
              <a:rPr b="0" lang="en-US" sz="800" strike="noStrike" u="none">
                <a:solidFill>
                  <a:schemeClr val="lt2"/>
                </a:solidFill>
                <a:effectLst/>
                <a:uFillTx/>
                <a:latin typeface="Verdana"/>
              </a:rPr>
              <a:t>Source: …</a:t>
            </a:r>
            <a:endParaRPr b="0" lang="en-US" sz="800" strike="noStrike" u="none">
              <a:solidFill>
                <a:srgbClr val="000000"/>
              </a:solidFill>
              <a:effectLst/>
              <a:uFillTx/>
              <a:latin typeface="Arial"/>
            </a:endParaRPr>
          </a:p>
        </p:txBody>
      </p:sp>
      <p:sp>
        <p:nvSpPr>
          <p:cNvPr id="5383" name="PlaceHolder 2"/>
          <p:cNvSpPr>
            <a:spLocks noGrp="1"/>
          </p:cNvSpPr>
          <p:nvPr>
            <p:ph type="body"/>
          </p:nvPr>
        </p:nvSpPr>
        <p:spPr>
          <a:xfrm>
            <a:off x="554760" y="41760"/>
            <a:ext cx="3465360" cy="4456440"/>
          </a:xfrm>
          <a:prstGeom prst="rect">
            <a:avLst/>
          </a:prstGeom>
          <a:noFill/>
          <a:ln w="6480">
            <a:noFill/>
          </a:ln>
        </p:spPr>
        <p:txBody>
          <a:bodyPr lIns="0" rIns="0" tIns="0" bIns="0" anchor="t">
            <a:spAutoFit/>
          </a:bodyPr>
          <a:p>
            <a:pPr marL="432000" indent="-324000" defTabSz="914400">
              <a:lnSpc>
                <a:spcPct val="100000"/>
              </a:lnSpc>
              <a:spcBef>
                <a:spcPts val="300"/>
              </a:spcBef>
              <a:spcAft>
                <a:spcPts val="300"/>
              </a:spcAft>
              <a:buClr>
                <a:srgbClr val="000000"/>
              </a:buClr>
              <a:buSzPct val="45000"/>
              <a:buFont typeface="Wingdings" charset="2"/>
              <a:buChar char=""/>
              <a:tabLst>
                <a:tab algn="l" pos="0"/>
              </a:tabLst>
            </a:pPr>
            <a:r>
              <a:rPr b="0" lang="en-US" sz="800" strike="noStrike" u="none">
                <a:solidFill>
                  <a:schemeClr val="lt2"/>
                </a:solidFill>
                <a:effectLst/>
                <a:uFillTx/>
                <a:latin typeface="Verdana"/>
              </a:rPr>
              <a:t>Add tracker</a:t>
            </a:r>
            <a:endParaRPr b="0" lang="en-US" sz="800" strike="noStrike" u="none">
              <a:solidFill>
                <a:schemeClr val="dk1"/>
              </a:solidFill>
              <a:effectLst/>
              <a:uFillTx/>
              <a:latin typeface="Verdana"/>
            </a:endParaRPr>
          </a:p>
        </p:txBody>
      </p:sp>
      <p:sp>
        <p:nvSpPr>
          <p:cNvPr id="5384" name="Slide Number"/>
          <p:cNvSpPr/>
          <p:nvPr/>
        </p:nvSpPr>
        <p:spPr>
          <a:xfrm>
            <a:off x="554760" y="6499080"/>
            <a:ext cx="325080" cy="137880"/>
          </a:xfrm>
          <a:prstGeom prst="rect">
            <a:avLst/>
          </a:prstGeom>
          <a:noFill/>
          <a:ln w="9360">
            <a:noFill/>
          </a:ln>
        </p:spPr>
        <p:style>
          <a:lnRef idx="0"/>
          <a:fillRef idx="0"/>
          <a:effectRef idx="0"/>
          <a:fontRef idx="minor"/>
        </p:style>
        <p:txBody>
          <a:bodyPr lIns="0" rIns="0" tIns="0" bIns="0" anchor="b">
            <a:spAutoFit/>
          </a:bodyPr>
          <a:p>
            <a:pPr defTabSz="610920">
              <a:lnSpc>
                <a:spcPct val="100000"/>
              </a:lnSpc>
            </a:pPr>
            <a:fld id="{AAF7A7A2-2244-441B-B6BB-80E3FD9B5CA4}" type="slidenum">
              <a:rPr b="0" lang="en-US" sz="900" strike="noStrike" u="none">
                <a:solidFill>
                  <a:srgbClr val="929293"/>
                </a:solidFill>
                <a:effectLst/>
                <a:uFillTx/>
                <a:latin typeface="Verdana"/>
              </a:rPr>
              <a:t>&lt;编号&gt;</a:t>
            </a:fld>
            <a:endParaRPr b="0" lang="en-US" sz="900" strike="noStrike" u="none">
              <a:solidFill>
                <a:srgbClr val="000000"/>
              </a:solidFill>
              <a:effectLst/>
              <a:uFillTx/>
              <a:latin typeface="Arial"/>
            </a:endParaRPr>
          </a:p>
        </p:txBody>
      </p:sp>
      <p:pic>
        <p:nvPicPr>
          <p:cNvPr id="5385" name="Picture 6" descr="Vitafoods Asia | 17 - 19 Sept 2025 | Nutraceutical Trade Show"/>
          <p:cNvPicPr/>
          <p:nvPr/>
        </p:nvPicPr>
        <p:blipFill>
          <a:blip r:embed="rId7"/>
          <a:srcRect l="10354" t="12330" r="10264" b="23227"/>
          <a:stretch/>
        </p:blipFill>
        <p:spPr>
          <a:xfrm>
            <a:off x="10878840" y="6310440"/>
            <a:ext cx="758160" cy="398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022" r:id="rId8"/>
  </p:sldLayoutIdLst>
</p:sldMaster>
</file>

<file path=ppt/slideMasters/slideMaster1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388" name="think-cell data - do not delete"/>
          <p:cNvGraphicFramePr/>
          <p:nvPr/>
        </p:nvGraphicFramePr>
        <p:xfrm>
          <a:off x="2160" y="2160"/>
          <a:ext cx="1800" cy="1800"/>
        </p:xfrm>
        <a:graphic>
          <a:graphicData uri="http://schemas.openxmlformats.org/presentationml/2006/ole">
            <p:oleObj r:id="rId2" spid="">
              <p:embed/>
              <p:pic>
                <p:nvPicPr>
                  <p:cNvPr id="538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390" name="Picture 4" descr=""/>
          <p:cNvPicPr/>
          <p:nvPr/>
        </p:nvPicPr>
        <p:blipFill>
          <a:blip r:embed="rId4"/>
          <a:stretch/>
        </p:blipFill>
        <p:spPr>
          <a:xfrm>
            <a:off x="10698120" y="6001200"/>
            <a:ext cx="1172880" cy="600480"/>
          </a:xfrm>
          <a:prstGeom prst="rect">
            <a:avLst/>
          </a:prstGeom>
          <a:noFill/>
          <a:ln w="0">
            <a:noFill/>
          </a:ln>
        </p:spPr>
      </p:pic>
      <p:sp>
        <p:nvSpPr>
          <p:cNvPr id="5391"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392" name="PlaceHolder 2"/>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indent="0" defTabSz="914400">
              <a:lnSpc>
                <a:spcPct val="113000"/>
              </a:lnSpc>
              <a:buNone/>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393"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2024 FrieslandCampina Ingredients</a:t>
            </a:r>
            <a:endParaRPr b="0" lang="en-US" sz="800" strike="noStrike" u="none">
              <a:solidFill>
                <a:srgbClr val="000000"/>
              </a:solidFill>
              <a:effectLst/>
              <a:uFillTx/>
              <a:latin typeface="Arial"/>
            </a:endParaRPr>
          </a:p>
        </p:txBody>
      </p:sp>
      <p:sp>
        <p:nvSpPr>
          <p:cNvPr id="5394" name="PlaceHolder 3"/>
          <p:cNvSpPr>
            <a:spLocks noGrp="1"/>
          </p:cNvSpPr>
          <p:nvPr>
            <p:ph type="body"/>
          </p:nvPr>
        </p:nvSpPr>
        <p:spPr>
          <a:xfrm>
            <a:off x="662400" y="374400"/>
            <a:ext cx="1737360" cy="1046160"/>
          </a:xfrm>
          <a:prstGeom prst="rect">
            <a:avLst/>
          </a:prstGeom>
          <a:blipFill rotWithShape="0">
            <a:blip r:embed="rId5"/>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395" name="Groep 10"/>
          <p:cNvGrpSpPr/>
          <p:nvPr/>
        </p:nvGrpSpPr>
        <p:grpSpPr>
          <a:xfrm>
            <a:off x="12263040" y="576000"/>
            <a:ext cx="1129680" cy="756360"/>
            <a:chOff x="12263040" y="576000"/>
            <a:chExt cx="1129680" cy="756360"/>
          </a:xfrm>
        </p:grpSpPr>
        <p:sp>
          <p:nvSpPr>
            <p:cNvPr id="5396"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397" name="Tekstvak 13"/>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24" r:id="rId6"/>
  </p:sldLayoutIdLst>
</p:sldMaster>
</file>

<file path=ppt/slideMasters/slideMaster1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00" name="think-cell data - do not delete"/>
          <p:cNvGraphicFramePr/>
          <p:nvPr/>
        </p:nvGraphicFramePr>
        <p:xfrm>
          <a:off x="2160" y="2160"/>
          <a:ext cx="1800" cy="1800"/>
        </p:xfrm>
        <a:graphic>
          <a:graphicData uri="http://schemas.openxmlformats.org/presentationml/2006/ole">
            <p:oleObj r:id="rId2" spid="">
              <p:embed/>
              <p:pic>
                <p:nvPicPr>
                  <p:cNvPr id="5401"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402" name="Picture 4" descr=""/>
          <p:cNvPicPr/>
          <p:nvPr/>
        </p:nvPicPr>
        <p:blipFill>
          <a:blip r:embed="rId4"/>
          <a:stretch/>
        </p:blipFill>
        <p:spPr>
          <a:xfrm>
            <a:off x="10698120" y="6001200"/>
            <a:ext cx="1172880" cy="600480"/>
          </a:xfrm>
          <a:prstGeom prst="rect">
            <a:avLst/>
          </a:prstGeom>
          <a:noFill/>
          <a:ln w="0">
            <a:noFill/>
          </a:ln>
        </p:spPr>
      </p:pic>
      <p:pic>
        <p:nvPicPr>
          <p:cNvPr id="5403" name="Picture Placeholder 6" descr="A picture containing outdoor&#10;&#10;Description automatically generated"/>
          <p:cNvPicPr/>
          <p:nvPr/>
        </p:nvPicPr>
        <p:blipFill>
          <a:blip r:embed="rId5"/>
          <a:stretch/>
        </p:blipFill>
        <p:spPr>
          <a:xfrm>
            <a:off x="0" y="0"/>
            <a:ext cx="12191760" cy="6857640"/>
          </a:xfrm>
          <a:prstGeom prst="rect">
            <a:avLst/>
          </a:prstGeom>
          <a:noFill/>
          <a:ln w="0">
            <a:noFill/>
          </a:ln>
        </p:spPr>
      </p:pic>
      <p:sp>
        <p:nvSpPr>
          <p:cNvPr id="5404"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405"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40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407" name="Groep 9"/>
          <p:cNvGrpSpPr/>
          <p:nvPr/>
        </p:nvGrpSpPr>
        <p:grpSpPr>
          <a:xfrm>
            <a:off x="12263040" y="576000"/>
            <a:ext cx="1129680" cy="756360"/>
            <a:chOff x="12263040" y="576000"/>
            <a:chExt cx="1129680" cy="756360"/>
          </a:xfrm>
        </p:grpSpPr>
        <p:sp>
          <p:nvSpPr>
            <p:cNvPr id="5408"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409"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26" r:id="rId7"/>
  </p:sldLayoutIdLst>
</p:sldMaster>
</file>

<file path=ppt/slideMasters/slideMaster1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12" name="think-cell data - do not delete"/>
          <p:cNvGraphicFramePr/>
          <p:nvPr/>
        </p:nvGraphicFramePr>
        <p:xfrm>
          <a:off x="2160" y="2160"/>
          <a:ext cx="1800" cy="1800"/>
        </p:xfrm>
        <a:graphic>
          <a:graphicData uri="http://schemas.openxmlformats.org/presentationml/2006/ole">
            <p:oleObj r:id="rId2" spid="">
              <p:embed/>
              <p:pic>
                <p:nvPicPr>
                  <p:cNvPr id="5413"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414" name="Picture 4" descr=""/>
          <p:cNvPicPr/>
          <p:nvPr/>
        </p:nvPicPr>
        <p:blipFill>
          <a:blip r:embed="rId4"/>
          <a:stretch/>
        </p:blipFill>
        <p:spPr>
          <a:xfrm>
            <a:off x="10698120" y="6001200"/>
            <a:ext cx="1172880" cy="600480"/>
          </a:xfrm>
          <a:prstGeom prst="rect">
            <a:avLst/>
          </a:prstGeom>
          <a:noFill/>
          <a:ln w="0">
            <a:noFill/>
          </a:ln>
        </p:spPr>
      </p:pic>
      <p:pic>
        <p:nvPicPr>
          <p:cNvPr id="5415" name="Picture Placeholder 12" descr="A picture containing graphical user interface&#10;&#10;Description automatically generated"/>
          <p:cNvPicPr/>
          <p:nvPr/>
        </p:nvPicPr>
        <p:blipFill>
          <a:blip r:embed="rId5"/>
          <a:stretch/>
        </p:blipFill>
        <p:spPr>
          <a:xfrm>
            <a:off x="0" y="0"/>
            <a:ext cx="12191760" cy="6857640"/>
          </a:xfrm>
          <a:prstGeom prst="rect">
            <a:avLst/>
          </a:prstGeom>
          <a:noFill/>
          <a:ln w="0">
            <a:noFill/>
          </a:ln>
        </p:spPr>
      </p:pic>
      <p:sp>
        <p:nvSpPr>
          <p:cNvPr id="5416"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41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41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419" name="Groep 9"/>
          <p:cNvGrpSpPr/>
          <p:nvPr/>
        </p:nvGrpSpPr>
        <p:grpSpPr>
          <a:xfrm>
            <a:off x="12263040" y="576000"/>
            <a:ext cx="1129680" cy="756360"/>
            <a:chOff x="12263040" y="576000"/>
            <a:chExt cx="1129680" cy="756360"/>
          </a:xfrm>
        </p:grpSpPr>
        <p:sp>
          <p:nvSpPr>
            <p:cNvPr id="5420"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421"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28" r:id="rId7"/>
  </p:sldLayoutIdLst>
</p:sldMaster>
</file>

<file path=ppt/slideMasters/slideMaster1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24" name="think-cell data - do not delete"/>
          <p:cNvGraphicFramePr/>
          <p:nvPr/>
        </p:nvGraphicFramePr>
        <p:xfrm>
          <a:off x="2160" y="2160"/>
          <a:ext cx="1800" cy="1800"/>
        </p:xfrm>
        <a:graphic>
          <a:graphicData uri="http://schemas.openxmlformats.org/presentationml/2006/ole">
            <p:oleObj r:id="rId2" spid="">
              <p:embed/>
              <p:pic>
                <p:nvPicPr>
                  <p:cNvPr id="542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426" name="Picture 4" descr=""/>
          <p:cNvPicPr/>
          <p:nvPr/>
        </p:nvPicPr>
        <p:blipFill>
          <a:blip r:embed="rId4"/>
          <a:stretch/>
        </p:blipFill>
        <p:spPr>
          <a:xfrm>
            <a:off x="10698120" y="6001200"/>
            <a:ext cx="1172880" cy="600480"/>
          </a:xfrm>
          <a:prstGeom prst="rect">
            <a:avLst/>
          </a:prstGeom>
          <a:noFill/>
          <a:ln w="0">
            <a:noFill/>
          </a:ln>
        </p:spPr>
      </p:pic>
      <p:pic>
        <p:nvPicPr>
          <p:cNvPr id="5427" name="Tijdelijke aanduiding voor afbeelding 6" descr="Afbeelding met vrouw&#10;&#10;Automatisch gegenereerde beschrijving"/>
          <p:cNvPicPr/>
          <p:nvPr/>
        </p:nvPicPr>
        <p:blipFill>
          <a:blip r:embed="rId5"/>
          <a:stretch/>
        </p:blipFill>
        <p:spPr>
          <a:xfrm>
            <a:off x="0" y="0"/>
            <a:ext cx="12191760" cy="6857640"/>
          </a:xfrm>
          <a:prstGeom prst="rect">
            <a:avLst/>
          </a:prstGeom>
          <a:noFill/>
          <a:ln w="0">
            <a:noFill/>
          </a:ln>
        </p:spPr>
      </p:pic>
      <p:sp>
        <p:nvSpPr>
          <p:cNvPr id="5428"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429"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430"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431" name="Groep 9"/>
          <p:cNvGrpSpPr/>
          <p:nvPr/>
        </p:nvGrpSpPr>
        <p:grpSpPr>
          <a:xfrm>
            <a:off x="12263040" y="576000"/>
            <a:ext cx="1129680" cy="756360"/>
            <a:chOff x="12263040" y="576000"/>
            <a:chExt cx="1129680" cy="756360"/>
          </a:xfrm>
        </p:grpSpPr>
        <p:sp>
          <p:nvSpPr>
            <p:cNvPr id="5432"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433"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30" r:id="rId7"/>
  </p:sldLayoutIdLst>
</p:sldMaster>
</file>

<file path=ppt/slideMasters/slideMaster18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36" name="think-cell data - do not delete"/>
          <p:cNvGraphicFramePr/>
          <p:nvPr/>
        </p:nvGraphicFramePr>
        <p:xfrm>
          <a:off x="2160" y="2160"/>
          <a:ext cx="1800" cy="1800"/>
        </p:xfrm>
        <a:graphic>
          <a:graphicData uri="http://schemas.openxmlformats.org/presentationml/2006/ole">
            <p:oleObj r:id="rId2" spid="">
              <p:embed/>
              <p:pic>
                <p:nvPicPr>
                  <p:cNvPr id="5437"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438" name="Picture 4" descr=""/>
          <p:cNvPicPr/>
          <p:nvPr/>
        </p:nvPicPr>
        <p:blipFill>
          <a:blip r:embed="rId4"/>
          <a:stretch/>
        </p:blipFill>
        <p:spPr>
          <a:xfrm>
            <a:off x="10698120" y="6001200"/>
            <a:ext cx="1172880" cy="600480"/>
          </a:xfrm>
          <a:prstGeom prst="rect">
            <a:avLst/>
          </a:prstGeom>
          <a:noFill/>
          <a:ln w="0">
            <a:noFill/>
          </a:ln>
        </p:spPr>
      </p:pic>
      <p:pic>
        <p:nvPicPr>
          <p:cNvPr id="5439" name="Tijdelijke aanduiding voor afbeelding 6" descr=""/>
          <p:cNvPicPr/>
          <p:nvPr/>
        </p:nvPicPr>
        <p:blipFill>
          <a:blip r:embed="rId5"/>
          <a:stretch/>
        </p:blipFill>
        <p:spPr>
          <a:xfrm flipH="1">
            <a:off x="360" y="0"/>
            <a:ext cx="12191760" cy="6857640"/>
          </a:xfrm>
          <a:prstGeom prst="rect">
            <a:avLst/>
          </a:prstGeom>
          <a:noFill/>
          <a:ln w="0">
            <a:noFill/>
          </a:ln>
        </p:spPr>
      </p:pic>
      <p:sp>
        <p:nvSpPr>
          <p:cNvPr id="5440"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441"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44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443" name="Groep 9"/>
          <p:cNvGrpSpPr/>
          <p:nvPr/>
        </p:nvGrpSpPr>
        <p:grpSpPr>
          <a:xfrm>
            <a:off x="12263040" y="576000"/>
            <a:ext cx="1129680" cy="756360"/>
            <a:chOff x="12263040" y="576000"/>
            <a:chExt cx="1129680" cy="756360"/>
          </a:xfrm>
        </p:grpSpPr>
        <p:sp>
          <p:nvSpPr>
            <p:cNvPr id="5444"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445"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32" r:id="rId7"/>
  </p:sldLayoutIdLst>
</p:sldMaster>
</file>

<file path=ppt/slideMasters/slideMaster18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48" name="think-cell data - do not delete"/>
          <p:cNvGraphicFramePr/>
          <p:nvPr/>
        </p:nvGraphicFramePr>
        <p:xfrm>
          <a:off x="2160" y="2160"/>
          <a:ext cx="1800" cy="1800"/>
        </p:xfrm>
        <a:graphic>
          <a:graphicData uri="http://schemas.openxmlformats.org/presentationml/2006/ole">
            <p:oleObj r:id="rId2" spid="">
              <p:embed/>
              <p:pic>
                <p:nvPicPr>
                  <p:cNvPr id="544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450" name="Picture 4" descr=""/>
          <p:cNvPicPr/>
          <p:nvPr/>
        </p:nvPicPr>
        <p:blipFill>
          <a:blip r:embed="rId4"/>
          <a:stretch/>
        </p:blipFill>
        <p:spPr>
          <a:xfrm>
            <a:off x="10698120" y="6001200"/>
            <a:ext cx="1172880" cy="600480"/>
          </a:xfrm>
          <a:prstGeom prst="rect">
            <a:avLst/>
          </a:prstGeom>
          <a:noFill/>
          <a:ln w="0">
            <a:noFill/>
          </a:ln>
        </p:spPr>
      </p:pic>
      <p:pic>
        <p:nvPicPr>
          <p:cNvPr id="5451" name="Tijdelijke aanduiding voor afbeelding 6" descr="Afbeelding met binnen, muur&#10;&#10;Automatisch gegenereerde beschrijving"/>
          <p:cNvPicPr/>
          <p:nvPr/>
        </p:nvPicPr>
        <p:blipFill>
          <a:blip r:embed="rId5"/>
          <a:stretch/>
        </p:blipFill>
        <p:spPr>
          <a:xfrm>
            <a:off x="0" y="0"/>
            <a:ext cx="12191760" cy="6857640"/>
          </a:xfrm>
          <a:prstGeom prst="rect">
            <a:avLst/>
          </a:prstGeom>
          <a:noFill/>
          <a:ln w="0">
            <a:noFill/>
          </a:ln>
        </p:spPr>
      </p:pic>
      <p:sp>
        <p:nvSpPr>
          <p:cNvPr id="5452"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453"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5454" name="Groep 14"/>
          <p:cNvGrpSpPr/>
          <p:nvPr/>
        </p:nvGrpSpPr>
        <p:grpSpPr>
          <a:xfrm>
            <a:off x="12263040" y="576000"/>
            <a:ext cx="1129680" cy="756360"/>
            <a:chOff x="12263040" y="576000"/>
            <a:chExt cx="1129680" cy="756360"/>
          </a:xfrm>
        </p:grpSpPr>
        <p:sp>
          <p:nvSpPr>
            <p:cNvPr id="545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456"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545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34" r:id="rId7"/>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66" name="Object 8"/>
          <p:cNvGraphicFramePr/>
          <p:nvPr/>
        </p:nvGraphicFramePr>
        <p:xfrm>
          <a:off x="2160" y="2160"/>
          <a:ext cx="1800" cy="1800"/>
        </p:xfrm>
        <a:graphic>
          <a:graphicData uri="http://schemas.openxmlformats.org/presentationml/2006/ole">
            <p:oleObj r:id="rId2" spid="">
              <p:embed/>
              <p:pic>
                <p:nvPicPr>
                  <p:cNvPr id="26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6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269" name="Rechte verbindingslijn 9"/>
          <p:cNvCxnSpPr/>
          <p:nvPr/>
        </p:nvCxnSpPr>
        <p:spPr>
          <a:xfrm>
            <a:off x="579960" y="6478200"/>
            <a:ext cx="360" cy="240480"/>
          </a:xfrm>
          <a:prstGeom prst="straightConnector1">
            <a:avLst/>
          </a:prstGeom>
          <a:ln cap="rnd" w="6480">
            <a:solidFill>
              <a:schemeClr val="accent1"/>
            </a:solidFill>
            <a:miter/>
          </a:ln>
        </p:spPr>
      </p:cxnSp>
      <p:pic>
        <p:nvPicPr>
          <p:cNvPr id="270" name="Afbeelding 7" descr=""/>
          <p:cNvPicPr/>
          <p:nvPr/>
        </p:nvPicPr>
        <p:blipFill>
          <a:blip r:embed="rId4"/>
          <a:stretch/>
        </p:blipFill>
        <p:spPr>
          <a:xfrm>
            <a:off x="11045160" y="6275520"/>
            <a:ext cx="906840" cy="479880"/>
          </a:xfrm>
          <a:prstGeom prst="rect">
            <a:avLst/>
          </a:prstGeom>
          <a:noFill/>
          <a:ln w="0">
            <a:noFill/>
          </a:ln>
        </p:spPr>
      </p:pic>
      <p:sp>
        <p:nvSpPr>
          <p:cNvPr id="271"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272" name="PlaceHolder 2"/>
          <p:cNvSpPr>
            <a:spLocks noGrp="1"/>
          </p:cNvSpPr>
          <p:nvPr>
            <p:ph type="dt" idx="46"/>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273" name="PlaceHolder 3"/>
          <p:cNvSpPr>
            <a:spLocks noGrp="1"/>
          </p:cNvSpPr>
          <p:nvPr>
            <p:ph type="ftr" idx="47"/>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74" name="PlaceHolder 4"/>
          <p:cNvSpPr>
            <a:spLocks noGrp="1"/>
          </p:cNvSpPr>
          <p:nvPr>
            <p:ph type="sldNum" idx="48"/>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02B3967B-25B9-44A7-AF40-85797577F2E0}"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75" name="PlaceHolder 5"/>
          <p:cNvSpPr>
            <a:spLocks noGrp="1"/>
          </p:cNvSpPr>
          <p:nvPr>
            <p:ph type="body"/>
          </p:nvPr>
        </p:nvSpPr>
        <p:spPr>
          <a:xfrm>
            <a:off x="575640" y="1701720"/>
            <a:ext cx="11035440" cy="436644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85" r:id="rId5"/>
  </p:sldLayoutIdLst>
</p:sldMaster>
</file>

<file path=ppt/slideMasters/slideMaster19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60" name="think-cell data - do not delete"/>
          <p:cNvGraphicFramePr/>
          <p:nvPr/>
        </p:nvGraphicFramePr>
        <p:xfrm>
          <a:off x="2160" y="2160"/>
          <a:ext cx="1800" cy="1800"/>
        </p:xfrm>
        <a:graphic>
          <a:graphicData uri="http://schemas.openxmlformats.org/presentationml/2006/ole">
            <p:oleObj r:id="rId2" spid="">
              <p:embed/>
              <p:pic>
                <p:nvPicPr>
                  <p:cNvPr id="5461"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462" name="Picture 4" descr=""/>
          <p:cNvPicPr/>
          <p:nvPr/>
        </p:nvPicPr>
        <p:blipFill>
          <a:blip r:embed="rId4"/>
          <a:stretch/>
        </p:blipFill>
        <p:spPr>
          <a:xfrm>
            <a:off x="10698120" y="6001200"/>
            <a:ext cx="1172880" cy="600480"/>
          </a:xfrm>
          <a:prstGeom prst="rect">
            <a:avLst/>
          </a:prstGeom>
          <a:noFill/>
          <a:ln w="0">
            <a:noFill/>
          </a:ln>
        </p:spPr>
      </p:pic>
      <p:pic>
        <p:nvPicPr>
          <p:cNvPr id="5463" name="Picture Placeholder 6" descr="A person and person sitting on a bench&#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5464"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465"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46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467" name="Groep 14"/>
          <p:cNvGrpSpPr/>
          <p:nvPr/>
        </p:nvGrpSpPr>
        <p:grpSpPr>
          <a:xfrm>
            <a:off x="12263040" y="576000"/>
            <a:ext cx="1129680" cy="756360"/>
            <a:chOff x="12263040" y="576000"/>
            <a:chExt cx="1129680" cy="756360"/>
          </a:xfrm>
        </p:grpSpPr>
        <p:sp>
          <p:nvSpPr>
            <p:cNvPr id="5468"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469"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36" r:id="rId7"/>
  </p:sldLayoutIdLst>
</p:sldMaster>
</file>

<file path=ppt/slideMasters/slideMaster19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72" name="think-cell data - do not delete"/>
          <p:cNvGraphicFramePr/>
          <p:nvPr/>
        </p:nvGraphicFramePr>
        <p:xfrm>
          <a:off x="2160" y="2160"/>
          <a:ext cx="1800" cy="1800"/>
        </p:xfrm>
        <a:graphic>
          <a:graphicData uri="http://schemas.openxmlformats.org/presentationml/2006/ole">
            <p:oleObj r:id="rId2" spid="">
              <p:embed/>
              <p:pic>
                <p:nvPicPr>
                  <p:cNvPr id="5473"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474" name="Picture 4" descr=""/>
          <p:cNvPicPr/>
          <p:nvPr/>
        </p:nvPicPr>
        <p:blipFill>
          <a:blip r:embed="rId4"/>
          <a:stretch/>
        </p:blipFill>
        <p:spPr>
          <a:xfrm>
            <a:off x="10698120" y="6001200"/>
            <a:ext cx="1172880" cy="600480"/>
          </a:xfrm>
          <a:prstGeom prst="rect">
            <a:avLst/>
          </a:prstGeom>
          <a:noFill/>
          <a:ln w="0">
            <a:noFill/>
          </a:ln>
        </p:spPr>
      </p:pic>
      <p:pic>
        <p:nvPicPr>
          <p:cNvPr id="5475" name="Tijdelijke aanduiding voor afbeelding 6" descr=""/>
          <p:cNvPicPr/>
          <p:nvPr/>
        </p:nvPicPr>
        <p:blipFill>
          <a:blip r:embed="rId5"/>
          <a:stretch/>
        </p:blipFill>
        <p:spPr>
          <a:xfrm>
            <a:off x="0" y="0"/>
            <a:ext cx="12191760" cy="6857640"/>
          </a:xfrm>
          <a:prstGeom prst="rect">
            <a:avLst/>
          </a:prstGeom>
          <a:noFill/>
          <a:ln w="0">
            <a:noFill/>
          </a:ln>
        </p:spPr>
      </p:pic>
      <p:sp>
        <p:nvSpPr>
          <p:cNvPr id="5476"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47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5478" name="Groep 14"/>
          <p:cNvGrpSpPr/>
          <p:nvPr/>
        </p:nvGrpSpPr>
        <p:grpSpPr>
          <a:xfrm>
            <a:off x="12263040" y="576000"/>
            <a:ext cx="1129680" cy="756360"/>
            <a:chOff x="12263040" y="576000"/>
            <a:chExt cx="1129680" cy="756360"/>
          </a:xfrm>
        </p:grpSpPr>
        <p:sp>
          <p:nvSpPr>
            <p:cNvPr id="547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480"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5481"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38" r:id="rId7"/>
  </p:sldLayoutIdLst>
</p:sldMaster>
</file>

<file path=ppt/slideMasters/slideMaster19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84" name="think-cell data - do not delete"/>
          <p:cNvGraphicFramePr/>
          <p:nvPr/>
        </p:nvGraphicFramePr>
        <p:xfrm>
          <a:off x="2160" y="2160"/>
          <a:ext cx="1800" cy="1800"/>
        </p:xfrm>
        <a:graphic>
          <a:graphicData uri="http://schemas.openxmlformats.org/presentationml/2006/ole">
            <p:oleObj r:id="rId2" spid="">
              <p:embed/>
              <p:pic>
                <p:nvPicPr>
                  <p:cNvPr id="548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486" name="Picture 4" descr=""/>
          <p:cNvPicPr/>
          <p:nvPr/>
        </p:nvPicPr>
        <p:blipFill>
          <a:blip r:embed="rId4"/>
          <a:stretch/>
        </p:blipFill>
        <p:spPr>
          <a:xfrm>
            <a:off x="10698120" y="6001200"/>
            <a:ext cx="1172880" cy="600480"/>
          </a:xfrm>
          <a:prstGeom prst="rect">
            <a:avLst/>
          </a:prstGeom>
          <a:noFill/>
          <a:ln w="0">
            <a:noFill/>
          </a:ln>
        </p:spPr>
      </p:pic>
      <p:pic>
        <p:nvPicPr>
          <p:cNvPr id="5487" name="Picture 11" descr=""/>
          <p:cNvPicPr/>
          <p:nvPr/>
        </p:nvPicPr>
        <p:blipFill>
          <a:blip r:embed="rId5"/>
          <a:stretch/>
        </p:blipFill>
        <p:spPr>
          <a:xfrm>
            <a:off x="0" y="0"/>
            <a:ext cx="12191760" cy="6857640"/>
          </a:xfrm>
          <a:prstGeom prst="rect">
            <a:avLst/>
          </a:prstGeom>
          <a:noFill/>
          <a:ln w="0">
            <a:noFill/>
          </a:ln>
        </p:spPr>
      </p:pic>
      <p:sp>
        <p:nvSpPr>
          <p:cNvPr id="5488"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489"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2024 FrieslandCampina Ingredients</a:t>
            </a:r>
            <a:endParaRPr b="0" lang="en-US" sz="800" strike="noStrike" u="none">
              <a:solidFill>
                <a:srgbClr val="000000"/>
              </a:solidFill>
              <a:effectLst/>
              <a:uFillTx/>
              <a:latin typeface="Arial"/>
            </a:endParaRPr>
          </a:p>
        </p:txBody>
      </p:sp>
      <p:grpSp>
        <p:nvGrpSpPr>
          <p:cNvPr id="5490" name="Groep 14"/>
          <p:cNvGrpSpPr/>
          <p:nvPr/>
        </p:nvGrpSpPr>
        <p:grpSpPr>
          <a:xfrm>
            <a:off x="12263040" y="576000"/>
            <a:ext cx="1129680" cy="756360"/>
            <a:chOff x="12263040" y="576000"/>
            <a:chExt cx="1129680" cy="756360"/>
          </a:xfrm>
        </p:grpSpPr>
        <p:sp>
          <p:nvSpPr>
            <p:cNvPr id="5491"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492"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5493"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40" r:id="rId7"/>
  </p:sldLayoutIdLst>
</p:sldMaster>
</file>

<file path=ppt/slideMasters/slideMaster19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96" name="think-cell data - do not delete"/>
          <p:cNvGraphicFramePr/>
          <p:nvPr/>
        </p:nvGraphicFramePr>
        <p:xfrm>
          <a:off x="2160" y="2160"/>
          <a:ext cx="1800" cy="1800"/>
        </p:xfrm>
        <a:graphic>
          <a:graphicData uri="http://schemas.openxmlformats.org/presentationml/2006/ole">
            <p:oleObj r:id="rId2" spid="">
              <p:embed/>
              <p:pic>
                <p:nvPicPr>
                  <p:cNvPr id="5497"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498" name="Picture 4" descr=""/>
          <p:cNvPicPr/>
          <p:nvPr/>
        </p:nvPicPr>
        <p:blipFill>
          <a:blip r:embed="rId4"/>
          <a:stretch/>
        </p:blipFill>
        <p:spPr>
          <a:xfrm>
            <a:off x="10698120" y="6001200"/>
            <a:ext cx="1172880" cy="600480"/>
          </a:xfrm>
          <a:prstGeom prst="rect">
            <a:avLst/>
          </a:prstGeom>
          <a:noFill/>
          <a:ln w="0">
            <a:noFill/>
          </a:ln>
        </p:spPr>
      </p:pic>
      <p:pic>
        <p:nvPicPr>
          <p:cNvPr id="5499" name="Picture Placeholder 6" descr="A skier going down a slope&#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5500"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501"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5502" name="Groep 14"/>
          <p:cNvGrpSpPr/>
          <p:nvPr/>
        </p:nvGrpSpPr>
        <p:grpSpPr>
          <a:xfrm>
            <a:off x="12263040" y="576000"/>
            <a:ext cx="1129680" cy="756360"/>
            <a:chOff x="12263040" y="576000"/>
            <a:chExt cx="1129680" cy="756360"/>
          </a:xfrm>
        </p:grpSpPr>
        <p:sp>
          <p:nvSpPr>
            <p:cNvPr id="5503"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504"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5505"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42" r:id="rId7"/>
  </p:sldLayoutIdLst>
</p:sldMaster>
</file>

<file path=ppt/slideMasters/slideMaster19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08" name="think-cell data - do not delete"/>
          <p:cNvGraphicFramePr/>
          <p:nvPr/>
        </p:nvGraphicFramePr>
        <p:xfrm>
          <a:off x="2160" y="2160"/>
          <a:ext cx="1800" cy="1800"/>
        </p:xfrm>
        <a:graphic>
          <a:graphicData uri="http://schemas.openxmlformats.org/presentationml/2006/ole">
            <p:oleObj r:id="rId2" spid="">
              <p:embed/>
              <p:pic>
                <p:nvPicPr>
                  <p:cNvPr id="550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510" name="Picture 4" descr=""/>
          <p:cNvPicPr/>
          <p:nvPr/>
        </p:nvPicPr>
        <p:blipFill>
          <a:blip r:embed="rId4"/>
          <a:stretch/>
        </p:blipFill>
        <p:spPr>
          <a:xfrm>
            <a:off x="10698120" y="6001200"/>
            <a:ext cx="1172880" cy="600480"/>
          </a:xfrm>
          <a:prstGeom prst="rect">
            <a:avLst/>
          </a:prstGeom>
          <a:noFill/>
          <a:ln w="0">
            <a:noFill/>
          </a:ln>
        </p:spPr>
      </p:pic>
      <p:pic>
        <p:nvPicPr>
          <p:cNvPr id="5511" name="Picture 3" descr="A person skiing down a mountain&#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5512"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513"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5514" name="Groep 14"/>
          <p:cNvGrpSpPr/>
          <p:nvPr/>
        </p:nvGrpSpPr>
        <p:grpSpPr>
          <a:xfrm>
            <a:off x="12263040" y="576000"/>
            <a:ext cx="1129680" cy="756360"/>
            <a:chOff x="12263040" y="576000"/>
            <a:chExt cx="1129680" cy="756360"/>
          </a:xfrm>
        </p:grpSpPr>
        <p:sp>
          <p:nvSpPr>
            <p:cNvPr id="551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516"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551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44" r:id="rId7"/>
  </p:sldLayoutIdLst>
</p:sldMaster>
</file>

<file path=ppt/slideMasters/slideMaster19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20" name="think-cell data - do not delete"/>
          <p:cNvGraphicFramePr/>
          <p:nvPr/>
        </p:nvGraphicFramePr>
        <p:xfrm>
          <a:off x="2160" y="2160"/>
          <a:ext cx="1800" cy="1800"/>
        </p:xfrm>
        <a:graphic>
          <a:graphicData uri="http://schemas.openxmlformats.org/presentationml/2006/ole">
            <p:oleObj r:id="rId2" spid="">
              <p:embed/>
              <p:pic>
                <p:nvPicPr>
                  <p:cNvPr id="5521"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522" name="Picture 4" descr=""/>
          <p:cNvPicPr/>
          <p:nvPr/>
        </p:nvPicPr>
        <p:blipFill>
          <a:blip r:embed="rId4"/>
          <a:stretch/>
        </p:blipFill>
        <p:spPr>
          <a:xfrm>
            <a:off x="10698120" y="6001200"/>
            <a:ext cx="1172880" cy="600480"/>
          </a:xfrm>
          <a:prstGeom prst="rect">
            <a:avLst/>
          </a:prstGeom>
          <a:noFill/>
          <a:ln w="0">
            <a:noFill/>
          </a:ln>
        </p:spPr>
      </p:pic>
      <p:pic>
        <p:nvPicPr>
          <p:cNvPr id="5523" name="Tijdelijke aanduiding voor afbeelding 6" descr="Afbeelding met muur, vloer, kamer&#10;&#10;Automatisch gegenereerde beschrijving"/>
          <p:cNvPicPr/>
          <p:nvPr/>
        </p:nvPicPr>
        <p:blipFill>
          <a:blip r:embed="rId5"/>
          <a:stretch/>
        </p:blipFill>
        <p:spPr>
          <a:xfrm>
            <a:off x="0" y="0"/>
            <a:ext cx="12191760" cy="6857640"/>
          </a:xfrm>
          <a:prstGeom prst="rect">
            <a:avLst/>
          </a:prstGeom>
          <a:noFill/>
          <a:ln w="0">
            <a:noFill/>
          </a:ln>
        </p:spPr>
      </p:pic>
      <p:sp>
        <p:nvSpPr>
          <p:cNvPr id="5524"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525"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52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527" name="Groep 11"/>
          <p:cNvGrpSpPr/>
          <p:nvPr/>
        </p:nvGrpSpPr>
        <p:grpSpPr>
          <a:xfrm>
            <a:off x="12263040" y="576000"/>
            <a:ext cx="1129680" cy="756360"/>
            <a:chOff x="12263040" y="576000"/>
            <a:chExt cx="1129680" cy="756360"/>
          </a:xfrm>
        </p:grpSpPr>
        <p:sp>
          <p:nvSpPr>
            <p:cNvPr id="5528"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529"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46" r:id="rId7"/>
  </p:sldLayoutIdLst>
</p:sldMaster>
</file>

<file path=ppt/slideMasters/slideMaster19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32" name="think-cell data - do not delete"/>
          <p:cNvGraphicFramePr/>
          <p:nvPr/>
        </p:nvGraphicFramePr>
        <p:xfrm>
          <a:off x="2160" y="2160"/>
          <a:ext cx="1800" cy="1800"/>
        </p:xfrm>
        <a:graphic>
          <a:graphicData uri="http://schemas.openxmlformats.org/presentationml/2006/ole">
            <p:oleObj r:id="rId2" spid="">
              <p:embed/>
              <p:pic>
                <p:nvPicPr>
                  <p:cNvPr id="5533"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534" name="Picture 4" descr=""/>
          <p:cNvPicPr/>
          <p:nvPr/>
        </p:nvPicPr>
        <p:blipFill>
          <a:blip r:embed="rId4"/>
          <a:stretch/>
        </p:blipFill>
        <p:spPr>
          <a:xfrm>
            <a:off x="10698120" y="6001200"/>
            <a:ext cx="1172880" cy="600480"/>
          </a:xfrm>
          <a:prstGeom prst="rect">
            <a:avLst/>
          </a:prstGeom>
          <a:noFill/>
          <a:ln w="0">
            <a:noFill/>
          </a:ln>
        </p:spPr>
      </p:pic>
      <p:pic>
        <p:nvPicPr>
          <p:cNvPr id="5535" name="Picture Placeholder 2" descr=""/>
          <p:cNvPicPr/>
          <p:nvPr/>
        </p:nvPicPr>
        <p:blipFill>
          <a:blip r:embed="rId5"/>
          <a:stretch/>
        </p:blipFill>
        <p:spPr>
          <a:xfrm>
            <a:off x="0" y="0"/>
            <a:ext cx="12191760" cy="6857640"/>
          </a:xfrm>
          <a:prstGeom prst="rect">
            <a:avLst/>
          </a:prstGeom>
          <a:noFill/>
          <a:ln w="0">
            <a:noFill/>
          </a:ln>
        </p:spPr>
      </p:pic>
      <p:sp>
        <p:nvSpPr>
          <p:cNvPr id="5536"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53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2024 FrieslandCampina Ingredients</a:t>
            </a:r>
            <a:endParaRPr b="0" lang="en-US" sz="800" strike="noStrike" u="none">
              <a:solidFill>
                <a:srgbClr val="000000"/>
              </a:solidFill>
              <a:effectLst/>
              <a:uFillTx/>
              <a:latin typeface="Arial"/>
            </a:endParaRPr>
          </a:p>
        </p:txBody>
      </p:sp>
      <p:sp>
        <p:nvSpPr>
          <p:cNvPr id="553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539" name="Groep 14"/>
          <p:cNvGrpSpPr/>
          <p:nvPr/>
        </p:nvGrpSpPr>
        <p:grpSpPr>
          <a:xfrm>
            <a:off x="12263040" y="576000"/>
            <a:ext cx="1129680" cy="756360"/>
            <a:chOff x="12263040" y="576000"/>
            <a:chExt cx="1129680" cy="756360"/>
          </a:xfrm>
        </p:grpSpPr>
        <p:sp>
          <p:nvSpPr>
            <p:cNvPr id="5540"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541"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48" r:id="rId7"/>
  </p:sldLayoutIdLst>
</p:sldMaster>
</file>

<file path=ppt/slideMasters/slideMaster19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44" name="think-cell data - do not delete"/>
          <p:cNvGraphicFramePr/>
          <p:nvPr/>
        </p:nvGraphicFramePr>
        <p:xfrm>
          <a:off x="2160" y="2160"/>
          <a:ext cx="1800" cy="1800"/>
        </p:xfrm>
        <a:graphic>
          <a:graphicData uri="http://schemas.openxmlformats.org/presentationml/2006/ole">
            <p:oleObj r:id="rId2" spid="">
              <p:embed/>
              <p:pic>
                <p:nvPicPr>
                  <p:cNvPr id="554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546" name="Picture 4" descr=""/>
          <p:cNvPicPr/>
          <p:nvPr/>
        </p:nvPicPr>
        <p:blipFill>
          <a:blip r:embed="rId4"/>
          <a:stretch/>
        </p:blipFill>
        <p:spPr>
          <a:xfrm>
            <a:off x="10698120" y="6001200"/>
            <a:ext cx="1172880" cy="600480"/>
          </a:xfrm>
          <a:prstGeom prst="rect">
            <a:avLst/>
          </a:prstGeom>
          <a:noFill/>
          <a:ln w="0">
            <a:noFill/>
          </a:ln>
        </p:spPr>
      </p:pic>
      <p:pic>
        <p:nvPicPr>
          <p:cNvPr id="5547" name="Picture Placeholder 6" descr="A person and person sitting on a pink chair&#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5548"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549"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2024 FrieslandCampina Ingredients</a:t>
            </a:r>
            <a:endParaRPr b="0" lang="en-US" sz="800" strike="noStrike" u="none">
              <a:solidFill>
                <a:srgbClr val="000000"/>
              </a:solidFill>
              <a:effectLst/>
              <a:uFillTx/>
              <a:latin typeface="Arial"/>
            </a:endParaRPr>
          </a:p>
        </p:txBody>
      </p:sp>
      <p:sp>
        <p:nvSpPr>
          <p:cNvPr id="5550"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551" name="Groep 14"/>
          <p:cNvGrpSpPr/>
          <p:nvPr/>
        </p:nvGrpSpPr>
        <p:grpSpPr>
          <a:xfrm>
            <a:off x="12263040" y="576000"/>
            <a:ext cx="1129680" cy="756360"/>
            <a:chOff x="12263040" y="576000"/>
            <a:chExt cx="1129680" cy="756360"/>
          </a:xfrm>
        </p:grpSpPr>
        <p:sp>
          <p:nvSpPr>
            <p:cNvPr id="5552"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553"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50" r:id="rId7"/>
  </p:sldLayoutIdLst>
</p:sldMaster>
</file>

<file path=ppt/slideMasters/slideMaster19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56" name="think-cell data - do not delete"/>
          <p:cNvGraphicFramePr/>
          <p:nvPr/>
        </p:nvGraphicFramePr>
        <p:xfrm>
          <a:off x="2160" y="2160"/>
          <a:ext cx="1800" cy="1800"/>
        </p:xfrm>
        <a:graphic>
          <a:graphicData uri="http://schemas.openxmlformats.org/presentationml/2006/ole">
            <p:oleObj r:id="rId2" spid="">
              <p:embed/>
              <p:pic>
                <p:nvPicPr>
                  <p:cNvPr id="5557"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558" name="Picture 4" descr=""/>
          <p:cNvPicPr/>
          <p:nvPr/>
        </p:nvPicPr>
        <p:blipFill>
          <a:blip r:embed="rId4"/>
          <a:stretch/>
        </p:blipFill>
        <p:spPr>
          <a:xfrm>
            <a:off x="10698120" y="6001200"/>
            <a:ext cx="1172880" cy="600480"/>
          </a:xfrm>
          <a:prstGeom prst="rect">
            <a:avLst/>
          </a:prstGeom>
          <a:noFill/>
          <a:ln w="0">
            <a:noFill/>
          </a:ln>
        </p:spPr>
      </p:pic>
      <p:pic>
        <p:nvPicPr>
          <p:cNvPr id="5559" name="Tijdelijke aanduiding voor afbeelding 6" descr="Afbeelding met muur, binnen, kast, persoon&#10;&#10;Automatisch gegenereerde beschrijving"/>
          <p:cNvPicPr/>
          <p:nvPr/>
        </p:nvPicPr>
        <p:blipFill>
          <a:blip r:embed="rId5"/>
          <a:stretch/>
        </p:blipFill>
        <p:spPr>
          <a:xfrm>
            <a:off x="0" y="0"/>
            <a:ext cx="12191760" cy="6857640"/>
          </a:xfrm>
          <a:prstGeom prst="rect">
            <a:avLst/>
          </a:prstGeom>
          <a:noFill/>
          <a:ln w="0">
            <a:noFill/>
          </a:ln>
        </p:spPr>
      </p:pic>
      <p:sp>
        <p:nvSpPr>
          <p:cNvPr id="5560"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561"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56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563" name="Groep 14"/>
          <p:cNvGrpSpPr/>
          <p:nvPr/>
        </p:nvGrpSpPr>
        <p:grpSpPr>
          <a:xfrm>
            <a:off x="12263040" y="576000"/>
            <a:ext cx="1129680" cy="756360"/>
            <a:chOff x="12263040" y="576000"/>
            <a:chExt cx="1129680" cy="756360"/>
          </a:xfrm>
        </p:grpSpPr>
        <p:sp>
          <p:nvSpPr>
            <p:cNvPr id="5564"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565"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52" r:id="rId7"/>
  </p:sldLayoutIdLst>
</p:sldMaster>
</file>

<file path=ppt/slideMasters/slideMaster19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68" name="think-cell data - do not delete"/>
          <p:cNvGraphicFramePr/>
          <p:nvPr/>
        </p:nvGraphicFramePr>
        <p:xfrm>
          <a:off x="2160" y="2160"/>
          <a:ext cx="1800" cy="1800"/>
        </p:xfrm>
        <a:graphic>
          <a:graphicData uri="http://schemas.openxmlformats.org/presentationml/2006/ole">
            <p:oleObj r:id="rId2" spid="">
              <p:embed/>
              <p:pic>
                <p:nvPicPr>
                  <p:cNvPr id="556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570" name="Picture 4" descr=""/>
          <p:cNvPicPr/>
          <p:nvPr/>
        </p:nvPicPr>
        <p:blipFill>
          <a:blip r:embed="rId4"/>
          <a:stretch/>
        </p:blipFill>
        <p:spPr>
          <a:xfrm>
            <a:off x="10698120" y="6001200"/>
            <a:ext cx="1172880" cy="600480"/>
          </a:xfrm>
          <a:prstGeom prst="rect">
            <a:avLst/>
          </a:prstGeom>
          <a:noFill/>
          <a:ln w="0">
            <a:noFill/>
          </a:ln>
        </p:spPr>
      </p:pic>
      <p:sp>
        <p:nvSpPr>
          <p:cNvPr id="5571" name="PlaceHolder 1"/>
          <p:cNvSpPr>
            <a:spLocks noGrp="1"/>
          </p:cNvSpPr>
          <p:nvPr>
            <p:ph type="title"/>
          </p:nvPr>
        </p:nvSpPr>
        <p:spPr>
          <a:xfrm>
            <a:off x="1007640" y="1701720"/>
            <a:ext cx="3168360" cy="3365640"/>
          </a:xfrm>
          <a:prstGeom prst="rect">
            <a:avLst/>
          </a:prstGeom>
          <a:noFill/>
          <a:ln w="0">
            <a:noFill/>
          </a:ln>
        </p:spPr>
        <p:txBody>
          <a:bodyPr lIns="0" rIns="0" tIns="0" bIns="0" anchor="b">
            <a:noAutofit/>
          </a:bodyPr>
          <a:p>
            <a:pPr indent="0" defTabSz="914400">
              <a:lnSpc>
                <a:spcPct val="112000"/>
              </a:lnSpc>
              <a:buNone/>
            </a:pPr>
            <a:r>
              <a:rPr b="0" lang="en-GB" sz="3200" strike="noStrike" u="none">
                <a:solidFill>
                  <a:schemeClr val="accent1"/>
                </a:solidFill>
                <a:effectLst/>
                <a:uFillTx/>
                <a:latin typeface="Verdana"/>
              </a:rPr>
              <a:t>Click to edit Master title style</a:t>
            </a:r>
            <a:endParaRPr b="0" lang="en-US" sz="3200" strike="noStrike" u="none">
              <a:solidFill>
                <a:schemeClr val="dk1"/>
              </a:solidFill>
              <a:effectLst/>
              <a:uFillTx/>
              <a:latin typeface="Verdana"/>
            </a:endParaRPr>
          </a:p>
        </p:txBody>
      </p:sp>
      <p:sp>
        <p:nvSpPr>
          <p:cNvPr id="5572" name="Tekstvak 12"/>
          <p:cNvSpPr/>
          <p:nvPr/>
        </p:nvSpPr>
        <p:spPr>
          <a:xfrm>
            <a:off x="100764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5573" name="Groep 4"/>
          <p:cNvGrpSpPr/>
          <p:nvPr/>
        </p:nvGrpSpPr>
        <p:grpSpPr>
          <a:xfrm>
            <a:off x="12263040" y="576000"/>
            <a:ext cx="1129680" cy="756360"/>
            <a:chOff x="12263040" y="576000"/>
            <a:chExt cx="1129680" cy="756360"/>
          </a:xfrm>
        </p:grpSpPr>
        <p:sp>
          <p:nvSpPr>
            <p:cNvPr id="5574"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575" name="Tekstvak 3"/>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5576" name="Afbeelding 7" descr=""/>
          <p:cNvPicPr/>
          <p:nvPr/>
        </p:nvPicPr>
        <p:blipFill>
          <a:blip r:embed="rId5"/>
          <a:stretch/>
        </p:blipFill>
        <p:spPr>
          <a:xfrm>
            <a:off x="648000" y="374400"/>
            <a:ext cx="1727280" cy="1046160"/>
          </a:xfrm>
          <a:prstGeom prst="rect">
            <a:avLst/>
          </a:prstGeom>
          <a:noFill/>
          <a:ln w="0">
            <a:noFill/>
          </a:ln>
        </p:spPr>
      </p:pic>
      <p:sp>
        <p:nvSpPr>
          <p:cNvPr id="5577" name="PlaceHolder 2"/>
          <p:cNvSpPr>
            <a:spLocks noGrp="1"/>
          </p:cNvSpPr>
          <p:nvPr>
            <p:ph type="body"/>
          </p:nvPr>
        </p:nvSpPr>
        <p:spPr>
          <a:xfrm>
            <a:off x="4526640" y="0"/>
            <a:ext cx="7665120" cy="58845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54" r:id="rId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4" name="Object 8"/>
          <p:cNvGraphicFramePr/>
          <p:nvPr/>
        </p:nvGraphicFramePr>
        <p:xfrm>
          <a:off x="2160" y="2160"/>
          <a:ext cx="1800" cy="1800"/>
        </p:xfrm>
        <a:graphic>
          <a:graphicData uri="http://schemas.openxmlformats.org/presentationml/2006/ole">
            <p:oleObj r:id="rId2" spid="">
              <p:embed/>
              <p:pic>
                <p:nvPicPr>
                  <p:cNvPr id="1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16"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17" name="Rechte verbindingslijn 9"/>
          <p:cNvCxnSpPr/>
          <p:nvPr/>
        </p:nvCxnSpPr>
        <p:spPr>
          <a:xfrm>
            <a:off x="579960" y="6478200"/>
            <a:ext cx="360" cy="240480"/>
          </a:xfrm>
          <a:prstGeom prst="straightConnector1">
            <a:avLst/>
          </a:prstGeom>
          <a:ln cap="rnd" w="6480">
            <a:solidFill>
              <a:schemeClr val="accent1"/>
            </a:solidFill>
            <a:miter/>
          </a:ln>
        </p:spPr>
      </p:cxnSp>
      <p:pic>
        <p:nvPicPr>
          <p:cNvPr id="18" name="Afbeelding 7" descr=""/>
          <p:cNvPicPr/>
          <p:nvPr/>
        </p:nvPicPr>
        <p:blipFill>
          <a:blip r:embed="rId4"/>
          <a:stretch/>
        </p:blipFill>
        <p:spPr>
          <a:xfrm>
            <a:off x="11045160" y="6275520"/>
            <a:ext cx="906840" cy="479880"/>
          </a:xfrm>
          <a:prstGeom prst="rect">
            <a:avLst/>
          </a:prstGeom>
          <a:noFill/>
          <a:ln w="0">
            <a:noFill/>
          </a:ln>
        </p:spPr>
      </p:pic>
      <p:sp>
        <p:nvSpPr>
          <p:cNvPr id="19"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20"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21" name="PlaceHolder 3"/>
          <p:cNvSpPr>
            <a:spLocks noGrp="1"/>
          </p:cNvSpPr>
          <p:nvPr>
            <p:ph type="dt" idx="1"/>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22" name="PlaceHolder 4"/>
          <p:cNvSpPr>
            <a:spLocks noGrp="1"/>
          </p:cNvSpPr>
          <p:nvPr>
            <p:ph type="ftr" idx="2"/>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3" name="PlaceHolder 5"/>
          <p:cNvSpPr>
            <a:spLocks noGrp="1"/>
          </p:cNvSpPr>
          <p:nvPr>
            <p:ph type="sldNum" idx="3"/>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67D262B2-B8ED-406F-B3CE-04DB96E34027}"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24" name="PlaceHolder 6"/>
          <p:cNvSpPr>
            <a:spLocks noGrp="1"/>
          </p:cNvSpPr>
          <p:nvPr>
            <p:ph type="body"/>
          </p:nvPr>
        </p:nvSpPr>
        <p:spPr>
          <a:xfrm>
            <a:off x="6100560" y="1701720"/>
            <a:ext cx="5515200" cy="436644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51" r:id="rId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8" name="Object 8"/>
          <p:cNvGraphicFramePr/>
          <p:nvPr/>
        </p:nvGraphicFramePr>
        <p:xfrm>
          <a:off x="2160" y="2160"/>
          <a:ext cx="1800" cy="1800"/>
        </p:xfrm>
        <a:graphic>
          <a:graphicData uri="http://schemas.openxmlformats.org/presentationml/2006/ole">
            <p:oleObj r:id="rId2" spid="">
              <p:embed/>
              <p:pic>
                <p:nvPicPr>
                  <p:cNvPr id="27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8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281" name="Rechte verbindingslijn 9"/>
          <p:cNvCxnSpPr/>
          <p:nvPr/>
        </p:nvCxnSpPr>
        <p:spPr>
          <a:xfrm>
            <a:off x="579960" y="6478200"/>
            <a:ext cx="360" cy="240480"/>
          </a:xfrm>
          <a:prstGeom prst="straightConnector1">
            <a:avLst/>
          </a:prstGeom>
          <a:ln cap="rnd" w="6480">
            <a:solidFill>
              <a:schemeClr val="accent1"/>
            </a:solidFill>
            <a:miter/>
          </a:ln>
        </p:spPr>
      </p:cxnSp>
      <p:pic>
        <p:nvPicPr>
          <p:cNvPr id="282" name="Afbeelding 7" descr=""/>
          <p:cNvPicPr/>
          <p:nvPr/>
        </p:nvPicPr>
        <p:blipFill>
          <a:blip r:embed="rId4"/>
          <a:stretch/>
        </p:blipFill>
        <p:spPr>
          <a:xfrm>
            <a:off x="11045160" y="6275520"/>
            <a:ext cx="906840" cy="479880"/>
          </a:xfrm>
          <a:prstGeom prst="rect">
            <a:avLst/>
          </a:prstGeom>
          <a:noFill/>
          <a:ln w="0">
            <a:noFill/>
          </a:ln>
        </p:spPr>
      </p:pic>
      <p:sp>
        <p:nvSpPr>
          <p:cNvPr id="283"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84" name="PlaceHolder 2"/>
          <p:cNvSpPr>
            <a:spLocks noGrp="1"/>
          </p:cNvSpPr>
          <p:nvPr>
            <p:ph type="dt" idx="49"/>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285" name="PlaceHolder 3"/>
          <p:cNvSpPr>
            <a:spLocks noGrp="1"/>
          </p:cNvSpPr>
          <p:nvPr>
            <p:ph type="ftr" idx="50"/>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286" name="PlaceHolder 4"/>
          <p:cNvSpPr>
            <a:spLocks noGrp="1"/>
          </p:cNvSpPr>
          <p:nvPr>
            <p:ph type="sldNum" idx="51"/>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2E218F5-BCDF-484B-AD51-B4DDD1E33AEC}"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7" r:id="rId5"/>
  </p:sldLayoutIdLst>
</p:sldMaster>
</file>

<file path=ppt/slideMasters/slideMaster20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80" name="think-cell data - do not delete"/>
          <p:cNvGraphicFramePr/>
          <p:nvPr/>
        </p:nvGraphicFramePr>
        <p:xfrm>
          <a:off x="2160" y="2160"/>
          <a:ext cx="1800" cy="1800"/>
        </p:xfrm>
        <a:graphic>
          <a:graphicData uri="http://schemas.openxmlformats.org/presentationml/2006/ole">
            <p:oleObj r:id="rId2" spid="">
              <p:embed/>
              <p:pic>
                <p:nvPicPr>
                  <p:cNvPr id="5581"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582" name="Picture 4" descr=""/>
          <p:cNvPicPr/>
          <p:nvPr/>
        </p:nvPicPr>
        <p:blipFill>
          <a:blip r:embed="rId4"/>
          <a:stretch/>
        </p:blipFill>
        <p:spPr>
          <a:xfrm>
            <a:off x="10698120" y="6001200"/>
            <a:ext cx="1172880" cy="600480"/>
          </a:xfrm>
          <a:prstGeom prst="rect">
            <a:avLst/>
          </a:prstGeom>
          <a:noFill/>
          <a:ln w="0">
            <a:noFill/>
          </a:ln>
        </p:spPr>
      </p:pic>
      <p:sp>
        <p:nvSpPr>
          <p:cNvPr id="5583"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584"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56" r:id="rId5"/>
  </p:sldLayoutIdLst>
</p:sldMaster>
</file>

<file path=ppt/slideMasters/slideMaster20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87" name="think-cell data - do not delete"/>
          <p:cNvGraphicFramePr/>
          <p:nvPr/>
        </p:nvGraphicFramePr>
        <p:xfrm>
          <a:off x="2160" y="2160"/>
          <a:ext cx="1800" cy="1800"/>
        </p:xfrm>
        <a:graphic>
          <a:graphicData uri="http://schemas.openxmlformats.org/presentationml/2006/ole">
            <p:oleObj r:id="rId2" spid="">
              <p:embed/>
              <p:pic>
                <p:nvPicPr>
                  <p:cNvPr id="5588"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589" name="Picture 4" descr=""/>
          <p:cNvPicPr/>
          <p:nvPr/>
        </p:nvPicPr>
        <p:blipFill>
          <a:blip r:embed="rId4"/>
          <a:stretch/>
        </p:blipFill>
        <p:spPr>
          <a:xfrm>
            <a:off x="10698120" y="6001200"/>
            <a:ext cx="1172880" cy="600480"/>
          </a:xfrm>
          <a:prstGeom prst="rect">
            <a:avLst/>
          </a:prstGeom>
          <a:noFill/>
          <a:ln w="0">
            <a:noFill/>
          </a:ln>
        </p:spPr>
      </p:pic>
      <p:pic>
        <p:nvPicPr>
          <p:cNvPr id="5590" name="Tijdelijke aanduiding voor afbeelding 4" descr="Afbeelding met man, muur, binnen, persoon&#10;&#10;Automatisch gegenereerde beschrijving"/>
          <p:cNvPicPr/>
          <p:nvPr/>
        </p:nvPicPr>
        <p:blipFill>
          <a:blip r:embed="rId5"/>
          <a:stretch/>
        </p:blipFill>
        <p:spPr>
          <a:xfrm>
            <a:off x="0" y="0"/>
            <a:ext cx="12191760" cy="6857640"/>
          </a:xfrm>
          <a:prstGeom prst="rect">
            <a:avLst/>
          </a:prstGeom>
          <a:noFill/>
          <a:ln w="0">
            <a:noFill/>
          </a:ln>
        </p:spPr>
      </p:pic>
      <p:sp>
        <p:nvSpPr>
          <p:cNvPr id="5591"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58" r:id="rId6"/>
  </p:sldLayoutIdLst>
</p:sldMaster>
</file>

<file path=ppt/slideMasters/slideMaster20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94" name="think-cell data - do not delete"/>
          <p:cNvGraphicFramePr/>
          <p:nvPr/>
        </p:nvGraphicFramePr>
        <p:xfrm>
          <a:off x="2160" y="2160"/>
          <a:ext cx="1800" cy="1800"/>
        </p:xfrm>
        <a:graphic>
          <a:graphicData uri="http://schemas.openxmlformats.org/presentationml/2006/ole">
            <p:oleObj r:id="rId2" spid="">
              <p:embed/>
              <p:pic>
                <p:nvPicPr>
                  <p:cNvPr id="559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596" name="Picture 4" descr=""/>
          <p:cNvPicPr/>
          <p:nvPr/>
        </p:nvPicPr>
        <p:blipFill>
          <a:blip r:embed="rId4"/>
          <a:stretch/>
        </p:blipFill>
        <p:spPr>
          <a:xfrm>
            <a:off x="10698120" y="6001200"/>
            <a:ext cx="1172880" cy="600480"/>
          </a:xfrm>
          <a:prstGeom prst="rect">
            <a:avLst/>
          </a:prstGeom>
          <a:noFill/>
          <a:ln w="0">
            <a:noFill/>
          </a:ln>
        </p:spPr>
      </p:pic>
      <p:pic>
        <p:nvPicPr>
          <p:cNvPr id="5597" name="Tijdelijke aanduiding voor afbeelding 4" descr="Afbeelding met muur, binnen, staand, man&#10;&#10;Automatisch gegenereerde beschrijving"/>
          <p:cNvPicPr/>
          <p:nvPr/>
        </p:nvPicPr>
        <p:blipFill>
          <a:blip r:embed="rId5"/>
          <a:stretch/>
        </p:blipFill>
        <p:spPr>
          <a:xfrm>
            <a:off x="0" y="0"/>
            <a:ext cx="12191760" cy="6857640"/>
          </a:xfrm>
          <a:prstGeom prst="rect">
            <a:avLst/>
          </a:prstGeom>
          <a:noFill/>
          <a:ln w="0">
            <a:noFill/>
          </a:ln>
        </p:spPr>
      </p:pic>
      <p:sp>
        <p:nvSpPr>
          <p:cNvPr id="5598"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60" r:id="rId6"/>
  </p:sldLayoutIdLst>
</p:sldMaster>
</file>

<file path=ppt/slideMasters/slideMaster20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01" name="think-cell data - do not delete"/>
          <p:cNvGraphicFramePr/>
          <p:nvPr/>
        </p:nvGraphicFramePr>
        <p:xfrm>
          <a:off x="2160" y="2160"/>
          <a:ext cx="1800" cy="1800"/>
        </p:xfrm>
        <a:graphic>
          <a:graphicData uri="http://schemas.openxmlformats.org/presentationml/2006/ole">
            <p:oleObj r:id="rId2" spid="">
              <p:embed/>
              <p:pic>
                <p:nvPicPr>
                  <p:cNvPr id="5602"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03" name="Picture 4" descr=""/>
          <p:cNvPicPr/>
          <p:nvPr/>
        </p:nvPicPr>
        <p:blipFill>
          <a:blip r:embed="rId4"/>
          <a:stretch/>
        </p:blipFill>
        <p:spPr>
          <a:xfrm>
            <a:off x="10698120" y="6001200"/>
            <a:ext cx="1172880" cy="600480"/>
          </a:xfrm>
          <a:prstGeom prst="rect">
            <a:avLst/>
          </a:prstGeom>
          <a:noFill/>
          <a:ln w="0">
            <a:noFill/>
          </a:ln>
        </p:spPr>
      </p:pic>
      <p:pic>
        <p:nvPicPr>
          <p:cNvPr id="5604" name="Picture Placeholder 3" descr=""/>
          <p:cNvPicPr/>
          <p:nvPr/>
        </p:nvPicPr>
        <p:blipFill>
          <a:blip r:embed="rId5"/>
          <a:stretch/>
        </p:blipFill>
        <p:spPr>
          <a:xfrm>
            <a:off x="0" y="0"/>
            <a:ext cx="12191760" cy="6857640"/>
          </a:xfrm>
          <a:prstGeom prst="rect">
            <a:avLst/>
          </a:prstGeom>
          <a:noFill/>
          <a:ln w="0">
            <a:noFill/>
          </a:ln>
        </p:spPr>
      </p:pic>
      <p:sp>
        <p:nvSpPr>
          <p:cNvPr id="5605"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62" r:id="rId6"/>
  </p:sldLayoutIdLst>
</p:sldMaster>
</file>

<file path=ppt/slideMasters/slideMaster20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08" name="think-cell data - do not delete"/>
          <p:cNvGraphicFramePr/>
          <p:nvPr/>
        </p:nvGraphicFramePr>
        <p:xfrm>
          <a:off x="2160" y="2160"/>
          <a:ext cx="1800" cy="1800"/>
        </p:xfrm>
        <a:graphic>
          <a:graphicData uri="http://schemas.openxmlformats.org/presentationml/2006/ole">
            <p:oleObj r:id="rId2" spid="">
              <p:embed/>
              <p:pic>
                <p:nvPicPr>
                  <p:cNvPr id="560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10" name="Picture 4" descr=""/>
          <p:cNvPicPr/>
          <p:nvPr/>
        </p:nvPicPr>
        <p:blipFill>
          <a:blip r:embed="rId4"/>
          <a:stretch/>
        </p:blipFill>
        <p:spPr>
          <a:xfrm>
            <a:off x="10698120" y="6001200"/>
            <a:ext cx="1172880" cy="600480"/>
          </a:xfrm>
          <a:prstGeom prst="rect">
            <a:avLst/>
          </a:prstGeom>
          <a:noFill/>
          <a:ln w="0">
            <a:noFill/>
          </a:ln>
        </p:spPr>
      </p:pic>
      <p:pic>
        <p:nvPicPr>
          <p:cNvPr id="5611" name="Tijdelijke aanduiding voor afbeelding 4" descr="Afbeelding met muur, binnen, man, kast&#10;&#10;Automatisch gegenereerde beschrijving"/>
          <p:cNvPicPr/>
          <p:nvPr/>
        </p:nvPicPr>
        <p:blipFill>
          <a:blip r:embed="rId5"/>
          <a:stretch/>
        </p:blipFill>
        <p:spPr>
          <a:xfrm>
            <a:off x="0" y="0"/>
            <a:ext cx="12191760" cy="6857640"/>
          </a:xfrm>
          <a:prstGeom prst="rect">
            <a:avLst/>
          </a:prstGeom>
          <a:noFill/>
          <a:ln w="0">
            <a:noFill/>
          </a:ln>
        </p:spPr>
      </p:pic>
      <p:sp>
        <p:nvSpPr>
          <p:cNvPr id="5612"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64" r:id="rId6"/>
  </p:sldLayoutIdLst>
</p:sldMaster>
</file>

<file path=ppt/slideMasters/slideMaster20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15" name="think-cell data - do not delete"/>
          <p:cNvGraphicFramePr/>
          <p:nvPr/>
        </p:nvGraphicFramePr>
        <p:xfrm>
          <a:off x="2160" y="2160"/>
          <a:ext cx="1800" cy="1800"/>
        </p:xfrm>
        <a:graphic>
          <a:graphicData uri="http://schemas.openxmlformats.org/presentationml/2006/ole">
            <p:oleObj r:id="rId2" spid="">
              <p:embed/>
              <p:pic>
                <p:nvPicPr>
                  <p:cNvPr id="5616"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17" name="Picture 4" descr=""/>
          <p:cNvPicPr/>
          <p:nvPr/>
        </p:nvPicPr>
        <p:blipFill>
          <a:blip r:embed="rId4"/>
          <a:stretch/>
        </p:blipFill>
        <p:spPr>
          <a:xfrm>
            <a:off x="10698120" y="6001200"/>
            <a:ext cx="1172880" cy="600480"/>
          </a:xfrm>
          <a:prstGeom prst="rect">
            <a:avLst/>
          </a:prstGeom>
          <a:noFill/>
          <a:ln w="0">
            <a:noFill/>
          </a:ln>
        </p:spPr>
      </p:pic>
      <p:pic>
        <p:nvPicPr>
          <p:cNvPr id="5618" name="Tijdelijke aanduiding voor afbeelding 4" descr="Afbeelding met muur&#10;&#10;Automatisch gegenereerde beschrijving"/>
          <p:cNvPicPr/>
          <p:nvPr/>
        </p:nvPicPr>
        <p:blipFill>
          <a:blip r:embed="rId5"/>
          <a:stretch/>
        </p:blipFill>
        <p:spPr>
          <a:xfrm>
            <a:off x="0" y="0"/>
            <a:ext cx="12191760" cy="6857640"/>
          </a:xfrm>
          <a:prstGeom prst="rect">
            <a:avLst/>
          </a:prstGeom>
          <a:noFill/>
          <a:ln w="0">
            <a:noFill/>
          </a:ln>
        </p:spPr>
      </p:pic>
      <p:sp>
        <p:nvSpPr>
          <p:cNvPr id="5619"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66" r:id="rId6"/>
  </p:sldLayoutIdLst>
</p:sldMaster>
</file>

<file path=ppt/slideMasters/slideMaster20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22" name="think-cell data - do not delete"/>
          <p:cNvGraphicFramePr/>
          <p:nvPr/>
        </p:nvGraphicFramePr>
        <p:xfrm>
          <a:off x="2160" y="2160"/>
          <a:ext cx="1800" cy="1800"/>
        </p:xfrm>
        <a:graphic>
          <a:graphicData uri="http://schemas.openxmlformats.org/presentationml/2006/ole">
            <p:oleObj r:id="rId2" spid="">
              <p:embed/>
              <p:pic>
                <p:nvPicPr>
                  <p:cNvPr id="5623"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24" name="Picture 4" descr=""/>
          <p:cNvPicPr/>
          <p:nvPr/>
        </p:nvPicPr>
        <p:blipFill>
          <a:blip r:embed="rId4"/>
          <a:stretch/>
        </p:blipFill>
        <p:spPr>
          <a:xfrm>
            <a:off x="10698120" y="6001200"/>
            <a:ext cx="1172880" cy="600480"/>
          </a:xfrm>
          <a:prstGeom prst="rect">
            <a:avLst/>
          </a:prstGeom>
          <a:noFill/>
          <a:ln w="0">
            <a:noFill/>
          </a:ln>
        </p:spPr>
      </p:pic>
      <p:pic>
        <p:nvPicPr>
          <p:cNvPr id="5625" name="Tijdelijke aanduiding voor afbeelding 6" descr="Afbeelding met man, muur, buiten, lucht&#10;&#10;Automatisch gegenereerde beschrijving"/>
          <p:cNvPicPr/>
          <p:nvPr/>
        </p:nvPicPr>
        <p:blipFill>
          <a:blip r:embed="rId5"/>
          <a:stretch/>
        </p:blipFill>
        <p:spPr>
          <a:xfrm flipH="1">
            <a:off x="360" y="0"/>
            <a:ext cx="12191760" cy="6857640"/>
          </a:xfrm>
          <a:prstGeom prst="rect">
            <a:avLst/>
          </a:prstGeom>
          <a:noFill/>
          <a:ln w="0">
            <a:noFill/>
          </a:ln>
        </p:spPr>
      </p:pic>
      <p:sp>
        <p:nvSpPr>
          <p:cNvPr id="5626"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62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62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629" name="Groep 11"/>
          <p:cNvGrpSpPr/>
          <p:nvPr/>
        </p:nvGrpSpPr>
        <p:grpSpPr>
          <a:xfrm>
            <a:off x="12263040" y="576000"/>
            <a:ext cx="1129680" cy="756360"/>
            <a:chOff x="12263040" y="576000"/>
            <a:chExt cx="1129680" cy="756360"/>
          </a:xfrm>
        </p:grpSpPr>
        <p:sp>
          <p:nvSpPr>
            <p:cNvPr id="5630"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631"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 </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68" r:id="rId7"/>
  </p:sldLayoutIdLst>
</p:sldMaster>
</file>

<file path=ppt/slideMasters/slideMaster20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34" name="think-cell data - do not delete"/>
          <p:cNvGraphicFramePr/>
          <p:nvPr/>
        </p:nvGraphicFramePr>
        <p:xfrm>
          <a:off x="2160" y="2160"/>
          <a:ext cx="1800" cy="1800"/>
        </p:xfrm>
        <a:graphic>
          <a:graphicData uri="http://schemas.openxmlformats.org/presentationml/2006/ole">
            <p:oleObj r:id="rId2" spid="">
              <p:embed/>
              <p:pic>
                <p:nvPicPr>
                  <p:cNvPr id="563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36" name="Picture 4" descr=""/>
          <p:cNvPicPr/>
          <p:nvPr/>
        </p:nvPicPr>
        <p:blipFill>
          <a:blip r:embed="rId4"/>
          <a:stretch/>
        </p:blipFill>
        <p:spPr>
          <a:xfrm>
            <a:off x="10698120" y="6001200"/>
            <a:ext cx="1172880" cy="600480"/>
          </a:xfrm>
          <a:prstGeom prst="rect">
            <a:avLst/>
          </a:prstGeom>
          <a:noFill/>
          <a:ln w="0">
            <a:noFill/>
          </a:ln>
        </p:spPr>
      </p:pic>
      <p:pic>
        <p:nvPicPr>
          <p:cNvPr id="5637" name="Tijdelijke aanduiding voor afbeelding 4" descr=""/>
          <p:cNvPicPr/>
          <p:nvPr/>
        </p:nvPicPr>
        <p:blipFill>
          <a:blip r:embed="rId5"/>
          <a:stretch/>
        </p:blipFill>
        <p:spPr>
          <a:xfrm>
            <a:off x="0" y="0"/>
            <a:ext cx="12191760" cy="6857640"/>
          </a:xfrm>
          <a:prstGeom prst="rect">
            <a:avLst/>
          </a:prstGeom>
          <a:noFill/>
          <a:ln w="0">
            <a:noFill/>
          </a:ln>
        </p:spPr>
      </p:pic>
      <p:sp>
        <p:nvSpPr>
          <p:cNvPr id="5638"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70" r:id="rId6"/>
  </p:sldLayoutIdLst>
</p:sldMaster>
</file>

<file path=ppt/slideMasters/slideMaster20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41" name="think-cell data - do not delete"/>
          <p:cNvGraphicFramePr/>
          <p:nvPr/>
        </p:nvGraphicFramePr>
        <p:xfrm>
          <a:off x="2160" y="2160"/>
          <a:ext cx="1800" cy="1800"/>
        </p:xfrm>
        <a:graphic>
          <a:graphicData uri="http://schemas.openxmlformats.org/presentationml/2006/ole">
            <p:oleObj r:id="rId2" spid="">
              <p:embed/>
              <p:pic>
                <p:nvPicPr>
                  <p:cNvPr id="5642"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43" name="Picture 4" descr=""/>
          <p:cNvPicPr/>
          <p:nvPr/>
        </p:nvPicPr>
        <p:blipFill>
          <a:blip r:embed="rId4"/>
          <a:stretch/>
        </p:blipFill>
        <p:spPr>
          <a:xfrm>
            <a:off x="10698120" y="6001200"/>
            <a:ext cx="1172880" cy="600480"/>
          </a:xfrm>
          <a:prstGeom prst="rect">
            <a:avLst/>
          </a:prstGeom>
          <a:noFill/>
          <a:ln w="0">
            <a:noFill/>
          </a:ln>
        </p:spPr>
      </p:pic>
      <p:pic>
        <p:nvPicPr>
          <p:cNvPr id="5644" name="Picture Placeholder 4" descr="A close-up of a factory&#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5645"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72" r:id="rId6"/>
  </p:sldLayoutIdLst>
</p:sldMaster>
</file>

<file path=ppt/slideMasters/slideMaster20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48" name="think-cell data - do not delete"/>
          <p:cNvGraphicFramePr/>
          <p:nvPr/>
        </p:nvGraphicFramePr>
        <p:xfrm>
          <a:off x="2160" y="2160"/>
          <a:ext cx="1800" cy="1800"/>
        </p:xfrm>
        <a:graphic>
          <a:graphicData uri="http://schemas.openxmlformats.org/presentationml/2006/ole">
            <p:oleObj r:id="rId2" spid="">
              <p:embed/>
              <p:pic>
                <p:nvPicPr>
                  <p:cNvPr id="564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50" name="Picture 4" descr=""/>
          <p:cNvPicPr/>
          <p:nvPr/>
        </p:nvPicPr>
        <p:blipFill>
          <a:blip r:embed="rId4"/>
          <a:stretch/>
        </p:blipFill>
        <p:spPr>
          <a:xfrm>
            <a:off x="10698120" y="6001200"/>
            <a:ext cx="1172880" cy="600480"/>
          </a:xfrm>
          <a:prstGeom prst="rect">
            <a:avLst/>
          </a:prstGeom>
          <a:noFill/>
          <a:ln w="0">
            <a:noFill/>
          </a:ln>
        </p:spPr>
      </p:pic>
      <p:pic>
        <p:nvPicPr>
          <p:cNvPr id="5651" name="Picture Placeholder 8" descr="A picture containing sky, outdoor, parked&#10;&#10;Description automatically generated"/>
          <p:cNvPicPr/>
          <p:nvPr/>
        </p:nvPicPr>
        <p:blipFill>
          <a:blip r:embed="rId5"/>
          <a:stretch/>
        </p:blipFill>
        <p:spPr>
          <a:xfrm>
            <a:off x="0" y="0"/>
            <a:ext cx="12191760" cy="6857640"/>
          </a:xfrm>
          <a:prstGeom prst="rect">
            <a:avLst/>
          </a:prstGeom>
          <a:noFill/>
          <a:ln w="0">
            <a:noFill/>
          </a:ln>
        </p:spPr>
      </p:pic>
      <p:sp>
        <p:nvSpPr>
          <p:cNvPr id="5652"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74" r:id="rId6"/>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89" name="Object 8"/>
          <p:cNvGraphicFramePr/>
          <p:nvPr/>
        </p:nvGraphicFramePr>
        <p:xfrm>
          <a:off x="2160" y="2160"/>
          <a:ext cx="1800" cy="1800"/>
        </p:xfrm>
        <a:graphic>
          <a:graphicData uri="http://schemas.openxmlformats.org/presentationml/2006/ole">
            <p:oleObj r:id="rId2" spid="">
              <p:embed/>
              <p:pic>
                <p:nvPicPr>
                  <p:cNvPr id="290"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91"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292" name="Rechte verbindingslijn 9"/>
          <p:cNvCxnSpPr/>
          <p:nvPr/>
        </p:nvCxnSpPr>
        <p:spPr>
          <a:xfrm>
            <a:off x="579960" y="6478200"/>
            <a:ext cx="360" cy="240480"/>
          </a:xfrm>
          <a:prstGeom prst="straightConnector1">
            <a:avLst/>
          </a:prstGeom>
          <a:ln cap="rnd" w="6480">
            <a:solidFill>
              <a:schemeClr val="accent1"/>
            </a:solidFill>
            <a:miter/>
          </a:ln>
        </p:spPr>
      </p:cxnSp>
      <p:pic>
        <p:nvPicPr>
          <p:cNvPr id="293" name="Afbeelding 7" descr=""/>
          <p:cNvPicPr/>
          <p:nvPr/>
        </p:nvPicPr>
        <p:blipFill>
          <a:blip r:embed="rId4"/>
          <a:stretch/>
        </p:blipFill>
        <p:spPr>
          <a:xfrm>
            <a:off x="11045160" y="6275520"/>
            <a:ext cx="906840" cy="479880"/>
          </a:xfrm>
          <a:prstGeom prst="rect">
            <a:avLst/>
          </a:prstGeom>
          <a:noFill/>
          <a:ln w="0">
            <a:noFill/>
          </a:ln>
        </p:spPr>
      </p:pic>
      <p:sp>
        <p:nvSpPr>
          <p:cNvPr id="294" name="PlaceHolder 1"/>
          <p:cNvSpPr>
            <a:spLocks noGrp="1"/>
          </p:cNvSpPr>
          <p:nvPr>
            <p:ph type="body"/>
          </p:nvPr>
        </p:nvSpPr>
        <p:spPr>
          <a:xfrm>
            <a:off x="524520" y="1052640"/>
            <a:ext cx="11159640" cy="4824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Click to edit</a:t>
            </a:r>
            <a:endParaRPr b="0" lang="en-US" sz="1870" strike="noStrike" u="none">
              <a:solidFill>
                <a:schemeClr val="dk1"/>
              </a:solidFill>
              <a:effectLst/>
              <a:uFillTx/>
              <a:latin typeface="Verdana"/>
            </a:endParaRPr>
          </a:p>
        </p:txBody>
      </p:sp>
      <p:sp>
        <p:nvSpPr>
          <p:cNvPr id="295"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296" name="PlaceHolder 3"/>
          <p:cNvSpPr>
            <a:spLocks noGrp="1"/>
          </p:cNvSpPr>
          <p:nvPr>
            <p:ph type="sldNum" idx="52"/>
          </p:nvPr>
        </p:nvSpPr>
        <p:spPr>
          <a:xfrm>
            <a:off x="11498040" y="6215400"/>
            <a:ext cx="171000" cy="1688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rgbClr val="ff5100"/>
                </a:solidFill>
                <a:effectLst/>
                <a:uFillTx/>
                <a:latin typeface="Arial"/>
              </a:defRPr>
            </a:lvl1pPr>
          </a:lstStyle>
          <a:p>
            <a:pPr indent="0" algn="r" defTabSz="914400">
              <a:lnSpc>
                <a:spcPct val="100000"/>
              </a:lnSpc>
              <a:buNone/>
            </a:pPr>
            <a:fld id="{BEF46C07-BA02-4709-8D6B-D2B9F0CC8067}" type="slidenum">
              <a:rPr b="0" lang="en-IN" sz="1100" strike="noStrike" u="none">
                <a:solidFill>
                  <a:srgbClr val="ff5100"/>
                </a:solidFill>
                <a:effectLst/>
                <a:uFillTx/>
                <a:latin typeface="Arial"/>
              </a:rPr>
              <a:t>&lt;编号&gt;</a:t>
            </a:fld>
            <a:endParaRPr b="0" lang="en-US" sz="1100" strike="noStrike" u="none">
              <a:solidFill>
                <a:srgbClr val="000000"/>
              </a:solidFill>
              <a:effectLst/>
              <a:uFillTx/>
              <a:latin typeface="Times New Roman"/>
            </a:endParaRPr>
          </a:p>
        </p:txBody>
      </p:sp>
      <p:sp>
        <p:nvSpPr>
          <p:cNvPr id="297" name="PlaceHolder 4"/>
          <p:cNvSpPr>
            <a:spLocks noGrp="1"/>
          </p:cNvSpPr>
          <p:nvPr>
            <p:ph type="body"/>
          </p:nvPr>
        </p:nvSpPr>
        <p:spPr>
          <a:xfrm>
            <a:off x="525600" y="6109200"/>
            <a:ext cx="719640" cy="554040"/>
          </a:xfrm>
          <a:prstGeom prst="rect">
            <a:avLst/>
          </a:prstGeom>
          <a:noFill/>
          <a:ln w="0">
            <a:noFill/>
          </a:ln>
        </p:spPr>
        <p:txBody>
          <a:bodyPr lIns="0" rIns="0" tIns="0" bIns="0" anchor="t">
            <a:noAutofit/>
          </a:bodyPr>
          <a:p>
            <a:pPr marL="235080" indent="-235080" defTabSz="914400">
              <a:lnSpc>
                <a:spcPct val="113000"/>
              </a:lnSpc>
              <a:spcBef>
                <a:spcPts val="1599"/>
              </a:spcBef>
              <a:buClr>
                <a:srgbClr val="0094d9"/>
              </a:buClr>
              <a:buFont typeface="Symbol" charset="2"/>
              <a:buChar char=""/>
            </a:pPr>
            <a:r>
              <a:rPr b="1" lang="en-US" sz="1100" strike="noStrike" u="none">
                <a:solidFill>
                  <a:schemeClr val="accent1"/>
                </a:solidFill>
                <a:effectLst/>
                <a:uFillTx/>
                <a:latin typeface="Verdana"/>
              </a:rPr>
              <a:t>Sources:</a:t>
            </a:r>
            <a:endParaRPr b="0" lang="en-US" sz="1100" strike="noStrike" u="none">
              <a:solidFill>
                <a:schemeClr val="dk1"/>
              </a:solidFill>
              <a:effectLst/>
              <a:uFillTx/>
              <a:latin typeface="Verdana"/>
            </a:endParaRPr>
          </a:p>
        </p:txBody>
      </p:sp>
      <p:sp>
        <p:nvSpPr>
          <p:cNvPr id="298" name="PlaceHolder 5"/>
          <p:cNvSpPr>
            <a:spLocks noGrp="1"/>
          </p:cNvSpPr>
          <p:nvPr>
            <p:ph type="body"/>
          </p:nvPr>
        </p:nvSpPr>
        <p:spPr>
          <a:xfrm>
            <a:off x="1152000" y="6109200"/>
            <a:ext cx="8703720" cy="440640"/>
          </a:xfrm>
          <a:prstGeom prst="rect">
            <a:avLst/>
          </a:prstGeom>
          <a:noFill/>
          <a:ln w="0">
            <a:noFill/>
          </a:ln>
        </p:spPr>
        <p:txBody>
          <a:bodyPr lIns="0" rIns="0" tIns="0" bIns="0" anchor="t">
            <a:noAutofit/>
          </a:bodyPr>
          <a:p>
            <a:pPr marL="235080" indent="-235080" defTabSz="914400">
              <a:lnSpc>
                <a:spcPct val="113000"/>
              </a:lnSpc>
              <a:spcBef>
                <a:spcPts val="1599"/>
              </a:spcBef>
              <a:buClr>
                <a:srgbClr val="0094d9"/>
              </a:buClr>
              <a:buFont typeface="Symbol" charset="2"/>
              <a:buChar char=""/>
            </a:pPr>
            <a:r>
              <a:rPr b="0" lang="en-US" sz="1100" strike="noStrike" u="none">
                <a:solidFill>
                  <a:schemeClr val="dk1"/>
                </a:solidFill>
                <a:effectLst/>
                <a:uFillTx/>
                <a:latin typeface="Verdana"/>
              </a:rPr>
              <a:t>Innova Database (click to edit)</a:t>
            </a:r>
            <a:endParaRPr b="0" lang="en-US" sz="11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89" r:id="rId5"/>
  </p:sldLayoutIdLst>
</p:sldMaster>
</file>

<file path=ppt/slideMasters/slideMaster2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55" name="think-cell data - do not delete"/>
          <p:cNvGraphicFramePr/>
          <p:nvPr/>
        </p:nvGraphicFramePr>
        <p:xfrm>
          <a:off x="2160" y="2160"/>
          <a:ext cx="1800" cy="1800"/>
        </p:xfrm>
        <a:graphic>
          <a:graphicData uri="http://schemas.openxmlformats.org/presentationml/2006/ole">
            <p:oleObj r:id="rId2" spid="">
              <p:embed/>
              <p:pic>
                <p:nvPicPr>
                  <p:cNvPr id="5656"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57" name="Picture 4" descr=""/>
          <p:cNvPicPr/>
          <p:nvPr/>
        </p:nvPicPr>
        <p:blipFill>
          <a:blip r:embed="rId4"/>
          <a:stretch/>
        </p:blipFill>
        <p:spPr>
          <a:xfrm>
            <a:off x="10698120" y="6001200"/>
            <a:ext cx="1172880" cy="600480"/>
          </a:xfrm>
          <a:prstGeom prst="rect">
            <a:avLst/>
          </a:prstGeom>
          <a:noFill/>
          <a:ln w="0">
            <a:noFill/>
          </a:ln>
        </p:spPr>
      </p:pic>
      <p:pic>
        <p:nvPicPr>
          <p:cNvPr id="5658" name="Picture Placeholder 12" descr=""/>
          <p:cNvPicPr/>
          <p:nvPr/>
        </p:nvPicPr>
        <p:blipFill>
          <a:blip r:embed="rId5"/>
          <a:stretch/>
        </p:blipFill>
        <p:spPr>
          <a:xfrm>
            <a:off x="0" y="0"/>
            <a:ext cx="12191760" cy="6857640"/>
          </a:xfrm>
          <a:prstGeom prst="rect">
            <a:avLst/>
          </a:prstGeom>
          <a:noFill/>
          <a:ln w="0">
            <a:noFill/>
          </a:ln>
        </p:spPr>
      </p:pic>
      <p:sp>
        <p:nvSpPr>
          <p:cNvPr id="5659"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76" r:id="rId6"/>
  </p:sldLayoutIdLst>
</p:sldMaster>
</file>

<file path=ppt/slideMasters/slideMaster2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62" name="think-cell data - do not delete"/>
          <p:cNvGraphicFramePr/>
          <p:nvPr/>
        </p:nvGraphicFramePr>
        <p:xfrm>
          <a:off x="2160" y="2160"/>
          <a:ext cx="1800" cy="1800"/>
        </p:xfrm>
        <a:graphic>
          <a:graphicData uri="http://schemas.openxmlformats.org/presentationml/2006/ole">
            <p:oleObj r:id="rId2" spid="">
              <p:embed/>
              <p:pic>
                <p:nvPicPr>
                  <p:cNvPr id="5663"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64" name="Picture 4" descr=""/>
          <p:cNvPicPr/>
          <p:nvPr/>
        </p:nvPicPr>
        <p:blipFill>
          <a:blip r:embed="rId4"/>
          <a:stretch/>
        </p:blipFill>
        <p:spPr>
          <a:xfrm>
            <a:off x="10698120" y="6001200"/>
            <a:ext cx="1172880" cy="600480"/>
          </a:xfrm>
          <a:prstGeom prst="rect">
            <a:avLst/>
          </a:prstGeom>
          <a:noFill/>
          <a:ln w="0">
            <a:noFill/>
          </a:ln>
        </p:spPr>
      </p:pic>
      <p:pic>
        <p:nvPicPr>
          <p:cNvPr id="5665" name="Picture 2" descr="A picture containing text, building, metal&#10;&#10;Description automatically generated"/>
          <p:cNvPicPr/>
          <p:nvPr/>
        </p:nvPicPr>
        <p:blipFill>
          <a:blip r:embed="rId5"/>
          <a:stretch/>
        </p:blipFill>
        <p:spPr>
          <a:xfrm>
            <a:off x="0" y="0"/>
            <a:ext cx="12191760" cy="6857640"/>
          </a:xfrm>
          <a:prstGeom prst="rect">
            <a:avLst/>
          </a:prstGeom>
          <a:noFill/>
          <a:ln w="0">
            <a:noFill/>
          </a:ln>
        </p:spPr>
      </p:pic>
      <p:sp>
        <p:nvSpPr>
          <p:cNvPr id="5666"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078" r:id="rId6"/>
  </p:sldLayoutIdLst>
</p:sldMaster>
</file>

<file path=ppt/slideMasters/slideMaster2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69" name="think-cell data - do not delete"/>
          <p:cNvGraphicFramePr/>
          <p:nvPr/>
        </p:nvGraphicFramePr>
        <p:xfrm>
          <a:off x="2160" y="2160"/>
          <a:ext cx="1800" cy="1800"/>
        </p:xfrm>
        <a:graphic>
          <a:graphicData uri="http://schemas.openxmlformats.org/presentationml/2006/ole">
            <p:oleObj r:id="rId2" spid="">
              <p:embed/>
              <p:pic>
                <p:nvPicPr>
                  <p:cNvPr id="5670"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71" name="Picture 4" descr=""/>
          <p:cNvPicPr/>
          <p:nvPr/>
        </p:nvPicPr>
        <p:blipFill>
          <a:blip r:embed="rId4"/>
          <a:stretch/>
        </p:blipFill>
        <p:spPr>
          <a:xfrm>
            <a:off x="10698120" y="6001200"/>
            <a:ext cx="1172880" cy="600480"/>
          </a:xfrm>
          <a:prstGeom prst="rect">
            <a:avLst/>
          </a:prstGeom>
          <a:noFill/>
          <a:ln w="0">
            <a:noFill/>
          </a:ln>
        </p:spPr>
      </p:pic>
      <p:sp>
        <p:nvSpPr>
          <p:cNvPr id="5672" name="PlaceHolder 1"/>
          <p:cNvSpPr>
            <a:spLocks noGrp="1"/>
          </p:cNvSpPr>
          <p:nvPr>
            <p:ph type="body"/>
          </p:nvPr>
        </p:nvSpPr>
        <p:spPr>
          <a:xfrm>
            <a:off x="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673" name="PlaceHolder 2"/>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674" name="PlaceHolder 3"/>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675" name="PlaceHolder 4"/>
          <p:cNvSpPr>
            <a:spLocks noGrp="1"/>
          </p:cNvSpPr>
          <p:nvPr>
            <p:ph type="dt" idx="275"/>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676" name="PlaceHolder 5"/>
          <p:cNvSpPr>
            <a:spLocks noGrp="1"/>
          </p:cNvSpPr>
          <p:nvPr>
            <p:ph type="ftr" idx="276"/>
          </p:nvPr>
        </p:nvSpPr>
        <p:spPr>
          <a:xfrm>
            <a:off x="479232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677" name="PlaceHolder 6"/>
          <p:cNvSpPr>
            <a:spLocks noGrp="1"/>
          </p:cNvSpPr>
          <p:nvPr>
            <p:ph type="sldNum" idx="277"/>
          </p:nvPr>
        </p:nvSpPr>
        <p:spPr>
          <a:xfrm>
            <a:off x="452376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07FBB50-91A2-4F3C-86E5-ABAC9336149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080" r:id="rId5"/>
  </p:sldLayoutIdLst>
</p:sldMaster>
</file>

<file path=ppt/slideMasters/slideMaster2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80" name="think-cell data - do not delete"/>
          <p:cNvGraphicFramePr/>
          <p:nvPr/>
        </p:nvGraphicFramePr>
        <p:xfrm>
          <a:off x="2160" y="2160"/>
          <a:ext cx="1800" cy="1800"/>
        </p:xfrm>
        <a:graphic>
          <a:graphicData uri="http://schemas.openxmlformats.org/presentationml/2006/ole">
            <p:oleObj r:id="rId2" spid="">
              <p:embed/>
              <p:pic>
                <p:nvPicPr>
                  <p:cNvPr id="5681"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82" name="Picture 4" descr=""/>
          <p:cNvPicPr/>
          <p:nvPr/>
        </p:nvPicPr>
        <p:blipFill>
          <a:blip r:embed="rId4"/>
          <a:stretch/>
        </p:blipFill>
        <p:spPr>
          <a:xfrm>
            <a:off x="10698120" y="6001200"/>
            <a:ext cx="1172880" cy="600480"/>
          </a:xfrm>
          <a:prstGeom prst="rect">
            <a:avLst/>
          </a:prstGeom>
          <a:noFill/>
          <a:ln w="0">
            <a:noFill/>
          </a:ln>
        </p:spPr>
      </p:pic>
      <p:sp>
        <p:nvSpPr>
          <p:cNvPr id="5683" name="PlaceHolder 1"/>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684" name="PlaceHolder 2"/>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685" name="PlaceHolder 3"/>
          <p:cNvSpPr>
            <a:spLocks noGrp="1"/>
          </p:cNvSpPr>
          <p:nvPr>
            <p:ph type="body"/>
          </p:nvPr>
        </p:nvSpPr>
        <p:spPr>
          <a:xfrm>
            <a:off x="0" y="0"/>
            <a:ext cx="417600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686" name="PlaceHolder 4"/>
          <p:cNvSpPr>
            <a:spLocks noGrp="1"/>
          </p:cNvSpPr>
          <p:nvPr>
            <p:ph type="dt" idx="278"/>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687" name="PlaceHolder 5"/>
          <p:cNvSpPr>
            <a:spLocks noGrp="1"/>
          </p:cNvSpPr>
          <p:nvPr>
            <p:ph type="ftr" idx="27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688" name="PlaceHolder 6"/>
          <p:cNvSpPr>
            <a:spLocks noGrp="1"/>
          </p:cNvSpPr>
          <p:nvPr>
            <p:ph type="sldNum" idx="28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1FF305F-FBBD-437D-9DE9-EC460A097F1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082" r:id="rId5"/>
  </p:sldLayoutIdLst>
</p:sldMaster>
</file>

<file path=ppt/slideMasters/slideMaster2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691" name="think-cell data - do not delete"/>
          <p:cNvGraphicFramePr/>
          <p:nvPr/>
        </p:nvGraphicFramePr>
        <p:xfrm>
          <a:off x="2160" y="2160"/>
          <a:ext cx="1800" cy="1800"/>
        </p:xfrm>
        <a:graphic>
          <a:graphicData uri="http://schemas.openxmlformats.org/presentationml/2006/ole">
            <p:oleObj r:id="rId2" spid="">
              <p:embed/>
              <p:pic>
                <p:nvPicPr>
                  <p:cNvPr id="5692"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693" name="Picture 4" descr=""/>
          <p:cNvPicPr/>
          <p:nvPr/>
        </p:nvPicPr>
        <p:blipFill>
          <a:blip r:embed="rId4"/>
          <a:stretch/>
        </p:blipFill>
        <p:spPr>
          <a:xfrm>
            <a:off x="10698120" y="6001200"/>
            <a:ext cx="1172880" cy="600480"/>
          </a:xfrm>
          <a:prstGeom prst="rect">
            <a:avLst/>
          </a:prstGeom>
          <a:noFill/>
          <a:ln w="0">
            <a:noFill/>
          </a:ln>
        </p:spPr>
      </p:pic>
      <p:sp>
        <p:nvSpPr>
          <p:cNvPr id="5694" name="PlaceHolder 1"/>
          <p:cNvSpPr>
            <a:spLocks noGrp="1"/>
          </p:cNvSpPr>
          <p:nvPr>
            <p:ph type="body"/>
          </p:nvPr>
        </p:nvSpPr>
        <p:spPr>
          <a:xfrm>
            <a:off x="0" y="0"/>
            <a:ext cx="609552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695" name="PlaceHolder 2"/>
          <p:cNvSpPr>
            <a:spLocks noGrp="1"/>
          </p:cNvSpPr>
          <p:nvPr>
            <p:ph type="title"/>
          </p:nvPr>
        </p:nvSpPr>
        <p:spPr>
          <a:xfrm>
            <a:off x="635652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696" name="PlaceHolder 3"/>
          <p:cNvSpPr>
            <a:spLocks noGrp="1"/>
          </p:cNvSpPr>
          <p:nvPr>
            <p:ph type="body"/>
          </p:nvPr>
        </p:nvSpPr>
        <p:spPr>
          <a:xfrm>
            <a:off x="6361200" y="1701720"/>
            <a:ext cx="525744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697" name="PlaceHolder 4"/>
          <p:cNvSpPr>
            <a:spLocks noGrp="1"/>
          </p:cNvSpPr>
          <p:nvPr>
            <p:ph type="dt" idx="281"/>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698" name="PlaceHolder 5"/>
          <p:cNvSpPr>
            <a:spLocks noGrp="1"/>
          </p:cNvSpPr>
          <p:nvPr>
            <p:ph type="ftr" idx="28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699" name="PlaceHolder 6"/>
          <p:cNvSpPr>
            <a:spLocks noGrp="1"/>
          </p:cNvSpPr>
          <p:nvPr>
            <p:ph type="sldNum" idx="28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ED359B2-7995-4EBE-8507-7205BA086ABE}"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084" r:id="rId5"/>
  </p:sldLayoutIdLst>
</p:sldMaster>
</file>

<file path=ppt/slideMasters/slideMaster2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02" name="think-cell data - do not delete"/>
          <p:cNvGraphicFramePr/>
          <p:nvPr/>
        </p:nvGraphicFramePr>
        <p:xfrm>
          <a:off x="2160" y="2160"/>
          <a:ext cx="1800" cy="1800"/>
        </p:xfrm>
        <a:graphic>
          <a:graphicData uri="http://schemas.openxmlformats.org/presentationml/2006/ole">
            <p:oleObj r:id="rId2" spid="">
              <p:embed/>
              <p:pic>
                <p:nvPicPr>
                  <p:cNvPr id="5703"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704" name="Picture 4" descr=""/>
          <p:cNvPicPr/>
          <p:nvPr/>
        </p:nvPicPr>
        <p:blipFill>
          <a:blip r:embed="rId4"/>
          <a:stretch/>
        </p:blipFill>
        <p:spPr>
          <a:xfrm>
            <a:off x="10698120" y="6001200"/>
            <a:ext cx="1172880" cy="600480"/>
          </a:xfrm>
          <a:prstGeom prst="rect">
            <a:avLst/>
          </a:prstGeom>
          <a:noFill/>
          <a:ln w="0">
            <a:noFill/>
          </a:ln>
        </p:spPr>
      </p:pic>
      <p:sp>
        <p:nvSpPr>
          <p:cNvPr id="5705" name="PlaceHolder 1"/>
          <p:cNvSpPr>
            <a:spLocks noGrp="1"/>
          </p:cNvSpPr>
          <p:nvPr>
            <p:ph type="body"/>
          </p:nvPr>
        </p:nvSpPr>
        <p:spPr>
          <a:xfrm>
            <a:off x="360" y="0"/>
            <a:ext cx="6095520" cy="587772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706" name="PlaceHolder 2"/>
          <p:cNvSpPr>
            <a:spLocks noGrp="1"/>
          </p:cNvSpPr>
          <p:nvPr>
            <p:ph type="title"/>
          </p:nvPr>
        </p:nvSpPr>
        <p:spPr>
          <a:xfrm>
            <a:off x="635544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707" name="PlaceHolder 3"/>
          <p:cNvSpPr>
            <a:spLocks noGrp="1"/>
          </p:cNvSpPr>
          <p:nvPr>
            <p:ph type="body"/>
          </p:nvPr>
        </p:nvSpPr>
        <p:spPr>
          <a:xfrm>
            <a:off x="6359760" y="1701720"/>
            <a:ext cx="525744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708" name="PlaceHolder 4"/>
          <p:cNvSpPr>
            <a:spLocks noGrp="1"/>
          </p:cNvSpPr>
          <p:nvPr>
            <p:ph type="dt" idx="284"/>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709" name="PlaceHolder 5"/>
          <p:cNvSpPr>
            <a:spLocks noGrp="1"/>
          </p:cNvSpPr>
          <p:nvPr>
            <p:ph type="ftr" idx="28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710" name="PlaceHolder 6"/>
          <p:cNvSpPr>
            <a:spLocks noGrp="1"/>
          </p:cNvSpPr>
          <p:nvPr>
            <p:ph type="sldNum" idx="28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C9C7837A-0BAB-4D2E-88CF-38386E06DD8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086" r:id="rId5"/>
  </p:sldLayoutIdLst>
</p:sldMaster>
</file>

<file path=ppt/slideMasters/slideMaster2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13" name="think-cell data - do not delete"/>
          <p:cNvGraphicFramePr/>
          <p:nvPr/>
        </p:nvGraphicFramePr>
        <p:xfrm>
          <a:off x="2160" y="2160"/>
          <a:ext cx="1800" cy="1800"/>
        </p:xfrm>
        <a:graphic>
          <a:graphicData uri="http://schemas.openxmlformats.org/presentationml/2006/ole">
            <p:oleObj r:id="rId2" spid="">
              <p:embed/>
              <p:pic>
                <p:nvPicPr>
                  <p:cNvPr id="5714"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715" name="Picture 4" descr=""/>
          <p:cNvPicPr/>
          <p:nvPr/>
        </p:nvPicPr>
        <p:blipFill>
          <a:blip r:embed="rId4"/>
          <a:stretch/>
        </p:blipFill>
        <p:spPr>
          <a:xfrm>
            <a:off x="10698120" y="6001200"/>
            <a:ext cx="1172880" cy="600480"/>
          </a:xfrm>
          <a:prstGeom prst="rect">
            <a:avLst/>
          </a:prstGeom>
          <a:noFill/>
          <a:ln w="0">
            <a:noFill/>
          </a:ln>
        </p:spPr>
      </p:pic>
      <p:sp>
        <p:nvSpPr>
          <p:cNvPr id="5716" name="PlaceHolder 1"/>
          <p:cNvSpPr>
            <a:spLocks noGrp="1"/>
          </p:cNvSpPr>
          <p:nvPr>
            <p:ph type="body"/>
          </p:nvPr>
        </p:nvSpPr>
        <p:spPr>
          <a:xfrm>
            <a:off x="801576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717" name="PlaceHolder 2"/>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718" name="PlaceHolder 3"/>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719" name="PlaceHolder 4"/>
          <p:cNvSpPr>
            <a:spLocks noGrp="1"/>
          </p:cNvSpPr>
          <p:nvPr>
            <p:ph type="dt" idx="287"/>
          </p:nvPr>
        </p:nvSpPr>
        <p:spPr>
          <a:xfrm>
            <a:off x="72183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720" name="PlaceHolder 5"/>
          <p:cNvSpPr>
            <a:spLocks noGrp="1"/>
          </p:cNvSpPr>
          <p:nvPr>
            <p:ph type="ftr" idx="28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721" name="PlaceHolder 6"/>
          <p:cNvSpPr>
            <a:spLocks noGrp="1"/>
          </p:cNvSpPr>
          <p:nvPr>
            <p:ph type="sldNum" idx="28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A67B24A1-73E6-4C72-A383-6980F48F4681}"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088" r:id="rId5"/>
  </p:sldLayoutIdLst>
</p:sldMaster>
</file>

<file path=ppt/slideMasters/slideMaster2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24" name="think-cell data - do not delete"/>
          <p:cNvGraphicFramePr/>
          <p:nvPr/>
        </p:nvGraphicFramePr>
        <p:xfrm>
          <a:off x="2160" y="2160"/>
          <a:ext cx="1800" cy="1800"/>
        </p:xfrm>
        <a:graphic>
          <a:graphicData uri="http://schemas.openxmlformats.org/presentationml/2006/ole">
            <p:oleObj r:id="rId2" spid="">
              <p:embed/>
              <p:pic>
                <p:nvPicPr>
                  <p:cNvPr id="572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726" name="Picture 4" descr=""/>
          <p:cNvPicPr/>
          <p:nvPr/>
        </p:nvPicPr>
        <p:blipFill>
          <a:blip r:embed="rId4"/>
          <a:stretch/>
        </p:blipFill>
        <p:spPr>
          <a:xfrm>
            <a:off x="10698120" y="6001200"/>
            <a:ext cx="1172880" cy="600480"/>
          </a:xfrm>
          <a:prstGeom prst="rect">
            <a:avLst/>
          </a:prstGeom>
          <a:noFill/>
          <a:ln w="0">
            <a:noFill/>
          </a:ln>
        </p:spPr>
      </p:pic>
      <p:pic>
        <p:nvPicPr>
          <p:cNvPr id="5727" name="Tijdelijke aanduiding voor afbeelding 4" descr=""/>
          <p:cNvPicPr/>
          <p:nvPr/>
        </p:nvPicPr>
        <p:blipFill>
          <a:blip r:embed="rId5"/>
          <a:stretch/>
        </p:blipFill>
        <p:spPr>
          <a:xfrm>
            <a:off x="0" y="0"/>
            <a:ext cx="12191760" cy="6857640"/>
          </a:xfrm>
          <a:prstGeom prst="rect">
            <a:avLst/>
          </a:prstGeom>
          <a:noFill/>
          <a:ln w="0">
            <a:noFill/>
          </a:ln>
        </p:spPr>
      </p:pic>
      <p:sp>
        <p:nvSpPr>
          <p:cNvPr id="572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729"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730"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731" name="Groep 11"/>
          <p:cNvGrpSpPr/>
          <p:nvPr/>
        </p:nvGrpSpPr>
        <p:grpSpPr>
          <a:xfrm>
            <a:off x="12263040" y="576000"/>
            <a:ext cx="1129680" cy="756360"/>
            <a:chOff x="12263040" y="576000"/>
            <a:chExt cx="1129680" cy="756360"/>
          </a:xfrm>
        </p:grpSpPr>
        <p:sp>
          <p:nvSpPr>
            <p:cNvPr id="5732"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733"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090" r:id="rId7"/>
  </p:sldLayoutIdLst>
</p:sldMaster>
</file>

<file path=ppt/slideMasters/slideMaster2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36" name="think-cell data - do not delete"/>
          <p:cNvGraphicFramePr/>
          <p:nvPr/>
        </p:nvGraphicFramePr>
        <p:xfrm>
          <a:off x="2160" y="2160"/>
          <a:ext cx="1800" cy="1800"/>
        </p:xfrm>
        <a:graphic>
          <a:graphicData uri="http://schemas.openxmlformats.org/presentationml/2006/ole">
            <p:oleObj r:id="rId2" spid="">
              <p:embed/>
              <p:pic>
                <p:nvPicPr>
                  <p:cNvPr id="5737"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738" name="Picture 4" descr=""/>
          <p:cNvPicPr/>
          <p:nvPr/>
        </p:nvPicPr>
        <p:blipFill>
          <a:blip r:embed="rId4"/>
          <a:stretch/>
        </p:blipFill>
        <p:spPr>
          <a:xfrm>
            <a:off x="10698120" y="6001200"/>
            <a:ext cx="1172880" cy="600480"/>
          </a:xfrm>
          <a:prstGeom prst="rect">
            <a:avLst/>
          </a:prstGeom>
          <a:noFill/>
          <a:ln w="0">
            <a:noFill/>
          </a:ln>
        </p:spPr>
      </p:pic>
      <p:sp>
        <p:nvSpPr>
          <p:cNvPr id="5739" name="PlaceHolder 1"/>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740" name="PlaceHolder 2"/>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741" name="PlaceHolder 3"/>
          <p:cNvSpPr>
            <a:spLocks noGrp="1"/>
          </p:cNvSpPr>
          <p:nvPr>
            <p:ph type="dt" idx="29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742" name="PlaceHolder 4"/>
          <p:cNvSpPr>
            <a:spLocks noGrp="1"/>
          </p:cNvSpPr>
          <p:nvPr>
            <p:ph type="ftr" idx="29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743" name="PlaceHolder 5"/>
          <p:cNvSpPr>
            <a:spLocks noGrp="1"/>
          </p:cNvSpPr>
          <p:nvPr>
            <p:ph type="sldNum" idx="29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8F08AE71-3D6C-4D0B-A7AB-A17C73A7E0A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744" name="PlaceHolder 6"/>
          <p:cNvSpPr>
            <a:spLocks noGrp="1"/>
          </p:cNvSpPr>
          <p:nvPr>
            <p:ph type="body"/>
          </p:nvPr>
        </p:nvSpPr>
        <p:spPr>
          <a:xfrm>
            <a:off x="8015760" y="0"/>
            <a:ext cx="417600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92" r:id="rId5"/>
  </p:sldLayoutIdLst>
</p:sldMaster>
</file>

<file path=ppt/slideMasters/slideMaster2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47" name="think-cell data - do not delete"/>
          <p:cNvGraphicFramePr/>
          <p:nvPr/>
        </p:nvGraphicFramePr>
        <p:xfrm>
          <a:off x="2160" y="2160"/>
          <a:ext cx="1800" cy="1800"/>
        </p:xfrm>
        <a:graphic>
          <a:graphicData uri="http://schemas.openxmlformats.org/presentationml/2006/ole">
            <p:oleObj r:id="rId2" spid="">
              <p:embed/>
              <p:pic>
                <p:nvPicPr>
                  <p:cNvPr id="5748"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749" name="Picture 4" descr=""/>
          <p:cNvPicPr/>
          <p:nvPr/>
        </p:nvPicPr>
        <p:blipFill>
          <a:blip r:embed="rId4"/>
          <a:stretch/>
        </p:blipFill>
        <p:spPr>
          <a:xfrm>
            <a:off x="10698120" y="6001200"/>
            <a:ext cx="1172880" cy="600480"/>
          </a:xfrm>
          <a:prstGeom prst="rect">
            <a:avLst/>
          </a:prstGeom>
          <a:noFill/>
          <a:ln w="0">
            <a:noFill/>
          </a:ln>
        </p:spPr>
      </p:pic>
      <p:sp>
        <p:nvSpPr>
          <p:cNvPr id="5750"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751" name="PlaceHolder 2"/>
          <p:cNvSpPr>
            <a:spLocks noGrp="1"/>
          </p:cNvSpPr>
          <p:nvPr>
            <p:ph type="body"/>
          </p:nvPr>
        </p:nvSpPr>
        <p:spPr>
          <a:xfrm>
            <a:off x="580320" y="1701720"/>
            <a:ext cx="5257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752" name="PlaceHolder 3"/>
          <p:cNvSpPr>
            <a:spLocks noGrp="1"/>
          </p:cNvSpPr>
          <p:nvPr>
            <p:ph type="dt" idx="293"/>
          </p:nvPr>
        </p:nvSpPr>
        <p:spPr>
          <a:xfrm>
            <a:off x="53794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753" name="PlaceHolder 4"/>
          <p:cNvSpPr>
            <a:spLocks noGrp="1"/>
          </p:cNvSpPr>
          <p:nvPr>
            <p:ph type="ftr" idx="29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754" name="PlaceHolder 5"/>
          <p:cNvSpPr>
            <a:spLocks noGrp="1"/>
          </p:cNvSpPr>
          <p:nvPr>
            <p:ph type="sldNum" idx="29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0CD8D43-64DD-427B-9E5B-0A17522944C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755" name="PlaceHolder 6"/>
          <p:cNvSpPr>
            <a:spLocks noGrp="1"/>
          </p:cNvSpPr>
          <p:nvPr>
            <p:ph type="body"/>
          </p:nvPr>
        </p:nvSpPr>
        <p:spPr>
          <a:xfrm>
            <a:off x="6095880" y="0"/>
            <a:ext cx="6095520" cy="685764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94" r:id="rId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301" name="Object 8"/>
          <p:cNvGraphicFramePr/>
          <p:nvPr/>
        </p:nvGraphicFramePr>
        <p:xfrm>
          <a:off x="2160" y="2160"/>
          <a:ext cx="1800" cy="1800"/>
        </p:xfrm>
        <a:graphic>
          <a:graphicData uri="http://schemas.openxmlformats.org/presentationml/2006/ole">
            <p:oleObj r:id="rId2" spid="">
              <p:embed/>
              <p:pic>
                <p:nvPicPr>
                  <p:cNvPr id="302"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303"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304" name="Rechte verbindingslijn 9"/>
          <p:cNvCxnSpPr/>
          <p:nvPr/>
        </p:nvCxnSpPr>
        <p:spPr>
          <a:xfrm>
            <a:off x="579960" y="6478200"/>
            <a:ext cx="360" cy="240480"/>
          </a:xfrm>
          <a:prstGeom prst="straightConnector1">
            <a:avLst/>
          </a:prstGeom>
          <a:ln cap="rnd" w="6480">
            <a:solidFill>
              <a:schemeClr val="accent1"/>
            </a:solidFill>
            <a:miter/>
          </a:ln>
        </p:spPr>
      </p:cxnSp>
      <p:pic>
        <p:nvPicPr>
          <p:cNvPr id="305" name="Afbeelding 7" descr=""/>
          <p:cNvPicPr/>
          <p:nvPr/>
        </p:nvPicPr>
        <p:blipFill>
          <a:blip r:embed="rId4"/>
          <a:stretch/>
        </p:blipFill>
        <p:spPr>
          <a:xfrm>
            <a:off x="11045160" y="6275520"/>
            <a:ext cx="906840" cy="479880"/>
          </a:xfrm>
          <a:prstGeom prst="rect">
            <a:avLst/>
          </a:prstGeom>
          <a:noFill/>
          <a:ln w="0">
            <a:noFill/>
          </a:ln>
        </p:spPr>
      </p:pic>
      <p:sp>
        <p:nvSpPr>
          <p:cNvPr id="306" name="PlaceHolder 1"/>
          <p:cNvSpPr>
            <a:spLocks noGrp="1"/>
          </p:cNvSpPr>
          <p:nvPr>
            <p:ph type="body"/>
          </p:nvPr>
        </p:nvSpPr>
        <p:spPr>
          <a:xfrm>
            <a:off x="525600" y="1497600"/>
            <a:ext cx="11159640" cy="4377240"/>
          </a:xfrm>
          <a:prstGeom prst="rect">
            <a:avLst/>
          </a:prstGeom>
          <a:solidFill>
            <a:srgbClr val="f2f2f2"/>
          </a:solidFill>
          <a:ln w="0">
            <a:noFill/>
          </a:ln>
        </p:spPr>
        <p:txBody>
          <a:bodyPr lIns="90000" rIns="90000" tIns="45000" bIns="45000" anchor="ctr">
            <a:noAutofit/>
          </a:bodyPr>
          <a:p>
            <a:pPr marL="432000" indent="-324000" algn="ctr" defTabSz="914400">
              <a:lnSpc>
                <a:spcPct val="100000"/>
              </a:lnSpc>
              <a:buClr>
                <a:srgbClr val="000000"/>
              </a:buClr>
              <a:buSzPct val="45000"/>
              <a:buFont typeface="Wingdings" charset="2"/>
              <a:buChar char=""/>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1"/>
              </a:solidFill>
              <a:effectLst/>
              <a:uFillTx/>
              <a:latin typeface="Verdana"/>
            </a:endParaRPr>
          </a:p>
          <a:p>
            <a:pPr lvl="1" marL="864000" indent="-324000" defTabSz="914400">
              <a:spcBef>
                <a:spcPts val="1134"/>
              </a:spcBef>
              <a:buClr>
                <a:srgbClr val="000000"/>
              </a:buClr>
              <a:buSzPct val="75000"/>
              <a:buFont typeface="Symbol" charset="2"/>
              <a:buChar char=""/>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1"/>
              </a:solidFill>
              <a:effectLst/>
              <a:uFillTx/>
              <a:latin typeface="Verdana"/>
            </a:endParaRPr>
          </a:p>
          <a:p>
            <a:pPr lvl="2" marL="1296000" indent="-288000" defTabSz="914400">
              <a:spcBef>
                <a:spcPts val="850"/>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1"/>
              </a:solidFill>
              <a:effectLst/>
              <a:uFillTx/>
              <a:latin typeface="Verdana"/>
            </a:endParaRPr>
          </a:p>
          <a:p>
            <a:pPr lvl="3" marL="1728000" indent="-216000" defTabSz="914400">
              <a:spcBef>
                <a:spcPts val="567"/>
              </a:spcBef>
              <a:buClr>
                <a:srgbClr val="000000"/>
              </a:buClr>
              <a:buSzPct val="75000"/>
              <a:buFont typeface="Symbol" charset="2"/>
              <a:buChar char=""/>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1"/>
              </a:solidFill>
              <a:effectLst/>
              <a:uFillTx/>
              <a:latin typeface="Verdana"/>
            </a:endParaRPr>
          </a:p>
          <a:p>
            <a:pPr lvl="4" marL="2160000" indent="-216000" defTabSz="914400">
              <a:spcBef>
                <a:spcPts val="283"/>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1"/>
              </a:solidFill>
              <a:effectLst/>
              <a:uFillTx/>
              <a:latin typeface="Verdana"/>
            </a:endParaRPr>
          </a:p>
        </p:txBody>
      </p:sp>
      <p:sp>
        <p:nvSpPr>
          <p:cNvPr id="307" name="PlaceHolder 2"/>
          <p:cNvSpPr>
            <a:spLocks noGrp="1"/>
          </p:cNvSpPr>
          <p:nvPr>
            <p:ph type="sldNum" idx="53"/>
          </p:nvPr>
        </p:nvSpPr>
        <p:spPr>
          <a:xfrm>
            <a:off x="11426040" y="6215400"/>
            <a:ext cx="243360" cy="1688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tint val="75000"/>
                  </a:schemeClr>
                </a:solidFill>
                <a:effectLst/>
                <a:uFillTx/>
                <a:latin typeface="Verdana"/>
              </a:defRPr>
            </a:lvl1pPr>
          </a:lstStyle>
          <a:p>
            <a:pPr indent="0" algn="r" defTabSz="914400">
              <a:lnSpc>
                <a:spcPct val="100000"/>
              </a:lnSpc>
              <a:buNone/>
            </a:pPr>
            <a:fld id="{3848690C-4673-43AF-997E-6146D53CAC2B}" type="slidenum">
              <a:rPr b="0" lang="en-IN" sz="1100" strike="noStrike" u="none">
                <a:solidFill>
                  <a:schemeClr val="lt2">
                    <a:tint val="75000"/>
                  </a:schemeClr>
                </a:solidFill>
                <a:effectLst/>
                <a:uFillTx/>
                <a:latin typeface="Verdana"/>
              </a:rPr>
              <a:t>&lt;编号&gt;</a:t>
            </a:fld>
            <a:endParaRPr b="0" lang="en-US" sz="1100" strike="noStrike" u="none">
              <a:solidFill>
                <a:srgbClr val="000000"/>
              </a:solidFill>
              <a:effectLst/>
              <a:uFillTx/>
              <a:latin typeface="Times New Roman"/>
            </a:endParaRPr>
          </a:p>
        </p:txBody>
      </p:sp>
      <p:sp>
        <p:nvSpPr>
          <p:cNvPr id="308" name="PlaceHolder 3"/>
          <p:cNvSpPr>
            <a:spLocks noGrp="1"/>
          </p:cNvSpPr>
          <p:nvPr>
            <p:ph type="title"/>
          </p:nvPr>
        </p:nvSpPr>
        <p:spPr>
          <a:xfrm>
            <a:off x="524520" y="193680"/>
            <a:ext cx="11159640" cy="7736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309" name="PlaceHolder 4"/>
          <p:cNvSpPr>
            <a:spLocks noGrp="1"/>
          </p:cNvSpPr>
          <p:nvPr>
            <p:ph type="body"/>
          </p:nvPr>
        </p:nvSpPr>
        <p:spPr>
          <a:xfrm>
            <a:off x="523800" y="6119640"/>
            <a:ext cx="68364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US" sz="1100" strike="noStrike" u="none">
                <a:solidFill>
                  <a:schemeClr val="lt2"/>
                </a:solidFill>
                <a:effectLst/>
                <a:uFillTx/>
                <a:latin typeface="Verdana"/>
              </a:rPr>
              <a:t>Sources:</a:t>
            </a:r>
            <a:endParaRPr b="0" lang="en-US" sz="1100" strike="noStrike" u="none">
              <a:solidFill>
                <a:schemeClr val="dk1"/>
              </a:solidFill>
              <a:effectLst/>
              <a:uFillTx/>
              <a:latin typeface="Verdana"/>
            </a:endParaRPr>
          </a:p>
        </p:txBody>
      </p:sp>
      <p:sp>
        <p:nvSpPr>
          <p:cNvPr id="310" name="PlaceHolder 5"/>
          <p:cNvSpPr>
            <a:spLocks noGrp="1"/>
          </p:cNvSpPr>
          <p:nvPr>
            <p:ph type="body"/>
          </p:nvPr>
        </p:nvSpPr>
        <p:spPr>
          <a:xfrm>
            <a:off x="1228320" y="6119640"/>
            <a:ext cx="355320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it-IT" sz="1100" strike="noStrike" u="none">
                <a:solidFill>
                  <a:schemeClr val="dk1"/>
                </a:solidFill>
                <a:effectLst/>
                <a:uFillTx/>
                <a:latin typeface="Verdana"/>
              </a:rPr>
              <a:t>Innova Database (click to edit)</a:t>
            </a:r>
            <a:endParaRPr b="0" lang="en-US" sz="1100" strike="noStrike" u="none">
              <a:solidFill>
                <a:schemeClr val="dk1"/>
              </a:solidFill>
              <a:effectLst/>
              <a:uFillTx/>
              <a:latin typeface="Verdana"/>
            </a:endParaRPr>
          </a:p>
        </p:txBody>
      </p:sp>
      <p:sp>
        <p:nvSpPr>
          <p:cNvPr id="311" name="PlaceHolder 6"/>
          <p:cNvSpPr>
            <a:spLocks noGrp="1"/>
          </p:cNvSpPr>
          <p:nvPr>
            <p:ph type="body"/>
          </p:nvPr>
        </p:nvSpPr>
        <p:spPr>
          <a:xfrm>
            <a:off x="525600" y="1052640"/>
            <a:ext cx="70128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NL" sz="1100" strike="noStrike" u="none">
                <a:solidFill>
                  <a:schemeClr val="dk1"/>
                </a:solidFill>
                <a:effectLst/>
                <a:uFillTx/>
                <a:latin typeface="Verdana"/>
              </a:rPr>
              <a:t>Figure:</a:t>
            </a:r>
            <a:endParaRPr b="0" lang="en-US" sz="1100" strike="noStrike" u="none">
              <a:solidFill>
                <a:schemeClr val="dk1"/>
              </a:solidFill>
              <a:effectLst/>
              <a:uFillTx/>
              <a:latin typeface="Verdana"/>
            </a:endParaRPr>
          </a:p>
        </p:txBody>
      </p:sp>
      <p:sp>
        <p:nvSpPr>
          <p:cNvPr id="312" name="PlaceHolder 7"/>
          <p:cNvSpPr>
            <a:spLocks noGrp="1"/>
          </p:cNvSpPr>
          <p:nvPr>
            <p:ph type="body"/>
          </p:nvPr>
        </p:nvSpPr>
        <p:spPr>
          <a:xfrm>
            <a:off x="1228320" y="1052640"/>
            <a:ext cx="1045584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1"/>
                </a:solidFill>
                <a:effectLst/>
                <a:uFillTx/>
                <a:latin typeface="Verdana"/>
              </a:rPr>
              <a:t> Chart title goes here (do not add an extra title to the chart below)</a:t>
            </a:r>
            <a:endParaRPr b="0" lang="en-US" sz="11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91" r:id="rId5"/>
  </p:sldLayoutIdLst>
</p:sldMaster>
</file>

<file path=ppt/slideMasters/slideMaster2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58" name="think-cell data - do not delete"/>
          <p:cNvGraphicFramePr/>
          <p:nvPr/>
        </p:nvGraphicFramePr>
        <p:xfrm>
          <a:off x="2160" y="2160"/>
          <a:ext cx="1800" cy="1800"/>
        </p:xfrm>
        <a:graphic>
          <a:graphicData uri="http://schemas.openxmlformats.org/presentationml/2006/ole">
            <p:oleObj r:id="rId2" spid="">
              <p:embed/>
              <p:pic>
                <p:nvPicPr>
                  <p:cNvPr id="575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760" name="Picture 4" descr=""/>
          <p:cNvPicPr/>
          <p:nvPr/>
        </p:nvPicPr>
        <p:blipFill>
          <a:blip r:embed="rId4"/>
          <a:stretch/>
        </p:blipFill>
        <p:spPr>
          <a:xfrm>
            <a:off x="10698120" y="6001200"/>
            <a:ext cx="1172880" cy="600480"/>
          </a:xfrm>
          <a:prstGeom prst="rect">
            <a:avLst/>
          </a:prstGeom>
          <a:noFill/>
          <a:ln w="0">
            <a:noFill/>
          </a:ln>
        </p:spPr>
      </p:pic>
      <p:sp>
        <p:nvSpPr>
          <p:cNvPr id="5761"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762" name="PlaceHolder 2"/>
          <p:cNvSpPr>
            <a:spLocks noGrp="1"/>
          </p:cNvSpPr>
          <p:nvPr>
            <p:ph type="body"/>
          </p:nvPr>
        </p:nvSpPr>
        <p:spPr>
          <a:xfrm>
            <a:off x="580320" y="1701720"/>
            <a:ext cx="5257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763" name="PlaceHolder 3"/>
          <p:cNvSpPr>
            <a:spLocks noGrp="1"/>
          </p:cNvSpPr>
          <p:nvPr>
            <p:ph type="dt" idx="29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764" name="PlaceHolder 4"/>
          <p:cNvSpPr>
            <a:spLocks noGrp="1"/>
          </p:cNvSpPr>
          <p:nvPr>
            <p:ph type="ftr" idx="29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765" name="PlaceHolder 5"/>
          <p:cNvSpPr>
            <a:spLocks noGrp="1"/>
          </p:cNvSpPr>
          <p:nvPr>
            <p:ph type="sldNum" idx="29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B07FB7C4-2EC4-46A5-B29C-1CD205E23841}"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766" name="PlaceHolder 6"/>
          <p:cNvSpPr>
            <a:spLocks noGrp="1"/>
          </p:cNvSpPr>
          <p:nvPr>
            <p:ph type="body"/>
          </p:nvPr>
        </p:nvSpPr>
        <p:spPr>
          <a:xfrm>
            <a:off x="6095880" y="0"/>
            <a:ext cx="609552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96" r:id="rId5"/>
  </p:sldLayoutIdLst>
</p:sldMaster>
</file>

<file path=ppt/slideMasters/slideMaster2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69" name="think-cell data - do not delete"/>
          <p:cNvGraphicFramePr/>
          <p:nvPr/>
        </p:nvGraphicFramePr>
        <p:xfrm>
          <a:off x="2160" y="2160"/>
          <a:ext cx="1800" cy="1800"/>
        </p:xfrm>
        <a:graphic>
          <a:graphicData uri="http://schemas.openxmlformats.org/presentationml/2006/ole">
            <p:oleObj r:id="rId2" spid="">
              <p:embed/>
              <p:pic>
                <p:nvPicPr>
                  <p:cNvPr id="5770"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771" name="Picture 4" descr=""/>
          <p:cNvPicPr/>
          <p:nvPr/>
        </p:nvPicPr>
        <p:blipFill>
          <a:blip r:embed="rId4"/>
          <a:stretch/>
        </p:blipFill>
        <p:spPr>
          <a:xfrm>
            <a:off x="10698120" y="6001200"/>
            <a:ext cx="1172880" cy="600480"/>
          </a:xfrm>
          <a:prstGeom prst="rect">
            <a:avLst/>
          </a:prstGeom>
          <a:noFill/>
          <a:ln w="0">
            <a:noFill/>
          </a:ln>
        </p:spPr>
      </p:pic>
      <p:sp>
        <p:nvSpPr>
          <p:cNvPr id="5772" name="PlaceHolder 1"/>
          <p:cNvSpPr>
            <a:spLocks noGrp="1"/>
          </p:cNvSpPr>
          <p:nvPr>
            <p:ph type="title"/>
          </p:nvPr>
        </p:nvSpPr>
        <p:spPr>
          <a:xfrm>
            <a:off x="452196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773" name="PlaceHolder 2"/>
          <p:cNvSpPr>
            <a:spLocks noGrp="1"/>
          </p:cNvSpPr>
          <p:nvPr>
            <p:ph type="dt" idx="299"/>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774" name="PlaceHolder 3"/>
          <p:cNvSpPr>
            <a:spLocks noGrp="1"/>
          </p:cNvSpPr>
          <p:nvPr>
            <p:ph type="ftr" idx="30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775" name="PlaceHolder 4"/>
          <p:cNvSpPr>
            <a:spLocks noGrp="1"/>
          </p:cNvSpPr>
          <p:nvPr>
            <p:ph type="sldNum" idx="30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0C29B95B-8018-4C20-99F6-6C01AB801113}"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5776" name="Picture Placeholder 6" descr="A picture containing wall, indoor, room&#10;&#10;Description automatically generated"/>
          <p:cNvPicPr/>
          <p:nvPr/>
        </p:nvPicPr>
        <p:blipFill>
          <a:blip r:embed="rId5"/>
          <a:stretch/>
        </p:blipFill>
        <p:spPr>
          <a:xfrm>
            <a:off x="0" y="0"/>
            <a:ext cx="4176000" cy="6857640"/>
          </a:xfrm>
          <a:prstGeom prst="rect">
            <a:avLst/>
          </a:prstGeom>
          <a:noFill/>
          <a:ln w="0">
            <a:noFill/>
          </a:ln>
        </p:spPr>
      </p:pic>
      <p:sp>
        <p:nvSpPr>
          <p:cNvPr id="5777" name="PlaceHolder 5"/>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098" r:id="rId6"/>
  </p:sldLayoutIdLst>
</p:sldMaster>
</file>

<file path=ppt/slideMasters/slideMaster2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80" name="think-cell data - do not delete"/>
          <p:cNvGraphicFramePr/>
          <p:nvPr/>
        </p:nvGraphicFramePr>
        <p:xfrm>
          <a:off x="2160" y="2160"/>
          <a:ext cx="1800" cy="1800"/>
        </p:xfrm>
        <a:graphic>
          <a:graphicData uri="http://schemas.openxmlformats.org/presentationml/2006/ole">
            <p:oleObj r:id="rId2" spid="">
              <p:embed/>
              <p:pic>
                <p:nvPicPr>
                  <p:cNvPr id="5781"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782" name="Picture 4" descr=""/>
          <p:cNvPicPr/>
          <p:nvPr/>
        </p:nvPicPr>
        <p:blipFill>
          <a:blip r:embed="rId4"/>
          <a:stretch/>
        </p:blipFill>
        <p:spPr>
          <a:xfrm>
            <a:off x="10698120" y="6001200"/>
            <a:ext cx="1172880" cy="600480"/>
          </a:xfrm>
          <a:prstGeom prst="rect">
            <a:avLst/>
          </a:prstGeom>
          <a:noFill/>
          <a:ln w="0">
            <a:noFill/>
          </a:ln>
        </p:spPr>
      </p:pic>
      <p:sp>
        <p:nvSpPr>
          <p:cNvPr id="5783"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784"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785" name="PlaceHolder 3"/>
          <p:cNvSpPr>
            <a:spLocks noGrp="1"/>
          </p:cNvSpPr>
          <p:nvPr>
            <p:ph type="dt" idx="302"/>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786" name="PlaceHolder 4"/>
          <p:cNvSpPr>
            <a:spLocks noGrp="1"/>
          </p:cNvSpPr>
          <p:nvPr>
            <p:ph type="ftr" idx="30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787" name="PlaceHolder 5"/>
          <p:cNvSpPr>
            <a:spLocks noGrp="1"/>
          </p:cNvSpPr>
          <p:nvPr>
            <p:ph type="sldNum" idx="30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941E151-A5B1-4546-AE9B-192C1B516446}"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5788" name="Picture Placeholder 6" descr="A person and person sitting on a pink chair&#10;&#10;Description automatically generated with low confidence"/>
          <p:cNvPicPr/>
          <p:nvPr/>
        </p:nvPicPr>
        <p:blipFill>
          <a:blip r:embed="rId5"/>
          <a:stretch/>
        </p:blipFill>
        <p:spPr>
          <a:xfrm>
            <a:off x="801576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100" r:id="rId6"/>
  </p:sldLayoutIdLst>
</p:sldMaster>
</file>

<file path=ppt/slideMasters/slideMaster2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91" name="think-cell data - do not delete"/>
          <p:cNvGraphicFramePr/>
          <p:nvPr/>
        </p:nvGraphicFramePr>
        <p:xfrm>
          <a:off x="2160" y="2160"/>
          <a:ext cx="1800" cy="1800"/>
        </p:xfrm>
        <a:graphic>
          <a:graphicData uri="http://schemas.openxmlformats.org/presentationml/2006/ole">
            <p:oleObj r:id="rId2" spid="">
              <p:embed/>
              <p:pic>
                <p:nvPicPr>
                  <p:cNvPr id="5792"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793" name="Picture 4" descr=""/>
          <p:cNvPicPr/>
          <p:nvPr/>
        </p:nvPicPr>
        <p:blipFill>
          <a:blip r:embed="rId4"/>
          <a:stretch/>
        </p:blipFill>
        <p:spPr>
          <a:xfrm>
            <a:off x="10698120" y="6001200"/>
            <a:ext cx="1172880" cy="600480"/>
          </a:xfrm>
          <a:prstGeom prst="rect">
            <a:avLst/>
          </a:prstGeom>
          <a:noFill/>
          <a:ln w="0">
            <a:noFill/>
          </a:ln>
        </p:spPr>
      </p:pic>
      <p:sp>
        <p:nvSpPr>
          <p:cNvPr id="5794" name="PlaceHolder 1"/>
          <p:cNvSpPr>
            <a:spLocks noGrp="1"/>
          </p:cNvSpPr>
          <p:nvPr>
            <p:ph type="title"/>
          </p:nvPr>
        </p:nvSpPr>
        <p:spPr>
          <a:xfrm>
            <a:off x="452196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795" name="PlaceHolder 2"/>
          <p:cNvSpPr>
            <a:spLocks noGrp="1"/>
          </p:cNvSpPr>
          <p:nvPr>
            <p:ph type="dt" idx="305"/>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796" name="PlaceHolder 3"/>
          <p:cNvSpPr>
            <a:spLocks noGrp="1"/>
          </p:cNvSpPr>
          <p:nvPr>
            <p:ph type="ftr" idx="30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797" name="PlaceHolder 4"/>
          <p:cNvSpPr>
            <a:spLocks noGrp="1"/>
          </p:cNvSpPr>
          <p:nvPr>
            <p:ph type="sldNum" idx="30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C173B3AB-F96E-447F-8281-EBEC8B5805D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798" name="PlaceHolder 5"/>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pic>
        <p:nvPicPr>
          <p:cNvPr id="5799" name="Tijdelijke aanduiding voor afbeelding 6" descr="Afbeelding met binnen, muur&#10;&#10;Automatisch gegenereerde beschrijving"/>
          <p:cNvPicPr/>
          <p:nvPr/>
        </p:nvPicPr>
        <p:blipFill>
          <a:blip r:embed="rId5"/>
          <a:stretch/>
        </p:blipFill>
        <p:spPr>
          <a:xfrm>
            <a:off x="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102" r:id="rId6"/>
  </p:sldLayoutIdLst>
</p:sldMaster>
</file>

<file path=ppt/slideMasters/slideMaster2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02" name="think-cell data - do not delete"/>
          <p:cNvGraphicFramePr/>
          <p:nvPr/>
        </p:nvGraphicFramePr>
        <p:xfrm>
          <a:off x="2160" y="2160"/>
          <a:ext cx="1800" cy="1800"/>
        </p:xfrm>
        <a:graphic>
          <a:graphicData uri="http://schemas.openxmlformats.org/presentationml/2006/ole">
            <p:oleObj r:id="rId2" spid="">
              <p:embed/>
              <p:pic>
                <p:nvPicPr>
                  <p:cNvPr id="5803"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804" name="Picture 4" descr=""/>
          <p:cNvPicPr/>
          <p:nvPr/>
        </p:nvPicPr>
        <p:blipFill>
          <a:blip r:embed="rId4"/>
          <a:stretch/>
        </p:blipFill>
        <p:spPr>
          <a:xfrm>
            <a:off x="10698120" y="6001200"/>
            <a:ext cx="1172880" cy="600480"/>
          </a:xfrm>
          <a:prstGeom prst="rect">
            <a:avLst/>
          </a:prstGeom>
          <a:noFill/>
          <a:ln w="0">
            <a:noFill/>
          </a:ln>
        </p:spPr>
      </p:pic>
      <p:sp>
        <p:nvSpPr>
          <p:cNvPr id="5805"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806"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807" name="PlaceHolder 3"/>
          <p:cNvSpPr>
            <a:spLocks noGrp="1"/>
          </p:cNvSpPr>
          <p:nvPr>
            <p:ph type="dt" idx="308"/>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808" name="PlaceHolder 4"/>
          <p:cNvSpPr>
            <a:spLocks noGrp="1"/>
          </p:cNvSpPr>
          <p:nvPr>
            <p:ph type="ftr" idx="30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809" name="PlaceHolder 5"/>
          <p:cNvSpPr>
            <a:spLocks noGrp="1"/>
          </p:cNvSpPr>
          <p:nvPr>
            <p:ph type="sldNum" idx="31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C3C0EA7-9E69-4B33-BE5D-00FEE5270983}"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5810" name="Tijdelijke aanduiding voor afbeelding 6" descr=""/>
          <p:cNvPicPr/>
          <p:nvPr/>
        </p:nvPicPr>
        <p:blipFill>
          <a:blip r:embed="rId5"/>
          <a:stretch/>
        </p:blipFill>
        <p:spPr>
          <a:xfrm flipH="1">
            <a:off x="801612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104" r:id="rId6"/>
  </p:sldLayoutIdLst>
</p:sldMaster>
</file>

<file path=ppt/slideMasters/slideMaster2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13" name="think-cell data - do not delete"/>
          <p:cNvGraphicFramePr/>
          <p:nvPr/>
        </p:nvGraphicFramePr>
        <p:xfrm>
          <a:off x="2160" y="2160"/>
          <a:ext cx="1800" cy="1800"/>
        </p:xfrm>
        <a:graphic>
          <a:graphicData uri="http://schemas.openxmlformats.org/presentationml/2006/ole">
            <p:oleObj r:id="rId2" spid="">
              <p:embed/>
              <p:pic>
                <p:nvPicPr>
                  <p:cNvPr id="5814"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815" name="Picture 4" descr=""/>
          <p:cNvPicPr/>
          <p:nvPr/>
        </p:nvPicPr>
        <p:blipFill>
          <a:blip r:embed="rId4"/>
          <a:stretch/>
        </p:blipFill>
        <p:spPr>
          <a:xfrm>
            <a:off x="10698120" y="6001200"/>
            <a:ext cx="1172880" cy="600480"/>
          </a:xfrm>
          <a:prstGeom prst="rect">
            <a:avLst/>
          </a:prstGeom>
          <a:noFill/>
          <a:ln w="0">
            <a:noFill/>
          </a:ln>
        </p:spPr>
      </p:pic>
      <p:sp>
        <p:nvSpPr>
          <p:cNvPr id="5816" name="PlaceHolder 1"/>
          <p:cNvSpPr>
            <a:spLocks noGrp="1"/>
          </p:cNvSpPr>
          <p:nvPr>
            <p:ph type="title"/>
          </p:nvPr>
        </p:nvSpPr>
        <p:spPr>
          <a:xfrm>
            <a:off x="452196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817" name="PlaceHolder 2"/>
          <p:cNvSpPr>
            <a:spLocks noGrp="1"/>
          </p:cNvSpPr>
          <p:nvPr>
            <p:ph type="dt" idx="311"/>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818" name="PlaceHolder 3"/>
          <p:cNvSpPr>
            <a:spLocks noGrp="1"/>
          </p:cNvSpPr>
          <p:nvPr>
            <p:ph type="ftr" idx="31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819" name="PlaceHolder 4"/>
          <p:cNvSpPr>
            <a:spLocks noGrp="1"/>
          </p:cNvSpPr>
          <p:nvPr>
            <p:ph type="sldNum" idx="31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5E5C123-05E6-4CDC-ABF7-42A2786DA65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820" name="PlaceHolder 5"/>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pic>
        <p:nvPicPr>
          <p:cNvPr id="5821" name="Tijdelijke aanduiding voor afbeelding 6" descr="Afbeelding met muur, binnen, kast, persoon&#10;&#10;Automatisch gegenereerde beschrijving"/>
          <p:cNvPicPr/>
          <p:nvPr/>
        </p:nvPicPr>
        <p:blipFill>
          <a:blip r:embed="rId5"/>
          <a:stretch/>
        </p:blipFill>
        <p:spPr>
          <a:xfrm>
            <a:off x="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106" r:id="rId6"/>
  </p:sldLayoutIdLst>
</p:sldMaster>
</file>

<file path=ppt/slideMasters/slideMaster2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24" name="think-cell data - do not delete"/>
          <p:cNvGraphicFramePr/>
          <p:nvPr/>
        </p:nvGraphicFramePr>
        <p:xfrm>
          <a:off x="2160" y="2160"/>
          <a:ext cx="1800" cy="1800"/>
        </p:xfrm>
        <a:graphic>
          <a:graphicData uri="http://schemas.openxmlformats.org/presentationml/2006/ole">
            <p:oleObj r:id="rId2" spid="">
              <p:embed/>
              <p:pic>
                <p:nvPicPr>
                  <p:cNvPr id="582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826" name="Picture 4" descr=""/>
          <p:cNvPicPr/>
          <p:nvPr/>
        </p:nvPicPr>
        <p:blipFill>
          <a:blip r:embed="rId4"/>
          <a:stretch/>
        </p:blipFill>
        <p:spPr>
          <a:xfrm>
            <a:off x="10698120" y="6001200"/>
            <a:ext cx="1172880" cy="600480"/>
          </a:xfrm>
          <a:prstGeom prst="rect">
            <a:avLst/>
          </a:prstGeom>
          <a:noFill/>
          <a:ln w="0">
            <a:noFill/>
          </a:ln>
        </p:spPr>
      </p:pic>
      <p:sp>
        <p:nvSpPr>
          <p:cNvPr id="5827"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828"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829" name="PlaceHolder 3"/>
          <p:cNvSpPr>
            <a:spLocks noGrp="1"/>
          </p:cNvSpPr>
          <p:nvPr>
            <p:ph type="dt" idx="314"/>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830" name="PlaceHolder 4"/>
          <p:cNvSpPr>
            <a:spLocks noGrp="1"/>
          </p:cNvSpPr>
          <p:nvPr>
            <p:ph type="ftr" idx="31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831" name="PlaceHolder 5"/>
          <p:cNvSpPr>
            <a:spLocks noGrp="1"/>
          </p:cNvSpPr>
          <p:nvPr>
            <p:ph type="sldNum" idx="31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14378845-B4F6-4366-BAED-513E94C0D61F}"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5832" name="Picture Placeholder 12" descr="A close-up of a factory&#10;&#10;Description automatically generated with low confidence"/>
          <p:cNvPicPr/>
          <p:nvPr/>
        </p:nvPicPr>
        <p:blipFill>
          <a:blip r:embed="rId5"/>
          <a:stretch/>
        </p:blipFill>
        <p:spPr>
          <a:xfrm>
            <a:off x="801576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108" r:id="rId6"/>
  </p:sldLayoutIdLst>
</p:sldMaster>
</file>

<file path=ppt/slideMasters/slideMaster2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35" name="think-cell data - do not delete"/>
          <p:cNvGraphicFramePr/>
          <p:nvPr/>
        </p:nvGraphicFramePr>
        <p:xfrm>
          <a:off x="2160" y="2160"/>
          <a:ext cx="1800" cy="1800"/>
        </p:xfrm>
        <a:graphic>
          <a:graphicData uri="http://schemas.openxmlformats.org/presentationml/2006/ole">
            <p:oleObj r:id="rId2" spid="">
              <p:embed/>
              <p:pic>
                <p:nvPicPr>
                  <p:cNvPr id="5836"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837" name="Picture 4" descr=""/>
          <p:cNvPicPr/>
          <p:nvPr/>
        </p:nvPicPr>
        <p:blipFill>
          <a:blip r:embed="rId4"/>
          <a:stretch/>
        </p:blipFill>
        <p:spPr>
          <a:xfrm>
            <a:off x="10698120" y="6001200"/>
            <a:ext cx="1172880" cy="600480"/>
          </a:xfrm>
          <a:prstGeom prst="rect">
            <a:avLst/>
          </a:prstGeom>
          <a:noFill/>
          <a:ln w="0">
            <a:noFill/>
          </a:ln>
        </p:spPr>
      </p:pic>
      <p:pic>
        <p:nvPicPr>
          <p:cNvPr id="5838" name="Picture Placeholder 8" descr="A picture containing sky, outdoor, parked&#10;&#10;Description automatically generated"/>
          <p:cNvPicPr/>
          <p:nvPr/>
        </p:nvPicPr>
        <p:blipFill>
          <a:blip r:embed="rId5"/>
          <a:stretch/>
        </p:blipFill>
        <p:spPr>
          <a:xfrm>
            <a:off x="8015760" y="0"/>
            <a:ext cx="4176000" cy="6857640"/>
          </a:xfrm>
          <a:prstGeom prst="rect">
            <a:avLst/>
          </a:prstGeom>
          <a:noFill/>
          <a:ln w="0">
            <a:noFill/>
          </a:ln>
        </p:spPr>
      </p:pic>
      <p:sp>
        <p:nvSpPr>
          <p:cNvPr id="5839"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840"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841" name="PlaceHolder 3"/>
          <p:cNvSpPr>
            <a:spLocks noGrp="1"/>
          </p:cNvSpPr>
          <p:nvPr>
            <p:ph type="dt" idx="317"/>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842" name="PlaceHolder 4"/>
          <p:cNvSpPr>
            <a:spLocks noGrp="1"/>
          </p:cNvSpPr>
          <p:nvPr>
            <p:ph type="ftr" idx="31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843" name="PlaceHolder 5"/>
          <p:cNvSpPr>
            <a:spLocks noGrp="1"/>
          </p:cNvSpPr>
          <p:nvPr>
            <p:ph type="sldNum" idx="31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F89A747D-D059-4DA9-A88C-08EBA25A946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110" r:id="rId6"/>
  </p:sldLayoutIdLst>
</p:sldMaster>
</file>

<file path=ppt/slideMasters/slideMaster2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46" name="think-cell data - do not delete"/>
          <p:cNvGraphicFramePr/>
          <p:nvPr/>
        </p:nvGraphicFramePr>
        <p:xfrm>
          <a:off x="2160" y="2160"/>
          <a:ext cx="1800" cy="1800"/>
        </p:xfrm>
        <a:graphic>
          <a:graphicData uri="http://schemas.openxmlformats.org/presentationml/2006/ole">
            <p:oleObj r:id="rId2" spid="">
              <p:embed/>
              <p:pic>
                <p:nvPicPr>
                  <p:cNvPr id="5847"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848" name="Picture 4" descr=""/>
          <p:cNvPicPr/>
          <p:nvPr/>
        </p:nvPicPr>
        <p:blipFill>
          <a:blip r:embed="rId4"/>
          <a:stretch/>
        </p:blipFill>
        <p:spPr>
          <a:xfrm>
            <a:off x="10698120" y="6001200"/>
            <a:ext cx="1172880" cy="600480"/>
          </a:xfrm>
          <a:prstGeom prst="rect">
            <a:avLst/>
          </a:prstGeom>
          <a:noFill/>
          <a:ln w="0">
            <a:noFill/>
          </a:ln>
        </p:spPr>
      </p:pic>
      <p:pic>
        <p:nvPicPr>
          <p:cNvPr id="5849" name="Tijdelijke aanduiding voor afbeelding 6" descr="Afbeelding met muur, man, binnen, vloer&#10;&#10;Automatisch gegenereerde beschrijving"/>
          <p:cNvPicPr/>
          <p:nvPr/>
        </p:nvPicPr>
        <p:blipFill>
          <a:blip r:embed="rId5"/>
          <a:stretch/>
        </p:blipFill>
        <p:spPr>
          <a:xfrm>
            <a:off x="0" y="0"/>
            <a:ext cx="12191760" cy="6857640"/>
          </a:xfrm>
          <a:prstGeom prst="rect">
            <a:avLst/>
          </a:prstGeom>
          <a:noFill/>
          <a:ln w="0">
            <a:noFill/>
          </a:ln>
        </p:spPr>
      </p:pic>
      <p:sp>
        <p:nvSpPr>
          <p:cNvPr id="5850"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851"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85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853" name="Groep 11"/>
          <p:cNvGrpSpPr/>
          <p:nvPr/>
        </p:nvGrpSpPr>
        <p:grpSpPr>
          <a:xfrm>
            <a:off x="12263040" y="576000"/>
            <a:ext cx="1129680" cy="756360"/>
            <a:chOff x="12263040" y="576000"/>
            <a:chExt cx="1129680" cy="756360"/>
          </a:xfrm>
        </p:grpSpPr>
        <p:sp>
          <p:nvSpPr>
            <p:cNvPr id="5854"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855"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12" r:id="rId7"/>
  </p:sldLayoutIdLst>
</p:sldMaster>
</file>

<file path=ppt/slideMasters/slideMaster2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58" name="think-cell data - do not delete"/>
          <p:cNvGraphicFramePr/>
          <p:nvPr/>
        </p:nvGraphicFramePr>
        <p:xfrm>
          <a:off x="2160" y="2160"/>
          <a:ext cx="1800" cy="1800"/>
        </p:xfrm>
        <a:graphic>
          <a:graphicData uri="http://schemas.openxmlformats.org/presentationml/2006/ole">
            <p:oleObj r:id="rId2" spid="">
              <p:embed/>
              <p:pic>
                <p:nvPicPr>
                  <p:cNvPr id="585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860" name="Picture 4" descr=""/>
          <p:cNvPicPr/>
          <p:nvPr/>
        </p:nvPicPr>
        <p:blipFill>
          <a:blip r:embed="rId4"/>
          <a:stretch/>
        </p:blipFill>
        <p:spPr>
          <a:xfrm>
            <a:off x="10698120" y="6001200"/>
            <a:ext cx="1172880" cy="600480"/>
          </a:xfrm>
          <a:prstGeom prst="rect">
            <a:avLst/>
          </a:prstGeom>
          <a:noFill/>
          <a:ln w="0">
            <a:noFill/>
          </a:ln>
        </p:spPr>
      </p:pic>
      <p:sp>
        <p:nvSpPr>
          <p:cNvPr id="5861"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862" name="PlaceHolder 2"/>
          <p:cNvSpPr>
            <a:spLocks noGrp="1"/>
          </p:cNvSpPr>
          <p:nvPr>
            <p:ph type="dt" idx="32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863" name="PlaceHolder 3"/>
          <p:cNvSpPr>
            <a:spLocks noGrp="1"/>
          </p:cNvSpPr>
          <p:nvPr>
            <p:ph type="ftr" idx="32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864" name="PlaceHolder 4"/>
          <p:cNvSpPr>
            <a:spLocks noGrp="1"/>
          </p:cNvSpPr>
          <p:nvPr>
            <p:ph type="sldNum" idx="32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DD06C930-4888-4FDA-AE87-D7C9AB7BCB16}"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865" name="PlaceHolder 5"/>
          <p:cNvSpPr>
            <a:spLocks noGrp="1"/>
          </p:cNvSpPr>
          <p:nvPr>
            <p:ph type="body"/>
          </p:nvPr>
        </p:nvSpPr>
        <p:spPr>
          <a:xfrm>
            <a:off x="580320" y="1701720"/>
            <a:ext cx="11035440" cy="417600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14" r:id="rId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315" name="Object 8"/>
          <p:cNvGraphicFramePr/>
          <p:nvPr/>
        </p:nvGraphicFramePr>
        <p:xfrm>
          <a:off x="2160" y="2160"/>
          <a:ext cx="1800" cy="1800"/>
        </p:xfrm>
        <a:graphic>
          <a:graphicData uri="http://schemas.openxmlformats.org/presentationml/2006/ole">
            <p:oleObj r:id="rId2" spid="">
              <p:embed/>
              <p:pic>
                <p:nvPicPr>
                  <p:cNvPr id="31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31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318" name="Rechte verbindingslijn 9"/>
          <p:cNvCxnSpPr/>
          <p:nvPr/>
        </p:nvCxnSpPr>
        <p:spPr>
          <a:xfrm>
            <a:off x="579960" y="6478200"/>
            <a:ext cx="360" cy="240480"/>
          </a:xfrm>
          <a:prstGeom prst="straightConnector1">
            <a:avLst/>
          </a:prstGeom>
          <a:ln cap="rnd" w="6480">
            <a:solidFill>
              <a:schemeClr val="accent1"/>
            </a:solidFill>
            <a:miter/>
          </a:ln>
        </p:spPr>
      </p:cxnSp>
      <p:pic>
        <p:nvPicPr>
          <p:cNvPr id="319" name="Afbeelding 7" descr=""/>
          <p:cNvPicPr/>
          <p:nvPr/>
        </p:nvPicPr>
        <p:blipFill>
          <a:blip r:embed="rId4"/>
          <a:stretch/>
        </p:blipFill>
        <p:spPr>
          <a:xfrm>
            <a:off x="11045160" y="6275520"/>
            <a:ext cx="906840" cy="479880"/>
          </a:xfrm>
          <a:prstGeom prst="rect">
            <a:avLst/>
          </a:prstGeom>
          <a:noFill/>
          <a:ln w="0">
            <a:noFill/>
          </a:ln>
        </p:spPr>
      </p:pic>
      <p:sp>
        <p:nvSpPr>
          <p:cNvPr id="320"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432000" tIns="396000" bIns="45000" anchor="t">
            <a:noAutofit/>
          </a:bodyPr>
          <a:p>
            <a:pPr marL="432000" indent="-324000" algn="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321" name="PlaceHolder 2"/>
          <p:cNvSpPr>
            <a:spLocks noGrp="1"/>
          </p:cNvSpPr>
          <p:nvPr>
            <p:ph type="body"/>
          </p:nvPr>
        </p:nvSpPr>
        <p:spPr>
          <a:xfrm>
            <a:off x="0" y="0"/>
            <a:ext cx="7103160" cy="1922400"/>
          </a:xfrm>
          <a:prstGeom prst="rect">
            <a:avLst/>
          </a:prstGeom>
          <a:blipFill rotWithShape="0">
            <a:blip r:embed="rId5">
              <a:extLst>
                <a:ext uri="{96DAC541-7B7A-43D3-8B79-37D633B846F1}">
                  <asvg:svgBlip xmlns:asvg="http://schemas.microsoft.com/office/drawing/2016/SVG/main" r:embed="rId6"/>
                </a:ext>
              </a:extLst>
            </a:blip>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322" name="PlaceHolder 3"/>
          <p:cNvSpPr>
            <a:spLocks noGrp="1"/>
          </p:cNvSpPr>
          <p:nvPr>
            <p:ph type="title"/>
          </p:nvPr>
        </p:nvSpPr>
        <p:spPr>
          <a:xfrm>
            <a:off x="768240" y="4935240"/>
            <a:ext cx="10847520" cy="660960"/>
          </a:xfrm>
          <a:prstGeom prst="rect">
            <a:avLst/>
          </a:prstGeom>
          <a:noFill/>
          <a:ln w="0">
            <a:noFill/>
          </a:ln>
        </p:spPr>
        <p:txBody>
          <a:bodyPr lIns="0" rIns="0" tIns="0" bIns="0" anchor="b">
            <a:noAutofit/>
          </a:bodyPr>
          <a:p>
            <a:pPr indent="0" defTabSz="914400">
              <a:lnSpc>
                <a:spcPct val="90000"/>
              </a:lnSpc>
              <a:buNone/>
            </a:pPr>
            <a:r>
              <a:rPr b="1" lang="en-GB" sz="3200" strike="noStrike" u="none">
                <a:solidFill>
                  <a:schemeClr val="lt1"/>
                </a:solidFill>
                <a:effectLst/>
                <a:uFillTx/>
                <a:latin typeface="Verdana"/>
              </a:rPr>
              <a:t>Click to add title (max. 1 line)</a:t>
            </a:r>
            <a:endParaRPr b="0" lang="en-US" sz="3200" strike="noStrike" u="none">
              <a:solidFill>
                <a:schemeClr val="dk1"/>
              </a:solidFill>
              <a:effectLst/>
              <a:uFillTx/>
              <a:latin typeface="Verdana"/>
            </a:endParaRPr>
          </a:p>
        </p:txBody>
      </p:sp>
      <p:grpSp>
        <p:nvGrpSpPr>
          <p:cNvPr id="323" name="Groep 10"/>
          <p:cNvGrpSpPr/>
          <p:nvPr/>
        </p:nvGrpSpPr>
        <p:grpSpPr>
          <a:xfrm>
            <a:off x="12263040" y="404280"/>
            <a:ext cx="1157040" cy="756360"/>
            <a:chOff x="12263040" y="404280"/>
            <a:chExt cx="1157040" cy="756360"/>
          </a:xfrm>
        </p:grpSpPr>
        <p:sp>
          <p:nvSpPr>
            <p:cNvPr id="324" name="Freeform 20"/>
            <p:cNvSpPr/>
            <p:nvPr/>
          </p:nvSpPr>
          <p:spPr>
            <a:xfrm flipH="1">
              <a:off x="12263040" y="40428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325" name="Tekstvak 12"/>
            <p:cNvSpPr/>
            <p:nvPr/>
          </p:nvSpPr>
          <p:spPr>
            <a:xfrm>
              <a:off x="12263040" y="587160"/>
              <a:ext cx="115704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326" name="PlaceHolder 4"/>
          <p:cNvSpPr>
            <a:spLocks noGrp="1"/>
          </p:cNvSpPr>
          <p:nvPr>
            <p:ph type="body"/>
          </p:nvPr>
        </p:nvSpPr>
        <p:spPr>
          <a:xfrm>
            <a:off x="313920" y="305640"/>
            <a:ext cx="2332440" cy="1236240"/>
          </a:xfrm>
          <a:prstGeom prst="rect">
            <a:avLst/>
          </a:prstGeom>
          <a:blipFill rotWithShape="0">
            <a:blip r:embed="rId7">
              <a:extLst>
                <a:ext uri="{96DAC541-7B7A-43D3-8B79-37D633B846F1}">
                  <asvg:svgBlip xmlns:asvg="http://schemas.microsoft.com/office/drawing/2016/SVG/main" r:embed="rId8"/>
                </a:ext>
              </a:extLst>
            </a:blip>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327" name="Tekstvak 12"/>
          <p:cNvSpPr/>
          <p:nvPr/>
        </p:nvSpPr>
        <p:spPr>
          <a:xfrm>
            <a:off x="768240" y="6536880"/>
            <a:ext cx="134568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lt1"/>
                </a:solidFill>
                <a:effectLst/>
                <a:uFillTx/>
                <a:latin typeface="Verdana"/>
              </a:rPr>
              <a:t>© 2023 FrieslandCampina</a:t>
            </a:r>
            <a:endParaRPr b="0" lang="en-US" sz="8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93" r:id="rId9"/>
  </p:sldLayoutIdLst>
</p:sldMaster>
</file>

<file path=ppt/slideMasters/slideMaster2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68" name="think-cell data - do not delete"/>
          <p:cNvGraphicFramePr/>
          <p:nvPr/>
        </p:nvGraphicFramePr>
        <p:xfrm>
          <a:off x="2160" y="2160"/>
          <a:ext cx="1800" cy="1800"/>
        </p:xfrm>
        <a:graphic>
          <a:graphicData uri="http://schemas.openxmlformats.org/presentationml/2006/ole">
            <p:oleObj r:id="rId2" spid="">
              <p:embed/>
              <p:pic>
                <p:nvPicPr>
                  <p:cNvPr id="586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870" name="Picture 4" descr=""/>
          <p:cNvPicPr/>
          <p:nvPr/>
        </p:nvPicPr>
        <p:blipFill>
          <a:blip r:embed="rId4"/>
          <a:stretch/>
        </p:blipFill>
        <p:spPr>
          <a:xfrm>
            <a:off x="10698120" y="6001200"/>
            <a:ext cx="1172880" cy="600480"/>
          </a:xfrm>
          <a:prstGeom prst="rect">
            <a:avLst/>
          </a:prstGeom>
          <a:noFill/>
          <a:ln w="0">
            <a:noFill/>
          </a:ln>
        </p:spPr>
      </p:pic>
      <p:sp>
        <p:nvSpPr>
          <p:cNvPr id="5871"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872" name="PlaceHolder 2"/>
          <p:cNvSpPr>
            <a:spLocks noGrp="1"/>
          </p:cNvSpPr>
          <p:nvPr>
            <p:ph type="body"/>
          </p:nvPr>
        </p:nvSpPr>
        <p:spPr>
          <a:xfrm>
            <a:off x="580320" y="1701720"/>
            <a:ext cx="11035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873" name="PlaceHolder 3"/>
          <p:cNvSpPr>
            <a:spLocks noGrp="1"/>
          </p:cNvSpPr>
          <p:nvPr>
            <p:ph type="dt" idx="32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874" name="PlaceHolder 4"/>
          <p:cNvSpPr>
            <a:spLocks noGrp="1"/>
          </p:cNvSpPr>
          <p:nvPr>
            <p:ph type="ftr" idx="32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875" name="PlaceHolder 5"/>
          <p:cNvSpPr>
            <a:spLocks noGrp="1"/>
          </p:cNvSpPr>
          <p:nvPr>
            <p:ph type="sldNum" idx="32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194B2B37-0801-4695-96C9-3E6FCC87D1A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116" r:id="rId5"/>
  </p:sldLayoutIdLst>
</p:sldMaster>
</file>

<file path=ppt/slideMasters/slideMaster2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78" name="think-cell data - do not delete"/>
          <p:cNvGraphicFramePr/>
          <p:nvPr/>
        </p:nvGraphicFramePr>
        <p:xfrm>
          <a:off x="2160" y="2160"/>
          <a:ext cx="1800" cy="1800"/>
        </p:xfrm>
        <a:graphic>
          <a:graphicData uri="http://schemas.openxmlformats.org/presentationml/2006/ole">
            <p:oleObj r:id="rId2" spid="">
              <p:embed/>
              <p:pic>
                <p:nvPicPr>
                  <p:cNvPr id="5879"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880" name="Picture 4" descr=""/>
          <p:cNvPicPr/>
          <p:nvPr/>
        </p:nvPicPr>
        <p:blipFill>
          <a:blip r:embed="rId4"/>
          <a:stretch/>
        </p:blipFill>
        <p:spPr>
          <a:xfrm>
            <a:off x="10698120" y="6001200"/>
            <a:ext cx="1172880" cy="600480"/>
          </a:xfrm>
          <a:prstGeom prst="rect">
            <a:avLst/>
          </a:prstGeom>
          <a:noFill/>
          <a:ln w="0">
            <a:noFill/>
          </a:ln>
        </p:spPr>
      </p:pic>
      <p:sp>
        <p:nvSpPr>
          <p:cNvPr id="5881"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882" name="PlaceHolder 2"/>
          <p:cNvSpPr>
            <a:spLocks noGrp="1"/>
          </p:cNvSpPr>
          <p:nvPr>
            <p:ph type="body"/>
          </p:nvPr>
        </p:nvSpPr>
        <p:spPr>
          <a:xfrm>
            <a:off x="580320" y="2077560"/>
            <a:ext cx="110354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883" name="PlaceHolder 3"/>
          <p:cNvSpPr>
            <a:spLocks noGrp="1"/>
          </p:cNvSpPr>
          <p:nvPr>
            <p:ph type="dt" idx="32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884" name="PlaceHolder 4"/>
          <p:cNvSpPr>
            <a:spLocks noGrp="1"/>
          </p:cNvSpPr>
          <p:nvPr>
            <p:ph type="ftr" idx="32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885" name="PlaceHolder 5"/>
          <p:cNvSpPr>
            <a:spLocks noGrp="1"/>
          </p:cNvSpPr>
          <p:nvPr>
            <p:ph type="sldNum" idx="32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EA58EEF-3E8F-4B3E-99B6-34C7725035E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886"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18" r:id="rId5"/>
  </p:sldLayoutIdLst>
</p:sldMaster>
</file>

<file path=ppt/slideMasters/slideMaster2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89" name="think-cell data - do not delete"/>
          <p:cNvGraphicFramePr/>
          <p:nvPr/>
        </p:nvGraphicFramePr>
        <p:xfrm>
          <a:off x="2160" y="2160"/>
          <a:ext cx="1800" cy="1800"/>
        </p:xfrm>
        <a:graphic>
          <a:graphicData uri="http://schemas.openxmlformats.org/presentationml/2006/ole">
            <p:oleObj r:id="rId2" spid="">
              <p:embed/>
              <p:pic>
                <p:nvPicPr>
                  <p:cNvPr id="5890"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891" name="Picture 4" descr=""/>
          <p:cNvPicPr/>
          <p:nvPr/>
        </p:nvPicPr>
        <p:blipFill>
          <a:blip r:embed="rId4"/>
          <a:stretch/>
        </p:blipFill>
        <p:spPr>
          <a:xfrm>
            <a:off x="10698120" y="6001200"/>
            <a:ext cx="1172880" cy="600480"/>
          </a:xfrm>
          <a:prstGeom prst="rect">
            <a:avLst/>
          </a:prstGeom>
          <a:noFill/>
          <a:ln w="0">
            <a:noFill/>
          </a:ln>
        </p:spPr>
      </p:pic>
      <p:sp>
        <p:nvSpPr>
          <p:cNvPr id="5892" name="PlaceHolder 1"/>
          <p:cNvSpPr>
            <a:spLocks noGrp="1"/>
          </p:cNvSpPr>
          <p:nvPr>
            <p:ph type="body"/>
          </p:nvPr>
        </p:nvSpPr>
        <p:spPr>
          <a:xfrm>
            <a:off x="580680" y="1703880"/>
            <a:ext cx="5399640" cy="417348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893" name="PlaceHolder 2"/>
          <p:cNvSpPr>
            <a:spLocks noGrp="1"/>
          </p:cNvSpPr>
          <p:nvPr>
            <p:ph type="body"/>
          </p:nvPr>
        </p:nvSpPr>
        <p:spPr>
          <a:xfrm>
            <a:off x="6216120" y="1703880"/>
            <a:ext cx="5399640" cy="417348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894" name="PlaceHolder 3"/>
          <p:cNvSpPr>
            <a:spLocks noGrp="1"/>
          </p:cNvSpPr>
          <p:nvPr>
            <p:ph type="dt" idx="329"/>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895" name="PlaceHolder 4"/>
          <p:cNvSpPr>
            <a:spLocks noGrp="1"/>
          </p:cNvSpPr>
          <p:nvPr>
            <p:ph type="ftr" idx="33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896" name="PlaceHolder 5"/>
          <p:cNvSpPr>
            <a:spLocks noGrp="1"/>
          </p:cNvSpPr>
          <p:nvPr>
            <p:ph type="sldNum" idx="33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F9E3D359-F689-4B28-9AA9-EE0DA0B8A79F}"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897"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20" r:id="rId5"/>
  </p:sldLayoutIdLst>
</p:sldMaster>
</file>

<file path=ppt/slideMasters/slideMaster2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900" name="think-cell data - do not delete"/>
          <p:cNvGraphicFramePr/>
          <p:nvPr/>
        </p:nvGraphicFramePr>
        <p:xfrm>
          <a:off x="2160" y="2160"/>
          <a:ext cx="1800" cy="1800"/>
        </p:xfrm>
        <a:graphic>
          <a:graphicData uri="http://schemas.openxmlformats.org/presentationml/2006/ole">
            <p:oleObj r:id="rId2" spid="">
              <p:embed/>
              <p:pic>
                <p:nvPicPr>
                  <p:cNvPr id="5901"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902" name="Picture 4" descr=""/>
          <p:cNvPicPr/>
          <p:nvPr/>
        </p:nvPicPr>
        <p:blipFill>
          <a:blip r:embed="rId4"/>
          <a:stretch/>
        </p:blipFill>
        <p:spPr>
          <a:xfrm>
            <a:off x="10698120" y="6001200"/>
            <a:ext cx="1172880" cy="600480"/>
          </a:xfrm>
          <a:prstGeom prst="rect">
            <a:avLst/>
          </a:prstGeom>
          <a:noFill/>
          <a:ln w="0">
            <a:noFill/>
          </a:ln>
        </p:spPr>
      </p:pic>
      <p:sp>
        <p:nvSpPr>
          <p:cNvPr id="5903" name="PlaceHolder 1"/>
          <p:cNvSpPr>
            <a:spLocks noGrp="1"/>
          </p:cNvSpPr>
          <p:nvPr>
            <p:ph type="body"/>
          </p:nvPr>
        </p:nvSpPr>
        <p:spPr>
          <a:xfrm>
            <a:off x="580680" y="2077560"/>
            <a:ext cx="53996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904" name="PlaceHolder 2"/>
          <p:cNvSpPr>
            <a:spLocks noGrp="1"/>
          </p:cNvSpPr>
          <p:nvPr>
            <p:ph type="body"/>
          </p:nvPr>
        </p:nvSpPr>
        <p:spPr>
          <a:xfrm>
            <a:off x="6216120" y="2077560"/>
            <a:ext cx="5399640" cy="38001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905" name="PlaceHolder 3"/>
          <p:cNvSpPr>
            <a:spLocks noGrp="1"/>
          </p:cNvSpPr>
          <p:nvPr>
            <p:ph type="dt" idx="332"/>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906" name="PlaceHolder 4"/>
          <p:cNvSpPr>
            <a:spLocks noGrp="1"/>
          </p:cNvSpPr>
          <p:nvPr>
            <p:ph type="ftr" idx="33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907" name="PlaceHolder 5"/>
          <p:cNvSpPr>
            <a:spLocks noGrp="1"/>
          </p:cNvSpPr>
          <p:nvPr>
            <p:ph type="sldNum" idx="33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D72BFFA-CD4A-437A-A15E-9C65179FF57C}"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908" name="PlaceHolder 6"/>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5909" name="PlaceHolder 7"/>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Subtitel</a:t>
            </a:r>
            <a:endParaRPr b="0" lang="en-US" sz="1870" strike="noStrike" u="none">
              <a:solidFill>
                <a:schemeClr val="dk1"/>
              </a:solidFill>
              <a:effectLst/>
              <a:uFillTx/>
              <a:latin typeface="Verdana"/>
            </a:endParaRPr>
          </a:p>
        </p:txBody>
      </p:sp>
      <p:sp>
        <p:nvSpPr>
          <p:cNvPr id="5910" name="PlaceHolder 8"/>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22" r:id="rId5"/>
  </p:sldLayoutIdLst>
</p:sldMaster>
</file>

<file path=ppt/slideMasters/slideMaster2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913" name="think-cell data - do not delete"/>
          <p:cNvGraphicFramePr/>
          <p:nvPr/>
        </p:nvGraphicFramePr>
        <p:xfrm>
          <a:off x="2160" y="2160"/>
          <a:ext cx="1800" cy="1800"/>
        </p:xfrm>
        <a:graphic>
          <a:graphicData uri="http://schemas.openxmlformats.org/presentationml/2006/ole">
            <p:oleObj r:id="rId2" spid="">
              <p:embed/>
              <p:pic>
                <p:nvPicPr>
                  <p:cNvPr id="5914"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915" name="Picture 4" descr=""/>
          <p:cNvPicPr/>
          <p:nvPr/>
        </p:nvPicPr>
        <p:blipFill>
          <a:blip r:embed="rId4"/>
          <a:stretch/>
        </p:blipFill>
        <p:spPr>
          <a:xfrm>
            <a:off x="10698120" y="6001200"/>
            <a:ext cx="1172880" cy="600480"/>
          </a:xfrm>
          <a:prstGeom prst="rect">
            <a:avLst/>
          </a:prstGeom>
          <a:noFill/>
          <a:ln w="0">
            <a:noFill/>
          </a:ln>
        </p:spPr>
      </p:pic>
      <p:sp>
        <p:nvSpPr>
          <p:cNvPr id="5916" name="PlaceHolder 1"/>
          <p:cNvSpPr>
            <a:spLocks noGrp="1"/>
          </p:cNvSpPr>
          <p:nvPr>
            <p:ph type="body"/>
          </p:nvPr>
        </p:nvSpPr>
        <p:spPr>
          <a:xfrm>
            <a:off x="580680" y="1703880"/>
            <a:ext cx="5399640" cy="41749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5917" name="PlaceHolder 2"/>
          <p:cNvSpPr>
            <a:spLocks noGrp="1"/>
          </p:cNvSpPr>
          <p:nvPr>
            <p:ph type="dt" idx="335"/>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918" name="PlaceHolder 3"/>
          <p:cNvSpPr>
            <a:spLocks noGrp="1"/>
          </p:cNvSpPr>
          <p:nvPr>
            <p:ph type="ftr" idx="33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919" name="PlaceHolder 4"/>
          <p:cNvSpPr>
            <a:spLocks noGrp="1"/>
          </p:cNvSpPr>
          <p:nvPr>
            <p:ph type="sldNum" idx="33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FE997D45-599F-436A-955A-62AEA1D244BF}"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920" name="PlaceHolder 5"/>
          <p:cNvSpPr>
            <a:spLocks noGrp="1"/>
          </p:cNvSpPr>
          <p:nvPr>
            <p:ph type="body"/>
          </p:nvPr>
        </p:nvSpPr>
        <p:spPr>
          <a:xfrm>
            <a:off x="6216480" y="1701720"/>
            <a:ext cx="5394240" cy="4176000"/>
          </a:xfrm>
          <a:prstGeom prst="rect">
            <a:avLst/>
          </a:prstGeom>
          <a:noFill/>
          <a:ln w="0">
            <a:noFill/>
          </a:ln>
        </p:spPr>
        <p:txBody>
          <a:bodyPr lIns="90000" rIns="90000" tIns="45000" bIns="45000" anchor="t">
            <a:noAutofit/>
          </a:bodyPr>
          <a:p>
            <a:pPr indent="0" defTabSz="914400">
              <a:lnSpc>
                <a:spcPct val="100000"/>
              </a:lnSpc>
              <a:buNone/>
            </a:pPr>
            <a:r>
              <a:rPr b="0" lang="en-GB"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
        <p:nvSpPr>
          <p:cNvPr id="5921"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24" r:id="rId5"/>
  </p:sldLayoutIdLst>
</p:sldMaster>
</file>

<file path=ppt/slideMasters/slideMaster2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924" name="think-cell data - do not delete"/>
          <p:cNvGraphicFramePr/>
          <p:nvPr/>
        </p:nvGraphicFramePr>
        <p:xfrm>
          <a:off x="2160" y="2160"/>
          <a:ext cx="1800" cy="1800"/>
        </p:xfrm>
        <a:graphic>
          <a:graphicData uri="http://schemas.openxmlformats.org/presentationml/2006/ole">
            <p:oleObj r:id="rId2" spid="">
              <p:embed/>
              <p:pic>
                <p:nvPicPr>
                  <p:cNvPr id="592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926" name="Picture 4" descr=""/>
          <p:cNvPicPr/>
          <p:nvPr/>
        </p:nvPicPr>
        <p:blipFill>
          <a:blip r:embed="rId4"/>
          <a:stretch/>
        </p:blipFill>
        <p:spPr>
          <a:xfrm>
            <a:off x="10698120" y="6001200"/>
            <a:ext cx="1172880" cy="600480"/>
          </a:xfrm>
          <a:prstGeom prst="rect">
            <a:avLst/>
          </a:prstGeom>
          <a:noFill/>
          <a:ln w="0">
            <a:noFill/>
          </a:ln>
        </p:spPr>
      </p:pic>
      <p:sp>
        <p:nvSpPr>
          <p:cNvPr id="5927"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928" name="PlaceHolder 2"/>
          <p:cNvSpPr>
            <a:spLocks noGrp="1"/>
          </p:cNvSpPr>
          <p:nvPr>
            <p:ph type="dt" idx="338"/>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929" name="PlaceHolder 3"/>
          <p:cNvSpPr>
            <a:spLocks noGrp="1"/>
          </p:cNvSpPr>
          <p:nvPr>
            <p:ph type="ftr" idx="33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930" name="PlaceHolder 4"/>
          <p:cNvSpPr>
            <a:spLocks noGrp="1"/>
          </p:cNvSpPr>
          <p:nvPr>
            <p:ph type="sldNum" idx="34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6901B8AC-5D49-4ACD-891B-4C85B0F8717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931" name="PlaceHolder 5"/>
          <p:cNvSpPr>
            <a:spLocks noGrp="1"/>
          </p:cNvSpPr>
          <p:nvPr>
            <p:ph type="body"/>
          </p:nvPr>
        </p:nvSpPr>
        <p:spPr>
          <a:xfrm>
            <a:off x="575640" y="1701720"/>
            <a:ext cx="11040120" cy="417600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GB"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26" r:id="rId5"/>
  </p:sldLayoutIdLst>
</p:sldMaster>
</file>

<file path=ppt/slideMasters/slideMaster2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934" name="think-cell data - do not delete"/>
          <p:cNvGraphicFramePr/>
          <p:nvPr/>
        </p:nvGraphicFramePr>
        <p:xfrm>
          <a:off x="2160" y="2160"/>
          <a:ext cx="1800" cy="1800"/>
        </p:xfrm>
        <a:graphic>
          <a:graphicData uri="http://schemas.openxmlformats.org/presentationml/2006/ole">
            <p:oleObj r:id="rId2" spid="">
              <p:embed/>
              <p:pic>
                <p:nvPicPr>
                  <p:cNvPr id="593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936" name="Picture 4" descr=""/>
          <p:cNvPicPr/>
          <p:nvPr/>
        </p:nvPicPr>
        <p:blipFill>
          <a:blip r:embed="rId4"/>
          <a:stretch/>
        </p:blipFill>
        <p:spPr>
          <a:xfrm>
            <a:off x="10698120" y="6001200"/>
            <a:ext cx="1172880" cy="600480"/>
          </a:xfrm>
          <a:prstGeom prst="rect">
            <a:avLst/>
          </a:prstGeom>
          <a:noFill/>
          <a:ln w="0">
            <a:noFill/>
          </a:ln>
        </p:spPr>
      </p:pic>
      <p:sp>
        <p:nvSpPr>
          <p:cNvPr id="5937" name="PlaceHolder 1"/>
          <p:cNvSpPr>
            <a:spLocks noGrp="1"/>
          </p:cNvSpPr>
          <p:nvPr>
            <p:ph type="body"/>
          </p:nvPr>
        </p:nvSpPr>
        <p:spPr>
          <a:xfrm>
            <a:off x="575640" y="2495520"/>
            <a:ext cx="3441240" cy="3382200"/>
          </a:xfrm>
          <a:prstGeom prst="rect">
            <a:avLst/>
          </a:prstGeom>
          <a:solidFill>
            <a:schemeClr val="lt1"/>
          </a:solid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5938" name="PlaceHolder 2"/>
          <p:cNvSpPr>
            <a:spLocks noGrp="1"/>
          </p:cNvSpPr>
          <p:nvPr>
            <p:ph type="body"/>
          </p:nvPr>
        </p:nvSpPr>
        <p:spPr>
          <a:xfrm>
            <a:off x="4375080" y="2495520"/>
            <a:ext cx="3441240" cy="3382200"/>
          </a:xfrm>
          <a:prstGeom prst="rect">
            <a:avLst/>
          </a:prstGeom>
          <a:solidFill>
            <a:schemeClr val="lt1"/>
          </a:solid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5939" name="PlaceHolder 3"/>
          <p:cNvSpPr>
            <a:spLocks noGrp="1"/>
          </p:cNvSpPr>
          <p:nvPr>
            <p:ph type="body"/>
          </p:nvPr>
        </p:nvSpPr>
        <p:spPr>
          <a:xfrm>
            <a:off x="8174520" y="2495520"/>
            <a:ext cx="3441240" cy="3382200"/>
          </a:xfrm>
          <a:prstGeom prst="rect">
            <a:avLst/>
          </a:prstGeom>
          <a:solidFill>
            <a:schemeClr val="lt1"/>
          </a:solid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5940" name="PlaceHolder 4"/>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941" name="PlaceHolder 5"/>
          <p:cNvSpPr>
            <a:spLocks noGrp="1"/>
          </p:cNvSpPr>
          <p:nvPr>
            <p:ph type="dt" idx="341"/>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942" name="PlaceHolder 6"/>
          <p:cNvSpPr>
            <a:spLocks noGrp="1"/>
          </p:cNvSpPr>
          <p:nvPr>
            <p:ph type="ftr" idx="34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943" name="PlaceHolder 7"/>
          <p:cNvSpPr>
            <a:spLocks noGrp="1"/>
          </p:cNvSpPr>
          <p:nvPr>
            <p:ph type="sldNum" idx="34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493C770-15EB-4D88-B611-C5FF96A89908}"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944" name="PlaceHolder 8"/>
          <p:cNvSpPr>
            <a:spLocks noGrp="1"/>
          </p:cNvSpPr>
          <p:nvPr>
            <p:ph type="body"/>
          </p:nvPr>
        </p:nvSpPr>
        <p:spPr>
          <a:xfrm>
            <a:off x="575640" y="1881360"/>
            <a:ext cx="344124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5945" name="PlaceHolder 9"/>
          <p:cNvSpPr>
            <a:spLocks noGrp="1"/>
          </p:cNvSpPr>
          <p:nvPr>
            <p:ph type="body"/>
          </p:nvPr>
        </p:nvSpPr>
        <p:spPr>
          <a:xfrm>
            <a:off x="4375080" y="1881360"/>
            <a:ext cx="344124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5946" name="PlaceHolder 10"/>
          <p:cNvSpPr>
            <a:spLocks noGrp="1"/>
          </p:cNvSpPr>
          <p:nvPr>
            <p:ph type="body"/>
          </p:nvPr>
        </p:nvSpPr>
        <p:spPr>
          <a:xfrm>
            <a:off x="8174520" y="1881360"/>
            <a:ext cx="344124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28" r:id="rId5"/>
  </p:sldLayoutIdLst>
</p:sldMaster>
</file>

<file path=ppt/slideMasters/slideMaster2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949" name="think-cell data - do not delete"/>
          <p:cNvGraphicFramePr/>
          <p:nvPr/>
        </p:nvGraphicFramePr>
        <p:xfrm>
          <a:off x="2160" y="2160"/>
          <a:ext cx="1800" cy="1800"/>
        </p:xfrm>
        <a:graphic>
          <a:graphicData uri="http://schemas.openxmlformats.org/presentationml/2006/ole">
            <p:oleObj r:id="rId2" spid="">
              <p:embed/>
              <p:pic>
                <p:nvPicPr>
                  <p:cNvPr id="5950"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951" name="Picture 4" descr=""/>
          <p:cNvPicPr/>
          <p:nvPr/>
        </p:nvPicPr>
        <p:blipFill>
          <a:blip r:embed="rId4"/>
          <a:stretch/>
        </p:blipFill>
        <p:spPr>
          <a:xfrm>
            <a:off x="10698120" y="6001200"/>
            <a:ext cx="1172880" cy="600480"/>
          </a:xfrm>
          <a:prstGeom prst="rect">
            <a:avLst/>
          </a:prstGeom>
          <a:noFill/>
          <a:ln w="0">
            <a:noFill/>
          </a:ln>
        </p:spPr>
      </p:pic>
      <p:sp>
        <p:nvSpPr>
          <p:cNvPr id="5952" name="PlaceHolder 1"/>
          <p:cNvSpPr>
            <a:spLocks noGrp="1"/>
          </p:cNvSpPr>
          <p:nvPr>
            <p:ph type="body"/>
          </p:nvPr>
        </p:nvSpPr>
        <p:spPr>
          <a:xfrm>
            <a:off x="575640" y="2495520"/>
            <a:ext cx="2567520" cy="338220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5953" name="PlaceHolder 2"/>
          <p:cNvSpPr>
            <a:spLocks noGrp="1"/>
          </p:cNvSpPr>
          <p:nvPr>
            <p:ph type="body"/>
          </p:nvPr>
        </p:nvSpPr>
        <p:spPr>
          <a:xfrm>
            <a:off x="33998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5954" name="PlaceHolder 3"/>
          <p:cNvSpPr>
            <a:spLocks noGrp="1"/>
          </p:cNvSpPr>
          <p:nvPr>
            <p:ph type="body"/>
          </p:nvPr>
        </p:nvSpPr>
        <p:spPr>
          <a:xfrm>
            <a:off x="62240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5955" name="PlaceHolder 4"/>
          <p:cNvSpPr>
            <a:spLocks noGrp="1"/>
          </p:cNvSpPr>
          <p:nvPr>
            <p:ph type="body"/>
          </p:nvPr>
        </p:nvSpPr>
        <p:spPr>
          <a:xfrm>
            <a:off x="90482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5956" name="PlaceHolder 5"/>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957" name="PlaceHolder 6"/>
          <p:cNvSpPr>
            <a:spLocks noGrp="1"/>
          </p:cNvSpPr>
          <p:nvPr>
            <p:ph type="dt" idx="344"/>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958" name="PlaceHolder 7"/>
          <p:cNvSpPr>
            <a:spLocks noGrp="1"/>
          </p:cNvSpPr>
          <p:nvPr>
            <p:ph type="ftr" idx="34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959" name="PlaceHolder 8"/>
          <p:cNvSpPr>
            <a:spLocks noGrp="1"/>
          </p:cNvSpPr>
          <p:nvPr>
            <p:ph type="sldNum" idx="34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FBFBD6F7-3BC8-4478-B8D9-A9F353F55D1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960" name="PlaceHolder 9"/>
          <p:cNvSpPr>
            <a:spLocks noGrp="1"/>
          </p:cNvSpPr>
          <p:nvPr>
            <p:ph type="body"/>
          </p:nvPr>
        </p:nvSpPr>
        <p:spPr>
          <a:xfrm>
            <a:off x="5756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5961" name="PlaceHolder 10"/>
          <p:cNvSpPr>
            <a:spLocks noGrp="1"/>
          </p:cNvSpPr>
          <p:nvPr>
            <p:ph type="body"/>
          </p:nvPr>
        </p:nvSpPr>
        <p:spPr>
          <a:xfrm>
            <a:off x="33998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5962" name="PlaceHolder 11"/>
          <p:cNvSpPr>
            <a:spLocks noGrp="1"/>
          </p:cNvSpPr>
          <p:nvPr>
            <p:ph type="body"/>
          </p:nvPr>
        </p:nvSpPr>
        <p:spPr>
          <a:xfrm>
            <a:off x="62240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5963" name="PlaceHolder 12"/>
          <p:cNvSpPr>
            <a:spLocks noGrp="1"/>
          </p:cNvSpPr>
          <p:nvPr>
            <p:ph type="body"/>
          </p:nvPr>
        </p:nvSpPr>
        <p:spPr>
          <a:xfrm>
            <a:off x="90482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30" r:id="rId5"/>
  </p:sldLayoutIdLst>
</p:sldMaster>
</file>

<file path=ppt/slideMasters/slideMaster2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966" name="think-cell data - do not delete"/>
          <p:cNvGraphicFramePr/>
          <p:nvPr/>
        </p:nvGraphicFramePr>
        <p:xfrm>
          <a:off x="2160" y="2160"/>
          <a:ext cx="1800" cy="1800"/>
        </p:xfrm>
        <a:graphic>
          <a:graphicData uri="http://schemas.openxmlformats.org/presentationml/2006/ole">
            <p:oleObj r:id="rId2" spid="">
              <p:embed/>
              <p:pic>
                <p:nvPicPr>
                  <p:cNvPr id="5967"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968" name="Picture 4" descr=""/>
          <p:cNvPicPr/>
          <p:nvPr/>
        </p:nvPicPr>
        <p:blipFill>
          <a:blip r:embed="rId4"/>
          <a:stretch/>
        </p:blipFill>
        <p:spPr>
          <a:xfrm>
            <a:off x="10698120" y="6001200"/>
            <a:ext cx="1172880" cy="600480"/>
          </a:xfrm>
          <a:prstGeom prst="rect">
            <a:avLst/>
          </a:prstGeom>
          <a:noFill/>
          <a:ln w="0">
            <a:noFill/>
          </a:ln>
        </p:spPr>
      </p:pic>
      <p:sp>
        <p:nvSpPr>
          <p:cNvPr id="5969"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970" name="PlaceHolder 2"/>
          <p:cNvSpPr>
            <a:spLocks noGrp="1"/>
          </p:cNvSpPr>
          <p:nvPr>
            <p:ph type="dt" idx="347"/>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971" name="PlaceHolder 3"/>
          <p:cNvSpPr>
            <a:spLocks noGrp="1"/>
          </p:cNvSpPr>
          <p:nvPr>
            <p:ph type="ftr" idx="34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972" name="PlaceHolder 4"/>
          <p:cNvSpPr>
            <a:spLocks noGrp="1"/>
          </p:cNvSpPr>
          <p:nvPr>
            <p:ph type="sldNum" idx="34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70E2FDE-26ED-46F8-A7FE-C616A6038EDC}"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973" name="PlaceHolder 5"/>
          <p:cNvSpPr>
            <a:spLocks noGrp="1"/>
          </p:cNvSpPr>
          <p:nvPr>
            <p:ph type="body"/>
          </p:nvPr>
        </p:nvSpPr>
        <p:spPr>
          <a:xfrm>
            <a:off x="575640" y="1881360"/>
            <a:ext cx="344124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974" name="PlaceHolder 6"/>
          <p:cNvSpPr>
            <a:spLocks noGrp="1"/>
          </p:cNvSpPr>
          <p:nvPr>
            <p:ph type="body"/>
          </p:nvPr>
        </p:nvSpPr>
        <p:spPr>
          <a:xfrm>
            <a:off x="437508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975" name="PlaceHolder 7"/>
          <p:cNvSpPr>
            <a:spLocks noGrp="1"/>
          </p:cNvSpPr>
          <p:nvPr>
            <p:ph type="body"/>
          </p:nvPr>
        </p:nvSpPr>
        <p:spPr>
          <a:xfrm>
            <a:off x="817452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976" name="PlaceHolder 8"/>
          <p:cNvSpPr>
            <a:spLocks noGrp="1"/>
          </p:cNvSpPr>
          <p:nvPr>
            <p:ph type="body"/>
          </p:nvPr>
        </p:nvSpPr>
        <p:spPr>
          <a:xfrm>
            <a:off x="575640" y="4640400"/>
            <a:ext cx="344124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5977" name="PlaceHolder 9"/>
          <p:cNvSpPr>
            <a:spLocks noGrp="1"/>
          </p:cNvSpPr>
          <p:nvPr>
            <p:ph type="body"/>
          </p:nvPr>
        </p:nvSpPr>
        <p:spPr>
          <a:xfrm>
            <a:off x="4375080" y="4640400"/>
            <a:ext cx="344124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5978" name="PlaceHolder 10"/>
          <p:cNvSpPr>
            <a:spLocks noGrp="1"/>
          </p:cNvSpPr>
          <p:nvPr>
            <p:ph type="body"/>
          </p:nvPr>
        </p:nvSpPr>
        <p:spPr>
          <a:xfrm>
            <a:off x="8174520" y="4640400"/>
            <a:ext cx="344124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32" r:id="rId5"/>
  </p:sldLayoutIdLst>
</p:sldMaster>
</file>

<file path=ppt/slideMasters/slideMaster2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981" name="think-cell data - do not delete"/>
          <p:cNvGraphicFramePr/>
          <p:nvPr/>
        </p:nvGraphicFramePr>
        <p:xfrm>
          <a:off x="2160" y="2160"/>
          <a:ext cx="1800" cy="1800"/>
        </p:xfrm>
        <a:graphic>
          <a:graphicData uri="http://schemas.openxmlformats.org/presentationml/2006/ole">
            <p:oleObj r:id="rId2" spid="">
              <p:embed/>
              <p:pic>
                <p:nvPicPr>
                  <p:cNvPr id="5982"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983" name="Picture 4" descr=""/>
          <p:cNvPicPr/>
          <p:nvPr/>
        </p:nvPicPr>
        <p:blipFill>
          <a:blip r:embed="rId4"/>
          <a:stretch/>
        </p:blipFill>
        <p:spPr>
          <a:xfrm>
            <a:off x="10698120" y="6001200"/>
            <a:ext cx="1172880" cy="600480"/>
          </a:xfrm>
          <a:prstGeom prst="rect">
            <a:avLst/>
          </a:prstGeom>
          <a:noFill/>
          <a:ln w="0">
            <a:noFill/>
          </a:ln>
        </p:spPr>
      </p:pic>
      <p:pic>
        <p:nvPicPr>
          <p:cNvPr id="5984" name="Picture Placeholder 2" descr="A person sitting on the floor&#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5985"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98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98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988" name="Groep 11"/>
          <p:cNvGrpSpPr/>
          <p:nvPr/>
        </p:nvGrpSpPr>
        <p:grpSpPr>
          <a:xfrm>
            <a:off x="12263040" y="576000"/>
            <a:ext cx="1129680" cy="756360"/>
            <a:chOff x="12263040" y="576000"/>
            <a:chExt cx="1129680" cy="756360"/>
          </a:xfrm>
        </p:grpSpPr>
        <p:sp>
          <p:nvSpPr>
            <p:cNvPr id="598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990"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34" r:id="rId7"/>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330" name="Object 8"/>
          <p:cNvGraphicFramePr/>
          <p:nvPr/>
        </p:nvGraphicFramePr>
        <p:xfrm>
          <a:off x="2160" y="2160"/>
          <a:ext cx="1800" cy="1800"/>
        </p:xfrm>
        <a:graphic>
          <a:graphicData uri="http://schemas.openxmlformats.org/presentationml/2006/ole">
            <p:oleObj r:id="rId2" spid="">
              <p:embed/>
              <p:pic>
                <p:nvPicPr>
                  <p:cNvPr id="33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33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333" name="Rechte verbindingslijn 9"/>
          <p:cNvCxnSpPr/>
          <p:nvPr/>
        </p:nvCxnSpPr>
        <p:spPr>
          <a:xfrm>
            <a:off x="579960" y="6478200"/>
            <a:ext cx="360" cy="240480"/>
          </a:xfrm>
          <a:prstGeom prst="straightConnector1">
            <a:avLst/>
          </a:prstGeom>
          <a:ln cap="rnd" w="6480">
            <a:solidFill>
              <a:schemeClr val="accent1"/>
            </a:solidFill>
            <a:miter/>
          </a:ln>
        </p:spPr>
      </p:cxnSp>
      <p:pic>
        <p:nvPicPr>
          <p:cNvPr id="334" name="Afbeelding 7" descr=""/>
          <p:cNvPicPr/>
          <p:nvPr/>
        </p:nvPicPr>
        <p:blipFill>
          <a:blip r:embed="rId4"/>
          <a:stretch/>
        </p:blipFill>
        <p:spPr>
          <a:xfrm>
            <a:off x="11045160" y="6275520"/>
            <a:ext cx="906840" cy="479880"/>
          </a:xfrm>
          <a:prstGeom prst="rect">
            <a:avLst/>
          </a:prstGeom>
          <a:noFill/>
          <a:ln w="0">
            <a:noFill/>
          </a:ln>
        </p:spPr>
      </p:pic>
      <p:sp>
        <p:nvSpPr>
          <p:cNvPr id="335" name="PlaceHolder 1"/>
          <p:cNvSpPr>
            <a:spLocks noGrp="1"/>
          </p:cNvSpPr>
          <p:nvPr>
            <p:ph type="body"/>
          </p:nvPr>
        </p:nvSpPr>
        <p:spPr>
          <a:xfrm>
            <a:off x="524520" y="1916280"/>
            <a:ext cx="3419640" cy="3960360"/>
          </a:xfrm>
          <a:prstGeom prst="rect">
            <a:avLst/>
          </a:prstGeom>
          <a:solidFill>
            <a:srgbClr val="f2f2f2"/>
          </a:solidFill>
          <a:ln w="0">
            <a:noFill/>
          </a:ln>
        </p:spPr>
        <p:txBody>
          <a:bodyPr lIns="90000" rIns="90000" tIns="45000" bIns="45000" anchor="ctr">
            <a:noAutofit/>
          </a:bodyPr>
          <a:p>
            <a:pPr marL="432000" indent="-324000" algn="ctr" defTabSz="914400">
              <a:lnSpc>
                <a:spcPct val="100000"/>
              </a:lnSpc>
              <a:buClr>
                <a:srgbClr val="000000"/>
              </a:buClr>
              <a:buSzPct val="45000"/>
              <a:buFont typeface="Wingdings" charset="2"/>
              <a:buChar char=""/>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1"/>
              </a:solidFill>
              <a:effectLst/>
              <a:uFillTx/>
              <a:latin typeface="Verdana"/>
            </a:endParaRPr>
          </a:p>
          <a:p>
            <a:pPr lvl="1" marL="864000" indent="-324000" defTabSz="914400">
              <a:spcBef>
                <a:spcPts val="1134"/>
              </a:spcBef>
              <a:buClr>
                <a:srgbClr val="000000"/>
              </a:buClr>
              <a:buSzPct val="75000"/>
              <a:buFont typeface="Symbol" charset="2"/>
              <a:buChar char=""/>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1"/>
              </a:solidFill>
              <a:effectLst/>
              <a:uFillTx/>
              <a:latin typeface="Verdana"/>
            </a:endParaRPr>
          </a:p>
          <a:p>
            <a:pPr lvl="2" marL="1296000" indent="-288000" defTabSz="914400">
              <a:spcBef>
                <a:spcPts val="850"/>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1"/>
              </a:solidFill>
              <a:effectLst/>
              <a:uFillTx/>
              <a:latin typeface="Verdana"/>
            </a:endParaRPr>
          </a:p>
          <a:p>
            <a:pPr lvl="3" marL="1728000" indent="-216000" defTabSz="914400">
              <a:spcBef>
                <a:spcPts val="567"/>
              </a:spcBef>
              <a:buClr>
                <a:srgbClr val="000000"/>
              </a:buClr>
              <a:buSzPct val="75000"/>
              <a:buFont typeface="Symbol" charset="2"/>
              <a:buChar char=""/>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1"/>
              </a:solidFill>
              <a:effectLst/>
              <a:uFillTx/>
              <a:latin typeface="Verdana"/>
            </a:endParaRPr>
          </a:p>
          <a:p>
            <a:pPr lvl="4" marL="2160000" indent="-216000" defTabSz="914400">
              <a:spcBef>
                <a:spcPts val="283"/>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1"/>
              </a:solidFill>
              <a:effectLst/>
              <a:uFillTx/>
              <a:latin typeface="Verdana"/>
            </a:endParaRPr>
          </a:p>
        </p:txBody>
      </p:sp>
      <p:sp>
        <p:nvSpPr>
          <p:cNvPr id="336"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337" name="Text Placeholder 3"/>
          <p:cNvSpPr/>
          <p:nvPr/>
        </p:nvSpPr>
        <p:spPr>
          <a:xfrm>
            <a:off x="525600" y="1054800"/>
            <a:ext cx="111668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338" name="PlaceHolder 3"/>
          <p:cNvSpPr>
            <a:spLocks noGrp="1"/>
          </p:cNvSpPr>
          <p:nvPr>
            <p:ph type="sldNum" idx="54"/>
          </p:nvPr>
        </p:nvSpPr>
        <p:spPr>
          <a:xfrm>
            <a:off x="11426040" y="6215400"/>
            <a:ext cx="243360" cy="1688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tint val="75000"/>
                  </a:schemeClr>
                </a:solidFill>
                <a:effectLst/>
                <a:uFillTx/>
                <a:latin typeface="Verdana"/>
              </a:defRPr>
            </a:lvl1pPr>
          </a:lstStyle>
          <a:p>
            <a:pPr indent="0" algn="r" defTabSz="914400">
              <a:lnSpc>
                <a:spcPct val="100000"/>
              </a:lnSpc>
              <a:buNone/>
            </a:pPr>
            <a:fld id="{A37F99D7-0ECC-4F44-B0B6-71B241408F19}" type="slidenum">
              <a:rPr b="0" lang="en-IN" sz="1100" strike="noStrike" u="none">
                <a:solidFill>
                  <a:schemeClr val="lt2">
                    <a:tint val="75000"/>
                  </a:schemeClr>
                </a:solidFill>
                <a:effectLst/>
                <a:uFillTx/>
                <a:latin typeface="Verdana"/>
              </a:rPr>
              <a:t>&lt;编号&gt;</a:t>
            </a:fld>
            <a:endParaRPr b="0" lang="en-US" sz="1100" strike="noStrike" u="none">
              <a:solidFill>
                <a:srgbClr val="000000"/>
              </a:solidFill>
              <a:effectLst/>
              <a:uFillTx/>
              <a:latin typeface="Times New Roman"/>
            </a:endParaRPr>
          </a:p>
        </p:txBody>
      </p:sp>
      <p:sp>
        <p:nvSpPr>
          <p:cNvPr id="339" name="PlaceHolder 4"/>
          <p:cNvSpPr>
            <a:spLocks noGrp="1"/>
          </p:cNvSpPr>
          <p:nvPr>
            <p:ph type="body"/>
          </p:nvPr>
        </p:nvSpPr>
        <p:spPr>
          <a:xfrm>
            <a:off x="523800" y="6119640"/>
            <a:ext cx="68364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US" sz="1100" strike="noStrike" u="none">
                <a:solidFill>
                  <a:schemeClr val="lt2"/>
                </a:solidFill>
                <a:effectLst/>
                <a:uFillTx/>
                <a:latin typeface="Verdana"/>
              </a:rPr>
              <a:t>Sources:</a:t>
            </a:r>
            <a:endParaRPr b="0" lang="en-US" sz="1100" strike="noStrike" u="none">
              <a:solidFill>
                <a:schemeClr val="dk1"/>
              </a:solidFill>
              <a:effectLst/>
              <a:uFillTx/>
              <a:latin typeface="Verdana"/>
            </a:endParaRPr>
          </a:p>
        </p:txBody>
      </p:sp>
      <p:sp>
        <p:nvSpPr>
          <p:cNvPr id="340" name="PlaceHolder 5"/>
          <p:cNvSpPr>
            <a:spLocks noGrp="1"/>
          </p:cNvSpPr>
          <p:nvPr>
            <p:ph type="body"/>
          </p:nvPr>
        </p:nvSpPr>
        <p:spPr>
          <a:xfrm>
            <a:off x="1228320" y="6119640"/>
            <a:ext cx="355320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it-IT" sz="1100" strike="noStrike" u="none">
                <a:solidFill>
                  <a:schemeClr val="dk1"/>
                </a:solidFill>
                <a:effectLst/>
                <a:uFillTx/>
                <a:latin typeface="Verdana"/>
              </a:rPr>
              <a:t>Innova Database (click to edit)</a:t>
            </a:r>
            <a:endParaRPr b="0" lang="en-US" sz="1100" strike="noStrike" u="none">
              <a:solidFill>
                <a:schemeClr val="dk1"/>
              </a:solidFill>
              <a:effectLst/>
              <a:uFillTx/>
              <a:latin typeface="Verdana"/>
            </a:endParaRPr>
          </a:p>
        </p:txBody>
      </p:sp>
      <p:sp>
        <p:nvSpPr>
          <p:cNvPr id="341" name="PlaceHolder 6"/>
          <p:cNvSpPr>
            <a:spLocks noGrp="1"/>
          </p:cNvSpPr>
          <p:nvPr>
            <p:ph type="body"/>
          </p:nvPr>
        </p:nvSpPr>
        <p:spPr>
          <a:xfrm>
            <a:off x="525600" y="1501920"/>
            <a:ext cx="70128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NL" sz="1100" strike="noStrike" u="none">
                <a:solidFill>
                  <a:schemeClr val="dk1"/>
                </a:solidFill>
                <a:effectLst/>
                <a:uFillTx/>
                <a:latin typeface="Verdana"/>
              </a:rPr>
              <a:t>Figure:</a:t>
            </a:r>
            <a:endParaRPr b="0" lang="en-US" sz="1100" strike="noStrike" u="none">
              <a:solidFill>
                <a:schemeClr val="dk1"/>
              </a:solidFill>
              <a:effectLst/>
              <a:uFillTx/>
              <a:latin typeface="Verdana"/>
            </a:endParaRPr>
          </a:p>
        </p:txBody>
      </p:sp>
      <p:sp>
        <p:nvSpPr>
          <p:cNvPr id="342" name="PlaceHolder 7"/>
          <p:cNvSpPr>
            <a:spLocks noGrp="1"/>
          </p:cNvSpPr>
          <p:nvPr>
            <p:ph type="body"/>
          </p:nvPr>
        </p:nvSpPr>
        <p:spPr>
          <a:xfrm>
            <a:off x="1228320" y="1501920"/>
            <a:ext cx="271584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1"/>
                </a:solidFill>
                <a:effectLst/>
                <a:uFillTx/>
                <a:latin typeface="Verdana"/>
              </a:rPr>
              <a:t> Chart title goes here (do not add an extra title to the chart below)</a:t>
            </a:r>
            <a:endParaRPr b="0" lang="en-US" sz="1100" strike="noStrike" u="none">
              <a:solidFill>
                <a:schemeClr val="dk1"/>
              </a:solidFill>
              <a:effectLst/>
              <a:uFillTx/>
              <a:latin typeface="Verdana"/>
            </a:endParaRPr>
          </a:p>
        </p:txBody>
      </p:sp>
      <p:sp>
        <p:nvSpPr>
          <p:cNvPr id="343" name="PlaceHolder 8"/>
          <p:cNvSpPr>
            <a:spLocks noGrp="1"/>
          </p:cNvSpPr>
          <p:nvPr>
            <p:ph type="body"/>
          </p:nvPr>
        </p:nvSpPr>
        <p:spPr>
          <a:xfrm>
            <a:off x="4385880" y="1916280"/>
            <a:ext cx="3419640" cy="3960360"/>
          </a:xfrm>
          <a:prstGeom prst="rect">
            <a:avLst/>
          </a:prstGeom>
          <a:solidFill>
            <a:srgbClr val="f2f2f2"/>
          </a:solidFill>
          <a:ln w="0">
            <a:noFill/>
          </a:ln>
        </p:spPr>
        <p:txBody>
          <a:bodyPr lIns="90000" rIns="90000" tIns="45000" bIns="45000" anchor="ctr">
            <a:noAutofit/>
          </a:bodyPr>
          <a:p>
            <a:pPr indent="0" algn="ctr" defTabSz="914400">
              <a:lnSpc>
                <a:spcPct val="100000"/>
              </a:lnSpc>
              <a:buNone/>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1"/>
              </a:solidFill>
              <a:effectLst/>
              <a:uFillTx/>
              <a:latin typeface="Verdana"/>
            </a:endParaRPr>
          </a:p>
          <a:p>
            <a:pPr indent="0" algn="ctr" defTabSz="914400">
              <a:lnSpc>
                <a:spcPct val="100000"/>
              </a:lnSpc>
              <a:buNone/>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1"/>
              </a:solidFill>
              <a:effectLst/>
              <a:uFillTx/>
              <a:latin typeface="Verdana"/>
            </a:endParaRPr>
          </a:p>
          <a:p>
            <a:pPr indent="0" algn="ctr" defTabSz="914400">
              <a:lnSpc>
                <a:spcPct val="100000"/>
              </a:lnSpc>
              <a:buNone/>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1"/>
              </a:solidFill>
              <a:effectLst/>
              <a:uFillTx/>
              <a:latin typeface="Verdana"/>
            </a:endParaRPr>
          </a:p>
          <a:p>
            <a:pPr indent="0" algn="ctr" defTabSz="914400">
              <a:lnSpc>
                <a:spcPct val="100000"/>
              </a:lnSpc>
              <a:buNone/>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1"/>
              </a:solidFill>
              <a:effectLst/>
              <a:uFillTx/>
              <a:latin typeface="Verdana"/>
            </a:endParaRPr>
          </a:p>
          <a:p>
            <a:pPr indent="0" algn="ctr" defTabSz="914400">
              <a:lnSpc>
                <a:spcPct val="100000"/>
              </a:lnSpc>
              <a:buNone/>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1"/>
              </a:solidFill>
              <a:effectLst/>
              <a:uFillTx/>
              <a:latin typeface="Verdana"/>
            </a:endParaRPr>
          </a:p>
        </p:txBody>
      </p:sp>
      <p:sp>
        <p:nvSpPr>
          <p:cNvPr id="344" name="PlaceHolder 9"/>
          <p:cNvSpPr>
            <a:spLocks noGrp="1"/>
          </p:cNvSpPr>
          <p:nvPr>
            <p:ph type="body"/>
          </p:nvPr>
        </p:nvSpPr>
        <p:spPr>
          <a:xfrm>
            <a:off x="4386960" y="1501920"/>
            <a:ext cx="70128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NL" sz="1100" strike="noStrike" u="none">
                <a:solidFill>
                  <a:schemeClr val="dk1"/>
                </a:solidFill>
                <a:effectLst/>
                <a:uFillTx/>
                <a:latin typeface="Verdana"/>
              </a:rPr>
              <a:t>Figure:</a:t>
            </a:r>
            <a:endParaRPr b="0" lang="en-US" sz="1100" strike="noStrike" u="none">
              <a:solidFill>
                <a:schemeClr val="dk1"/>
              </a:solidFill>
              <a:effectLst/>
              <a:uFillTx/>
              <a:latin typeface="Verdana"/>
            </a:endParaRPr>
          </a:p>
        </p:txBody>
      </p:sp>
      <p:sp>
        <p:nvSpPr>
          <p:cNvPr id="345" name="PlaceHolder 10"/>
          <p:cNvSpPr>
            <a:spLocks noGrp="1"/>
          </p:cNvSpPr>
          <p:nvPr>
            <p:ph type="body"/>
          </p:nvPr>
        </p:nvSpPr>
        <p:spPr>
          <a:xfrm>
            <a:off x="5089680" y="1501920"/>
            <a:ext cx="271584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1"/>
                </a:solidFill>
                <a:effectLst/>
                <a:uFillTx/>
                <a:latin typeface="Verdana"/>
              </a:rPr>
              <a:t> Chart title goes here (do not add an extra title to the chart below)</a:t>
            </a:r>
            <a:endParaRPr b="0" lang="en-US" sz="1100" strike="noStrike" u="none">
              <a:solidFill>
                <a:schemeClr val="dk1"/>
              </a:solidFill>
              <a:effectLst/>
              <a:uFillTx/>
              <a:latin typeface="Verdana"/>
            </a:endParaRPr>
          </a:p>
        </p:txBody>
      </p:sp>
      <p:sp>
        <p:nvSpPr>
          <p:cNvPr id="346" name="PlaceHolder 11"/>
          <p:cNvSpPr>
            <a:spLocks noGrp="1"/>
          </p:cNvSpPr>
          <p:nvPr>
            <p:ph type="body"/>
          </p:nvPr>
        </p:nvSpPr>
        <p:spPr>
          <a:xfrm>
            <a:off x="8272800" y="1916280"/>
            <a:ext cx="3419640" cy="3960360"/>
          </a:xfrm>
          <a:prstGeom prst="rect">
            <a:avLst/>
          </a:prstGeom>
          <a:solidFill>
            <a:srgbClr val="f2f2f2"/>
          </a:solidFill>
          <a:ln w="0">
            <a:noFill/>
          </a:ln>
        </p:spPr>
        <p:txBody>
          <a:bodyPr lIns="90000" rIns="90000" tIns="45000" bIns="45000" anchor="ctr">
            <a:noAutofit/>
          </a:bodyPr>
          <a:p>
            <a:pPr indent="0" algn="ctr" defTabSz="914400">
              <a:lnSpc>
                <a:spcPct val="100000"/>
              </a:lnSpc>
              <a:buNone/>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1"/>
              </a:solidFill>
              <a:effectLst/>
              <a:uFillTx/>
              <a:latin typeface="Verdana"/>
            </a:endParaRPr>
          </a:p>
          <a:p>
            <a:pPr indent="0" algn="ctr" defTabSz="914400">
              <a:lnSpc>
                <a:spcPct val="100000"/>
              </a:lnSpc>
              <a:buNone/>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1"/>
              </a:solidFill>
              <a:effectLst/>
              <a:uFillTx/>
              <a:latin typeface="Verdana"/>
            </a:endParaRPr>
          </a:p>
          <a:p>
            <a:pPr indent="0" algn="ctr" defTabSz="914400">
              <a:lnSpc>
                <a:spcPct val="100000"/>
              </a:lnSpc>
              <a:buNone/>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1"/>
              </a:solidFill>
              <a:effectLst/>
              <a:uFillTx/>
              <a:latin typeface="Verdana"/>
            </a:endParaRPr>
          </a:p>
          <a:p>
            <a:pPr indent="0" algn="ctr" defTabSz="914400">
              <a:lnSpc>
                <a:spcPct val="100000"/>
              </a:lnSpc>
              <a:buNone/>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1"/>
              </a:solidFill>
              <a:effectLst/>
              <a:uFillTx/>
              <a:latin typeface="Verdana"/>
            </a:endParaRPr>
          </a:p>
          <a:p>
            <a:pPr indent="0" algn="ctr" defTabSz="914400">
              <a:lnSpc>
                <a:spcPct val="100000"/>
              </a:lnSpc>
              <a:buNone/>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1"/>
              </a:solidFill>
              <a:effectLst/>
              <a:uFillTx/>
              <a:latin typeface="Verdana"/>
            </a:endParaRPr>
          </a:p>
        </p:txBody>
      </p:sp>
      <p:sp>
        <p:nvSpPr>
          <p:cNvPr id="347" name="PlaceHolder 12"/>
          <p:cNvSpPr>
            <a:spLocks noGrp="1"/>
          </p:cNvSpPr>
          <p:nvPr>
            <p:ph type="body"/>
          </p:nvPr>
        </p:nvSpPr>
        <p:spPr>
          <a:xfrm>
            <a:off x="8273880" y="1501920"/>
            <a:ext cx="70128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NL" sz="1100" strike="noStrike" u="none">
                <a:solidFill>
                  <a:schemeClr val="dk1"/>
                </a:solidFill>
                <a:effectLst/>
                <a:uFillTx/>
                <a:latin typeface="Verdana"/>
              </a:rPr>
              <a:t>Figure:</a:t>
            </a:r>
            <a:endParaRPr b="0" lang="en-US" sz="1100" strike="noStrike" u="none">
              <a:solidFill>
                <a:schemeClr val="dk1"/>
              </a:solidFill>
              <a:effectLst/>
              <a:uFillTx/>
              <a:latin typeface="Verdana"/>
            </a:endParaRPr>
          </a:p>
        </p:txBody>
      </p:sp>
      <p:sp>
        <p:nvSpPr>
          <p:cNvPr id="348" name="PlaceHolder 13"/>
          <p:cNvSpPr>
            <a:spLocks noGrp="1"/>
          </p:cNvSpPr>
          <p:nvPr>
            <p:ph type="body"/>
          </p:nvPr>
        </p:nvSpPr>
        <p:spPr>
          <a:xfrm>
            <a:off x="8976600" y="1501920"/>
            <a:ext cx="271584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1"/>
                </a:solidFill>
                <a:effectLst/>
                <a:uFillTx/>
                <a:latin typeface="Verdana"/>
              </a:rPr>
              <a:t> Chart title goes here (do not add an extra title to the chart below)</a:t>
            </a:r>
            <a:endParaRPr b="0" lang="en-US" sz="11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95" r:id="rId5"/>
  </p:sldLayoutIdLst>
</p:sldMaster>
</file>

<file path=ppt/slideMasters/slideMaster2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993" name="think-cell data - do not delete"/>
          <p:cNvGraphicFramePr/>
          <p:nvPr/>
        </p:nvGraphicFramePr>
        <p:xfrm>
          <a:off x="2160" y="2160"/>
          <a:ext cx="1800" cy="1800"/>
        </p:xfrm>
        <a:graphic>
          <a:graphicData uri="http://schemas.openxmlformats.org/presentationml/2006/ole">
            <p:oleObj r:id="rId2" spid="">
              <p:embed/>
              <p:pic>
                <p:nvPicPr>
                  <p:cNvPr id="5994"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5995" name="Picture 4" descr=""/>
          <p:cNvPicPr/>
          <p:nvPr/>
        </p:nvPicPr>
        <p:blipFill>
          <a:blip r:embed="rId4"/>
          <a:stretch/>
        </p:blipFill>
        <p:spPr>
          <a:xfrm>
            <a:off x="10698120" y="6001200"/>
            <a:ext cx="1172880" cy="600480"/>
          </a:xfrm>
          <a:prstGeom prst="rect">
            <a:avLst/>
          </a:prstGeom>
          <a:noFill/>
          <a:ln w="0">
            <a:noFill/>
          </a:ln>
        </p:spPr>
      </p:pic>
      <p:sp>
        <p:nvSpPr>
          <p:cNvPr id="5996"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5997" name="PlaceHolder 2"/>
          <p:cNvSpPr>
            <a:spLocks noGrp="1"/>
          </p:cNvSpPr>
          <p:nvPr>
            <p:ph type="dt" idx="35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5998" name="PlaceHolder 3"/>
          <p:cNvSpPr>
            <a:spLocks noGrp="1"/>
          </p:cNvSpPr>
          <p:nvPr>
            <p:ph type="ftr" idx="35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999" name="PlaceHolder 4"/>
          <p:cNvSpPr>
            <a:spLocks noGrp="1"/>
          </p:cNvSpPr>
          <p:nvPr>
            <p:ph type="sldNum" idx="35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C6C00604-D7E5-4CE3-BE4E-247A79966C8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000" name="PlaceHolder 5"/>
          <p:cNvSpPr>
            <a:spLocks noGrp="1"/>
          </p:cNvSpPr>
          <p:nvPr>
            <p:ph type="body"/>
          </p:nvPr>
        </p:nvSpPr>
        <p:spPr>
          <a:xfrm>
            <a:off x="5756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001" name="PlaceHolder 6"/>
          <p:cNvSpPr>
            <a:spLocks noGrp="1"/>
          </p:cNvSpPr>
          <p:nvPr>
            <p:ph type="body"/>
          </p:nvPr>
        </p:nvSpPr>
        <p:spPr>
          <a:xfrm>
            <a:off x="33998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002" name="PlaceHolder 7"/>
          <p:cNvSpPr>
            <a:spLocks noGrp="1"/>
          </p:cNvSpPr>
          <p:nvPr>
            <p:ph type="body"/>
          </p:nvPr>
        </p:nvSpPr>
        <p:spPr>
          <a:xfrm>
            <a:off x="62240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003" name="PlaceHolder 8"/>
          <p:cNvSpPr>
            <a:spLocks noGrp="1"/>
          </p:cNvSpPr>
          <p:nvPr>
            <p:ph type="body"/>
          </p:nvPr>
        </p:nvSpPr>
        <p:spPr>
          <a:xfrm>
            <a:off x="5756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004" name="PlaceHolder 9"/>
          <p:cNvSpPr>
            <a:spLocks noGrp="1"/>
          </p:cNvSpPr>
          <p:nvPr>
            <p:ph type="body"/>
          </p:nvPr>
        </p:nvSpPr>
        <p:spPr>
          <a:xfrm>
            <a:off x="33998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005" name="PlaceHolder 10"/>
          <p:cNvSpPr>
            <a:spLocks noGrp="1"/>
          </p:cNvSpPr>
          <p:nvPr>
            <p:ph type="body"/>
          </p:nvPr>
        </p:nvSpPr>
        <p:spPr>
          <a:xfrm>
            <a:off x="62240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006" name="PlaceHolder 11"/>
          <p:cNvSpPr>
            <a:spLocks noGrp="1"/>
          </p:cNvSpPr>
          <p:nvPr>
            <p:ph type="body"/>
          </p:nvPr>
        </p:nvSpPr>
        <p:spPr>
          <a:xfrm>
            <a:off x="90482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007" name="PlaceHolder 12"/>
          <p:cNvSpPr>
            <a:spLocks noGrp="1"/>
          </p:cNvSpPr>
          <p:nvPr>
            <p:ph type="body"/>
          </p:nvPr>
        </p:nvSpPr>
        <p:spPr>
          <a:xfrm>
            <a:off x="90482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36" r:id="rId5"/>
  </p:sldLayoutIdLst>
</p:sldMaster>
</file>

<file path=ppt/slideMasters/slideMaster2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10" name="think-cell data - do not delete"/>
          <p:cNvGraphicFramePr/>
          <p:nvPr/>
        </p:nvGraphicFramePr>
        <p:xfrm>
          <a:off x="2160" y="2160"/>
          <a:ext cx="1800" cy="1800"/>
        </p:xfrm>
        <a:graphic>
          <a:graphicData uri="http://schemas.openxmlformats.org/presentationml/2006/ole">
            <p:oleObj r:id="rId2" spid="">
              <p:embed/>
              <p:pic>
                <p:nvPicPr>
                  <p:cNvPr id="6011"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6012" name="Picture 4" descr=""/>
          <p:cNvPicPr/>
          <p:nvPr/>
        </p:nvPicPr>
        <p:blipFill>
          <a:blip r:embed="rId4"/>
          <a:stretch/>
        </p:blipFill>
        <p:spPr>
          <a:xfrm>
            <a:off x="10698120" y="6001200"/>
            <a:ext cx="1172880" cy="600480"/>
          </a:xfrm>
          <a:prstGeom prst="rect">
            <a:avLst/>
          </a:prstGeom>
          <a:noFill/>
          <a:ln w="0">
            <a:noFill/>
          </a:ln>
        </p:spPr>
      </p:pic>
      <p:pic>
        <p:nvPicPr>
          <p:cNvPr id="6013" name="Afbeelding 2" descr=""/>
          <p:cNvPicPr/>
          <p:nvPr/>
        </p:nvPicPr>
        <p:blipFill>
          <a:blip r:embed="rId5"/>
          <a:stretch/>
        </p:blipFill>
        <p:spPr>
          <a:xfrm>
            <a:off x="2574000" y="1483920"/>
            <a:ext cx="6431760" cy="3392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138" r:id="rId6"/>
  </p:sldLayoutIdLst>
</p:sldMaster>
</file>

<file path=ppt/slideMasters/slideMaster2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16" name="think-cell data - do not delete"/>
          <p:cNvGraphicFramePr/>
          <p:nvPr/>
        </p:nvGraphicFramePr>
        <p:xfrm>
          <a:off x="2160" y="2160"/>
          <a:ext cx="1800" cy="1800"/>
        </p:xfrm>
        <a:graphic>
          <a:graphicData uri="http://schemas.openxmlformats.org/presentationml/2006/ole">
            <p:oleObj r:id="rId2" spid="">
              <p:embed/>
              <p:pic>
                <p:nvPicPr>
                  <p:cNvPr id="6017"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6018" name="Picture 4" descr=""/>
          <p:cNvPicPr/>
          <p:nvPr/>
        </p:nvPicPr>
        <p:blipFill>
          <a:blip r:embed="rId4"/>
          <a:stretch/>
        </p:blipFill>
        <p:spPr>
          <a:xfrm>
            <a:off x="10698120" y="6001200"/>
            <a:ext cx="1172880" cy="60048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140" r:id="rId5"/>
  </p:sldLayoutIdLst>
</p:sldMaster>
</file>

<file path=ppt/slideMasters/slideMaster2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21" name="think-cell data - do not delete"/>
          <p:cNvGraphicFramePr/>
          <p:nvPr/>
        </p:nvGraphicFramePr>
        <p:xfrm>
          <a:off x="2160" y="2160"/>
          <a:ext cx="1800" cy="1800"/>
        </p:xfrm>
        <a:graphic>
          <a:graphicData uri="http://schemas.openxmlformats.org/presentationml/2006/ole">
            <p:oleObj r:id="rId2" spid="">
              <p:embed/>
              <p:pic>
                <p:nvPicPr>
                  <p:cNvPr id="6022"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6023" name="Picture 4" descr=""/>
          <p:cNvPicPr/>
          <p:nvPr/>
        </p:nvPicPr>
        <p:blipFill>
          <a:blip r:embed="rId4"/>
          <a:stretch/>
        </p:blipFill>
        <p:spPr>
          <a:xfrm>
            <a:off x="10698120" y="6001200"/>
            <a:ext cx="1172880" cy="600480"/>
          </a:xfrm>
          <a:prstGeom prst="rect">
            <a:avLst/>
          </a:prstGeom>
          <a:noFill/>
          <a:ln w="0">
            <a:noFill/>
          </a:ln>
        </p:spPr>
      </p:pic>
      <p:graphicFrame>
        <p:nvGraphicFramePr>
          <p:cNvPr id="6024" name="Object 3"/>
          <p:cNvGraphicFramePr/>
          <p:nvPr/>
        </p:nvGraphicFramePr>
        <p:xfrm>
          <a:off x="1440" y="1440"/>
          <a:ext cx="1080" cy="1080"/>
        </p:xfrm>
        <a:graphic>
          <a:graphicData uri="http://schemas.openxmlformats.org/presentationml/2006/ole">
            <p:oleObj r:id="rId5" spid="">
              <p:embed/>
              <p:pic>
                <p:nvPicPr>
                  <p:cNvPr id="6025" name="Object 3" descr=""/>
                  <p:cNvPicPr/>
                  <p:nvPr/>
                </p:nvPicPr>
                <p:blipFill>
                  <a:blip r:embed="rId6"/>
                  <a:stretch/>
                </p:blipFill>
                <p:spPr>
                  <a:xfrm>
                    <a:off x="1440" y="1440"/>
                    <a:ext cx="1080" cy="1080"/>
                  </a:xfrm>
                  <a:prstGeom prst="rect">
                    <a:avLst/>
                  </a:prstGeom>
                  <a:noFill/>
                  <a:ln w="0">
                    <a:noFill/>
                  </a:ln>
                </p:spPr>
              </p:pic>
            </p:oleObj>
          </a:graphicData>
        </a:graphic>
      </p:graphicFrame>
      <p:sp>
        <p:nvSpPr>
          <p:cNvPr id="6026" name="Rectangle 2" hidden="1"/>
          <p:cNvSpPr/>
          <p:nvPr/>
        </p:nvSpPr>
        <p:spPr>
          <a:xfrm>
            <a:off x="0" y="0"/>
            <a:ext cx="158400" cy="158400"/>
          </a:xfrm>
          <a:prstGeom prst="rect">
            <a:avLst/>
          </a:prstGeom>
          <a:solidFill>
            <a:schemeClr val="accent1"/>
          </a:solidFill>
          <a:ln w="12600">
            <a:solidFill>
              <a:schemeClr val="accent1"/>
            </a:solidFill>
            <a:miter/>
          </a:ln>
        </p:spPr>
        <p:style>
          <a:lnRef idx="0"/>
          <a:fillRef idx="0"/>
          <a:effectRef idx="0"/>
          <a:fontRef idx="minor"/>
        </p:style>
        <p:txBody>
          <a:bodyPr numCol="1" spcCol="0" wrap="none" lIns="0" rIns="0" tIns="0" bIns="0" anchor="ctr">
            <a:noAutofit/>
          </a:bodyPr>
          <a:p>
            <a:endParaRPr b="1" lang="en-US" sz="2710" strike="noStrike" u="none">
              <a:solidFill>
                <a:schemeClr val="lt1"/>
              </a:solidFill>
              <a:effectLst/>
              <a:uFillTx/>
              <a:latin typeface="Arial"/>
            </a:endParaRPr>
          </a:p>
        </p:txBody>
      </p:sp>
      <p:sp>
        <p:nvSpPr>
          <p:cNvPr id="6027" name="PlaceHolder 1"/>
          <p:cNvSpPr>
            <a:spLocks noGrp="1"/>
          </p:cNvSpPr>
          <p:nvPr>
            <p:ph type="title"/>
          </p:nvPr>
        </p:nvSpPr>
        <p:spPr>
          <a:xfrm>
            <a:off x="722880" y="0"/>
            <a:ext cx="10743840" cy="895680"/>
          </a:xfrm>
          <a:prstGeom prst="rect">
            <a:avLst/>
          </a:prstGeom>
          <a:noFill/>
          <a:ln w="0">
            <a:noFill/>
          </a:ln>
        </p:spPr>
        <p:txBody>
          <a:bodyPr lIns="0" rIns="0" tIns="0" bIns="0" anchor="b">
            <a:noAutofit/>
          </a:bodyPr>
          <a:p>
            <a:pPr indent="0" defTabSz="914400">
              <a:lnSpc>
                <a:spcPct val="100000"/>
              </a:lnSpc>
              <a:buNone/>
            </a:pPr>
            <a:r>
              <a:rPr b="1" lang="en-US" sz="2600" strike="noStrike" u="none">
                <a:solidFill>
                  <a:schemeClr val="dk2"/>
                </a:solidFill>
                <a:effectLst/>
                <a:uFillTx/>
                <a:latin typeface="Verdana"/>
              </a:rPr>
              <a:t>Slide Title</a:t>
            </a:r>
            <a:endParaRPr b="0" lang="en-US" sz="2600" strike="noStrike" u="none">
              <a:solidFill>
                <a:schemeClr val="dk1"/>
              </a:solidFill>
              <a:effectLst/>
              <a:uFillTx/>
              <a:latin typeface="Verdana"/>
            </a:endParaRPr>
          </a:p>
        </p:txBody>
      </p:sp>
      <p:sp>
        <p:nvSpPr>
          <p:cNvPr id="6028" name="PlaceHolder 2"/>
          <p:cNvSpPr>
            <a:spLocks noGrp="1"/>
          </p:cNvSpPr>
          <p:nvPr>
            <p:ph type="sldNum" idx="353"/>
          </p:nvPr>
        </p:nvSpPr>
        <p:spPr>
          <a:xfrm>
            <a:off x="11426040" y="6215400"/>
            <a:ext cx="243360" cy="1688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tint val="75000"/>
                  </a:schemeClr>
                </a:solidFill>
                <a:effectLst/>
                <a:uFillTx/>
                <a:latin typeface="Verdana"/>
              </a:defRPr>
            </a:lvl1pPr>
          </a:lstStyle>
          <a:p>
            <a:pPr indent="0" algn="r" defTabSz="914400">
              <a:lnSpc>
                <a:spcPct val="100000"/>
              </a:lnSpc>
              <a:buNone/>
            </a:pPr>
            <a:fld id="{1275BCA0-12B8-4419-B63E-DE516DAA9726}" type="slidenum">
              <a:rPr b="0" lang="en-IN" sz="1100" strike="noStrike" u="none">
                <a:solidFill>
                  <a:schemeClr val="lt2">
                    <a:tint val="75000"/>
                  </a:schemeClr>
                </a:solidFill>
                <a:effectLst/>
                <a:uFillTx/>
                <a:latin typeface="Verdana"/>
              </a:rPr>
              <a:t>&lt;编号&gt;</a:t>
            </a:fld>
            <a:endParaRPr b="0" lang="en-US" sz="11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142" r:id="rId7"/>
  </p:sldLayoutIdLst>
</p:sldMaster>
</file>

<file path=ppt/slideMasters/slideMaster2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31" name="think-cell data - do not delete"/>
          <p:cNvGraphicFramePr/>
          <p:nvPr/>
        </p:nvGraphicFramePr>
        <p:xfrm>
          <a:off x="2160" y="2160"/>
          <a:ext cx="1800" cy="1800"/>
        </p:xfrm>
        <a:graphic>
          <a:graphicData uri="http://schemas.openxmlformats.org/presentationml/2006/ole">
            <p:oleObj r:id="rId2" spid="">
              <p:embed/>
              <p:pic>
                <p:nvPicPr>
                  <p:cNvPr id="6032"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6033" name="Picture 4" descr=""/>
          <p:cNvPicPr/>
          <p:nvPr/>
        </p:nvPicPr>
        <p:blipFill>
          <a:blip r:embed="rId4"/>
          <a:stretch/>
        </p:blipFill>
        <p:spPr>
          <a:xfrm>
            <a:off x="10698120" y="6001200"/>
            <a:ext cx="1172880" cy="600480"/>
          </a:xfrm>
          <a:prstGeom prst="rect">
            <a:avLst/>
          </a:prstGeom>
          <a:noFill/>
          <a:ln w="0">
            <a:noFill/>
          </a:ln>
        </p:spPr>
      </p:pic>
      <p:sp>
        <p:nvSpPr>
          <p:cNvPr id="6034"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035" name="PlaceHolder 2"/>
          <p:cNvSpPr>
            <a:spLocks noGrp="1"/>
          </p:cNvSpPr>
          <p:nvPr>
            <p:ph type="dt" idx="354"/>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036" name="PlaceHolder 3"/>
          <p:cNvSpPr>
            <a:spLocks noGrp="1"/>
          </p:cNvSpPr>
          <p:nvPr>
            <p:ph type="ftr" idx="35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6037" name="PlaceHolder 4"/>
          <p:cNvSpPr>
            <a:spLocks noGrp="1"/>
          </p:cNvSpPr>
          <p:nvPr>
            <p:ph type="sldNum" idx="35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C7682692-76D3-408C-B075-258FBF99A677}"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144" r:id="rId5"/>
  </p:sldLayoutIdLst>
</p:sldMaster>
</file>

<file path=ppt/slideMasters/slideMaster2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40" name="think-cell data - do not delete"/>
          <p:cNvGraphicFramePr/>
          <p:nvPr/>
        </p:nvGraphicFramePr>
        <p:xfrm>
          <a:off x="2160" y="2160"/>
          <a:ext cx="1800" cy="1800"/>
        </p:xfrm>
        <a:graphic>
          <a:graphicData uri="http://schemas.openxmlformats.org/presentationml/2006/ole">
            <p:oleObj r:id="rId2" spid="">
              <p:embed/>
              <p:pic>
                <p:nvPicPr>
                  <p:cNvPr id="6041"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6042" name="Picture 4" descr=""/>
          <p:cNvPicPr/>
          <p:nvPr/>
        </p:nvPicPr>
        <p:blipFill>
          <a:blip r:embed="rId4"/>
          <a:stretch/>
        </p:blipFill>
        <p:spPr>
          <a:xfrm>
            <a:off x="10698120" y="6001200"/>
            <a:ext cx="1172880" cy="600480"/>
          </a:xfrm>
          <a:prstGeom prst="rect">
            <a:avLst/>
          </a:prstGeom>
          <a:noFill/>
          <a:ln w="0">
            <a:noFill/>
          </a:ln>
        </p:spPr>
      </p:pic>
      <p:pic>
        <p:nvPicPr>
          <p:cNvPr id="6043" name="Picture Placeholder 2" descr="A person holding an orange umbrella&#10;&#10;Description automatically generated"/>
          <p:cNvPicPr/>
          <p:nvPr/>
        </p:nvPicPr>
        <p:blipFill>
          <a:blip r:embed="rId5"/>
          <a:stretch/>
        </p:blipFill>
        <p:spPr>
          <a:xfrm>
            <a:off x="0" y="0"/>
            <a:ext cx="12191760" cy="6857640"/>
          </a:xfrm>
          <a:prstGeom prst="rect">
            <a:avLst/>
          </a:prstGeom>
          <a:noFill/>
          <a:ln w="0">
            <a:noFill/>
          </a:ln>
        </p:spPr>
      </p:pic>
      <p:sp>
        <p:nvSpPr>
          <p:cNvPr id="6044"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045"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04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047" name="Groep 11"/>
          <p:cNvGrpSpPr/>
          <p:nvPr/>
        </p:nvGrpSpPr>
        <p:grpSpPr>
          <a:xfrm>
            <a:off x="12263040" y="576000"/>
            <a:ext cx="1129680" cy="756360"/>
            <a:chOff x="12263040" y="576000"/>
            <a:chExt cx="1129680" cy="756360"/>
          </a:xfrm>
        </p:grpSpPr>
        <p:sp>
          <p:nvSpPr>
            <p:cNvPr id="6048"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049"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46" r:id="rId7"/>
  </p:sldLayoutIdLst>
</p:sldMaster>
</file>

<file path=ppt/slideMasters/slideMaster2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52" name="think-cell data - do not delete"/>
          <p:cNvGraphicFramePr/>
          <p:nvPr/>
        </p:nvGraphicFramePr>
        <p:xfrm>
          <a:off x="2160" y="2160"/>
          <a:ext cx="1800" cy="1800"/>
        </p:xfrm>
        <a:graphic>
          <a:graphicData uri="http://schemas.openxmlformats.org/presentationml/2006/ole">
            <p:oleObj r:id="rId2" spid="">
              <p:embed/>
              <p:pic>
                <p:nvPicPr>
                  <p:cNvPr id="6053"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6054" name="Picture 4" descr=""/>
          <p:cNvPicPr/>
          <p:nvPr/>
        </p:nvPicPr>
        <p:blipFill>
          <a:blip r:embed="rId4"/>
          <a:stretch/>
        </p:blipFill>
        <p:spPr>
          <a:xfrm>
            <a:off x="10698120" y="6001200"/>
            <a:ext cx="1172880" cy="600480"/>
          </a:xfrm>
          <a:prstGeom prst="rect">
            <a:avLst/>
          </a:prstGeom>
          <a:noFill/>
          <a:ln w="0">
            <a:noFill/>
          </a:ln>
        </p:spPr>
      </p:pic>
      <p:pic>
        <p:nvPicPr>
          <p:cNvPr id="6055" name="Picture Placeholder 2" descr="A picture containing text&#10;&#10;Description automatically generated"/>
          <p:cNvPicPr/>
          <p:nvPr/>
        </p:nvPicPr>
        <p:blipFill>
          <a:blip r:embed="rId5"/>
          <a:stretch/>
        </p:blipFill>
        <p:spPr>
          <a:xfrm>
            <a:off x="0" y="0"/>
            <a:ext cx="12191760" cy="6857640"/>
          </a:xfrm>
          <a:prstGeom prst="rect">
            <a:avLst/>
          </a:prstGeom>
          <a:noFill/>
          <a:ln w="0">
            <a:noFill/>
          </a:ln>
        </p:spPr>
      </p:pic>
      <p:sp>
        <p:nvSpPr>
          <p:cNvPr id="6056"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05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05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059" name="Groep 11"/>
          <p:cNvGrpSpPr/>
          <p:nvPr/>
        </p:nvGrpSpPr>
        <p:grpSpPr>
          <a:xfrm>
            <a:off x="12263040" y="576000"/>
            <a:ext cx="1129680" cy="756360"/>
            <a:chOff x="12263040" y="576000"/>
            <a:chExt cx="1129680" cy="756360"/>
          </a:xfrm>
        </p:grpSpPr>
        <p:sp>
          <p:nvSpPr>
            <p:cNvPr id="6060"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061"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48" r:id="rId7"/>
  </p:sldLayoutIdLst>
</p:sldMaster>
</file>

<file path=ppt/slideMasters/slideMaster2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64" name="think-cell data - do not delete"/>
          <p:cNvGraphicFramePr/>
          <p:nvPr/>
        </p:nvGraphicFramePr>
        <p:xfrm>
          <a:off x="2160" y="2160"/>
          <a:ext cx="1800" cy="1800"/>
        </p:xfrm>
        <a:graphic>
          <a:graphicData uri="http://schemas.openxmlformats.org/presentationml/2006/ole">
            <p:oleObj r:id="rId2" spid="">
              <p:embed/>
              <p:pic>
                <p:nvPicPr>
                  <p:cNvPr id="6065" name="think-cell data - do not delete" descr=""/>
                  <p:cNvPicPr/>
                  <p:nvPr/>
                </p:nvPicPr>
                <p:blipFill>
                  <a:blip r:embed="rId3"/>
                  <a:stretch/>
                </p:blipFill>
                <p:spPr>
                  <a:xfrm>
                    <a:off x="2160" y="2160"/>
                    <a:ext cx="1800" cy="1800"/>
                  </a:xfrm>
                  <a:prstGeom prst="rect">
                    <a:avLst/>
                  </a:prstGeom>
                  <a:noFill/>
                  <a:ln w="0">
                    <a:noFill/>
                  </a:ln>
                </p:spPr>
              </p:pic>
            </p:oleObj>
          </a:graphicData>
        </a:graphic>
      </p:graphicFrame>
      <p:pic>
        <p:nvPicPr>
          <p:cNvPr id="6066" name="Picture 4" descr=""/>
          <p:cNvPicPr/>
          <p:nvPr/>
        </p:nvPicPr>
        <p:blipFill>
          <a:blip r:embed="rId4"/>
          <a:stretch/>
        </p:blipFill>
        <p:spPr>
          <a:xfrm>
            <a:off x="10698120" y="6001200"/>
            <a:ext cx="1172880" cy="600480"/>
          </a:xfrm>
          <a:prstGeom prst="rect">
            <a:avLst/>
          </a:prstGeom>
          <a:noFill/>
          <a:ln w="0">
            <a:noFill/>
          </a:ln>
        </p:spPr>
      </p:pic>
      <p:pic>
        <p:nvPicPr>
          <p:cNvPr id="6067" name="Picture Placeholder 6" descr=""/>
          <p:cNvPicPr/>
          <p:nvPr/>
        </p:nvPicPr>
        <p:blipFill>
          <a:blip r:embed="rId5"/>
          <a:stretch/>
        </p:blipFill>
        <p:spPr>
          <a:xfrm>
            <a:off x="0" y="0"/>
            <a:ext cx="12191760" cy="6857640"/>
          </a:xfrm>
          <a:prstGeom prst="rect">
            <a:avLst/>
          </a:prstGeom>
          <a:noFill/>
          <a:ln w="0">
            <a:noFill/>
          </a:ln>
        </p:spPr>
      </p:pic>
      <p:sp>
        <p:nvSpPr>
          <p:cNvPr id="6068"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069"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070"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071" name="Groep 9"/>
          <p:cNvGrpSpPr/>
          <p:nvPr/>
        </p:nvGrpSpPr>
        <p:grpSpPr>
          <a:xfrm>
            <a:off x="12263040" y="576000"/>
            <a:ext cx="1129680" cy="756360"/>
            <a:chOff x="12263040" y="576000"/>
            <a:chExt cx="1129680" cy="756360"/>
          </a:xfrm>
        </p:grpSpPr>
        <p:sp>
          <p:nvSpPr>
            <p:cNvPr id="6072"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073"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50" r:id="rId7"/>
  </p:sldLayoutIdLst>
</p:sldMaster>
</file>

<file path=ppt/slideMasters/slideMaster2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76" name="think-cell data - do not delete"/>
          <p:cNvGraphicFramePr/>
          <p:nvPr/>
        </p:nvGraphicFramePr>
        <p:xfrm>
          <a:off x="1440" y="1440"/>
          <a:ext cx="1080" cy="1080"/>
        </p:xfrm>
        <a:graphic>
          <a:graphicData uri="http://schemas.openxmlformats.org/presentationml/2006/ole">
            <p:oleObj r:id="rId2" spid="">
              <p:embed/>
              <p:pic>
                <p:nvPicPr>
                  <p:cNvPr id="607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078" name="Picture 4" descr=""/>
          <p:cNvPicPr/>
          <p:nvPr/>
        </p:nvPicPr>
        <p:blipFill>
          <a:blip r:embed="rId4"/>
          <a:stretch/>
        </p:blipFill>
        <p:spPr>
          <a:xfrm>
            <a:off x="10698120" y="6001200"/>
            <a:ext cx="1172880" cy="600480"/>
          </a:xfrm>
          <a:prstGeom prst="rect">
            <a:avLst/>
          </a:prstGeom>
          <a:noFill/>
          <a:ln w="0">
            <a:noFill/>
          </a:ln>
        </p:spPr>
      </p:pic>
      <p:sp>
        <p:nvSpPr>
          <p:cNvPr id="6079"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080" name="PlaceHolder 2"/>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indent="0" defTabSz="914400">
              <a:lnSpc>
                <a:spcPct val="113000"/>
              </a:lnSpc>
              <a:buNone/>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081"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082" name="PlaceHolder 3"/>
          <p:cNvSpPr>
            <a:spLocks noGrp="1"/>
          </p:cNvSpPr>
          <p:nvPr>
            <p:ph type="body"/>
          </p:nvPr>
        </p:nvSpPr>
        <p:spPr>
          <a:xfrm>
            <a:off x="662400" y="374400"/>
            <a:ext cx="1737360" cy="1046160"/>
          </a:xfrm>
          <a:prstGeom prst="rect">
            <a:avLst/>
          </a:prstGeom>
          <a:blipFill rotWithShape="0">
            <a:blip r:embed="rId5"/>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083" name="Groep 10"/>
          <p:cNvGrpSpPr/>
          <p:nvPr/>
        </p:nvGrpSpPr>
        <p:grpSpPr>
          <a:xfrm>
            <a:off x="12263040" y="576000"/>
            <a:ext cx="1129680" cy="756360"/>
            <a:chOff x="12263040" y="576000"/>
            <a:chExt cx="1129680" cy="756360"/>
          </a:xfrm>
        </p:grpSpPr>
        <p:sp>
          <p:nvSpPr>
            <p:cNvPr id="6084"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085" name="Tekstvak 13"/>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608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CN" sz="1800" strike="noStrike" u="none">
                <a:solidFill>
                  <a:schemeClr val="dk1"/>
                </a:solidFill>
                <a:effectLst/>
                <a:uFillTx/>
                <a:latin typeface="Verdana"/>
              </a:rPr>
              <a:t>单击以编辑标题文本格式</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52" r:id="rId6"/>
    <p:sldLayoutId id="2147484153" r:id="rId7"/>
  </p:sldLayoutIdLst>
</p:sldMaster>
</file>

<file path=ppt/slideMasters/slideMaster2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91" name="think-cell data - do not delete"/>
          <p:cNvGraphicFramePr/>
          <p:nvPr/>
        </p:nvGraphicFramePr>
        <p:xfrm>
          <a:off x="1440" y="1440"/>
          <a:ext cx="1080" cy="1080"/>
        </p:xfrm>
        <a:graphic>
          <a:graphicData uri="http://schemas.openxmlformats.org/presentationml/2006/ole">
            <p:oleObj r:id="rId2" spid="">
              <p:embed/>
              <p:pic>
                <p:nvPicPr>
                  <p:cNvPr id="609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093" name="Picture 4" descr=""/>
          <p:cNvPicPr/>
          <p:nvPr/>
        </p:nvPicPr>
        <p:blipFill>
          <a:blip r:embed="rId4"/>
          <a:stretch/>
        </p:blipFill>
        <p:spPr>
          <a:xfrm>
            <a:off x="10698120" y="6001200"/>
            <a:ext cx="1172880" cy="600480"/>
          </a:xfrm>
          <a:prstGeom prst="rect">
            <a:avLst/>
          </a:prstGeom>
          <a:noFill/>
          <a:ln w="0">
            <a:noFill/>
          </a:ln>
        </p:spPr>
      </p:pic>
      <p:pic>
        <p:nvPicPr>
          <p:cNvPr id="6094" name="Picture Placeholder 6" descr="A picture containing outdoor&#10;&#10;Description automatically generated"/>
          <p:cNvPicPr/>
          <p:nvPr/>
        </p:nvPicPr>
        <p:blipFill>
          <a:blip r:embed="rId5"/>
          <a:stretch/>
        </p:blipFill>
        <p:spPr>
          <a:xfrm>
            <a:off x="0" y="0"/>
            <a:ext cx="12191760" cy="6857640"/>
          </a:xfrm>
          <a:prstGeom prst="rect">
            <a:avLst/>
          </a:prstGeom>
          <a:noFill/>
          <a:ln w="0">
            <a:noFill/>
          </a:ln>
        </p:spPr>
      </p:pic>
      <p:sp>
        <p:nvSpPr>
          <p:cNvPr id="6095"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09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09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098" name="Groep 9"/>
          <p:cNvGrpSpPr/>
          <p:nvPr/>
        </p:nvGrpSpPr>
        <p:grpSpPr>
          <a:xfrm>
            <a:off x="12263040" y="576000"/>
            <a:ext cx="1129680" cy="756360"/>
            <a:chOff x="12263040" y="576000"/>
            <a:chExt cx="1129680" cy="756360"/>
          </a:xfrm>
        </p:grpSpPr>
        <p:sp>
          <p:nvSpPr>
            <p:cNvPr id="609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00"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55" r:id="rId7"/>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351" name="Object 8"/>
          <p:cNvGraphicFramePr/>
          <p:nvPr/>
        </p:nvGraphicFramePr>
        <p:xfrm>
          <a:off x="2160" y="2160"/>
          <a:ext cx="1800" cy="1800"/>
        </p:xfrm>
        <a:graphic>
          <a:graphicData uri="http://schemas.openxmlformats.org/presentationml/2006/ole">
            <p:oleObj r:id="rId2" spid="">
              <p:embed/>
              <p:pic>
                <p:nvPicPr>
                  <p:cNvPr id="352"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353"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354" name="Rechte verbindingslijn 9"/>
          <p:cNvCxnSpPr/>
          <p:nvPr/>
        </p:nvCxnSpPr>
        <p:spPr>
          <a:xfrm>
            <a:off x="579960" y="6478200"/>
            <a:ext cx="360" cy="240480"/>
          </a:xfrm>
          <a:prstGeom prst="straightConnector1">
            <a:avLst/>
          </a:prstGeom>
          <a:ln cap="rnd" w="6480">
            <a:solidFill>
              <a:schemeClr val="accent1"/>
            </a:solidFill>
            <a:miter/>
          </a:ln>
        </p:spPr>
      </p:cxnSp>
      <p:pic>
        <p:nvPicPr>
          <p:cNvPr id="355" name="Afbeelding 7" descr=""/>
          <p:cNvPicPr/>
          <p:nvPr/>
        </p:nvPicPr>
        <p:blipFill>
          <a:blip r:embed="rId4"/>
          <a:stretch/>
        </p:blipFill>
        <p:spPr>
          <a:xfrm>
            <a:off x="11045160" y="6275520"/>
            <a:ext cx="906840" cy="479880"/>
          </a:xfrm>
          <a:prstGeom prst="rect">
            <a:avLst/>
          </a:prstGeom>
          <a:noFill/>
          <a:ln w="0">
            <a:noFill/>
          </a:ln>
        </p:spPr>
      </p:pic>
      <p:sp>
        <p:nvSpPr>
          <p:cNvPr id="356" name="PlaceHolder 1"/>
          <p:cNvSpPr>
            <a:spLocks noGrp="1"/>
          </p:cNvSpPr>
          <p:nvPr>
            <p:ph type="body"/>
          </p:nvPr>
        </p:nvSpPr>
        <p:spPr>
          <a:xfrm>
            <a:off x="525600" y="1934280"/>
            <a:ext cx="11159640" cy="3942360"/>
          </a:xfrm>
          <a:prstGeom prst="rect">
            <a:avLst/>
          </a:prstGeom>
          <a:solidFill>
            <a:srgbClr val="f2f2f2"/>
          </a:solidFill>
          <a:ln w="0">
            <a:noFill/>
          </a:ln>
        </p:spPr>
        <p:txBody>
          <a:bodyPr lIns="90000" rIns="90000" tIns="45000" bIns="45000" anchor="ctr">
            <a:noAutofit/>
          </a:bodyPr>
          <a:p>
            <a:pPr marL="432000" indent="-324000" algn="ctr" defTabSz="914400">
              <a:lnSpc>
                <a:spcPct val="100000"/>
              </a:lnSpc>
              <a:buClr>
                <a:srgbClr val="000000"/>
              </a:buClr>
              <a:buSzPct val="45000"/>
              <a:buFont typeface="Wingdings" charset="2"/>
              <a:buChar char=""/>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1"/>
              </a:solidFill>
              <a:effectLst/>
              <a:uFillTx/>
              <a:latin typeface="Verdana"/>
            </a:endParaRPr>
          </a:p>
          <a:p>
            <a:pPr lvl="1" marL="864000" indent="-324000" defTabSz="914400">
              <a:spcBef>
                <a:spcPts val="1134"/>
              </a:spcBef>
              <a:buClr>
                <a:srgbClr val="000000"/>
              </a:buClr>
              <a:buSzPct val="75000"/>
              <a:buFont typeface="Symbol" charset="2"/>
              <a:buChar char=""/>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1"/>
              </a:solidFill>
              <a:effectLst/>
              <a:uFillTx/>
              <a:latin typeface="Verdana"/>
            </a:endParaRPr>
          </a:p>
          <a:p>
            <a:pPr lvl="2" marL="1296000" indent="-288000" defTabSz="914400">
              <a:spcBef>
                <a:spcPts val="850"/>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1"/>
              </a:solidFill>
              <a:effectLst/>
              <a:uFillTx/>
              <a:latin typeface="Verdana"/>
            </a:endParaRPr>
          </a:p>
          <a:p>
            <a:pPr lvl="3" marL="1728000" indent="-216000" defTabSz="914400">
              <a:spcBef>
                <a:spcPts val="567"/>
              </a:spcBef>
              <a:buClr>
                <a:srgbClr val="000000"/>
              </a:buClr>
              <a:buSzPct val="75000"/>
              <a:buFont typeface="Symbol" charset="2"/>
              <a:buChar char=""/>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1"/>
              </a:solidFill>
              <a:effectLst/>
              <a:uFillTx/>
              <a:latin typeface="Verdana"/>
            </a:endParaRPr>
          </a:p>
          <a:p>
            <a:pPr lvl="4" marL="2160000" indent="-216000" defTabSz="914400">
              <a:spcBef>
                <a:spcPts val="283"/>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1"/>
              </a:solidFill>
              <a:effectLst/>
              <a:uFillTx/>
              <a:latin typeface="Verdana"/>
            </a:endParaRPr>
          </a:p>
        </p:txBody>
      </p:sp>
      <p:sp>
        <p:nvSpPr>
          <p:cNvPr id="357"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358" name="Text Placeholder 3"/>
          <p:cNvSpPr/>
          <p:nvPr/>
        </p:nvSpPr>
        <p:spPr>
          <a:xfrm>
            <a:off x="525600" y="1062000"/>
            <a:ext cx="1115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359" name="PlaceHolder 3"/>
          <p:cNvSpPr>
            <a:spLocks noGrp="1"/>
          </p:cNvSpPr>
          <p:nvPr>
            <p:ph type="sldNum" idx="55"/>
          </p:nvPr>
        </p:nvSpPr>
        <p:spPr>
          <a:xfrm>
            <a:off x="11426040" y="6215400"/>
            <a:ext cx="243360" cy="1688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tint val="75000"/>
                  </a:schemeClr>
                </a:solidFill>
                <a:effectLst/>
                <a:uFillTx/>
                <a:latin typeface="Verdana"/>
              </a:defRPr>
            </a:lvl1pPr>
          </a:lstStyle>
          <a:p>
            <a:pPr indent="0" algn="r" defTabSz="914400">
              <a:lnSpc>
                <a:spcPct val="100000"/>
              </a:lnSpc>
              <a:buNone/>
            </a:pPr>
            <a:fld id="{6228C868-73CF-43E2-9261-BA96C7A6A59F}" type="slidenum">
              <a:rPr b="0" lang="en-IN" sz="1100" strike="noStrike" u="none">
                <a:solidFill>
                  <a:schemeClr val="lt2">
                    <a:tint val="75000"/>
                  </a:schemeClr>
                </a:solidFill>
                <a:effectLst/>
                <a:uFillTx/>
                <a:latin typeface="Verdana"/>
              </a:rPr>
              <a:t>&lt;编号&gt;</a:t>
            </a:fld>
            <a:endParaRPr b="0" lang="en-US" sz="1100" strike="noStrike" u="none">
              <a:solidFill>
                <a:srgbClr val="000000"/>
              </a:solidFill>
              <a:effectLst/>
              <a:uFillTx/>
              <a:latin typeface="Times New Roman"/>
            </a:endParaRPr>
          </a:p>
        </p:txBody>
      </p:sp>
      <p:sp>
        <p:nvSpPr>
          <p:cNvPr id="360" name="PlaceHolder 4"/>
          <p:cNvSpPr>
            <a:spLocks noGrp="1"/>
          </p:cNvSpPr>
          <p:nvPr>
            <p:ph type="body"/>
          </p:nvPr>
        </p:nvSpPr>
        <p:spPr>
          <a:xfrm>
            <a:off x="523800" y="6119640"/>
            <a:ext cx="68364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US" sz="1100" strike="noStrike" u="none">
                <a:solidFill>
                  <a:schemeClr val="lt2"/>
                </a:solidFill>
                <a:effectLst/>
                <a:uFillTx/>
                <a:latin typeface="Verdana"/>
              </a:rPr>
              <a:t>Sources:</a:t>
            </a:r>
            <a:endParaRPr b="0" lang="en-US" sz="1100" strike="noStrike" u="none">
              <a:solidFill>
                <a:schemeClr val="dk1"/>
              </a:solidFill>
              <a:effectLst/>
              <a:uFillTx/>
              <a:latin typeface="Verdana"/>
            </a:endParaRPr>
          </a:p>
        </p:txBody>
      </p:sp>
      <p:sp>
        <p:nvSpPr>
          <p:cNvPr id="361" name="PlaceHolder 5"/>
          <p:cNvSpPr>
            <a:spLocks noGrp="1"/>
          </p:cNvSpPr>
          <p:nvPr>
            <p:ph type="body"/>
          </p:nvPr>
        </p:nvSpPr>
        <p:spPr>
          <a:xfrm>
            <a:off x="1228320" y="6119640"/>
            <a:ext cx="355320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it-IT" sz="1100" strike="noStrike" u="none">
                <a:solidFill>
                  <a:schemeClr val="dk1"/>
                </a:solidFill>
                <a:effectLst/>
                <a:uFillTx/>
                <a:latin typeface="Verdana"/>
              </a:rPr>
              <a:t>Innova Database (click to edit)</a:t>
            </a:r>
            <a:endParaRPr b="0" lang="en-US" sz="1100" strike="noStrike" u="none">
              <a:solidFill>
                <a:schemeClr val="dk1"/>
              </a:solidFill>
              <a:effectLst/>
              <a:uFillTx/>
              <a:latin typeface="Verdana"/>
            </a:endParaRPr>
          </a:p>
        </p:txBody>
      </p:sp>
      <p:sp>
        <p:nvSpPr>
          <p:cNvPr id="362" name="PlaceHolder 6"/>
          <p:cNvSpPr>
            <a:spLocks noGrp="1"/>
          </p:cNvSpPr>
          <p:nvPr>
            <p:ph type="body"/>
          </p:nvPr>
        </p:nvSpPr>
        <p:spPr>
          <a:xfrm>
            <a:off x="525600" y="1506240"/>
            <a:ext cx="70128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NL" sz="1100" strike="noStrike" u="none">
                <a:solidFill>
                  <a:schemeClr val="dk1"/>
                </a:solidFill>
                <a:effectLst/>
                <a:uFillTx/>
                <a:latin typeface="Verdana"/>
              </a:rPr>
              <a:t>Figure:</a:t>
            </a:r>
            <a:endParaRPr b="0" lang="en-US" sz="1100" strike="noStrike" u="none">
              <a:solidFill>
                <a:schemeClr val="dk1"/>
              </a:solidFill>
              <a:effectLst/>
              <a:uFillTx/>
              <a:latin typeface="Verdana"/>
            </a:endParaRPr>
          </a:p>
        </p:txBody>
      </p:sp>
      <p:sp>
        <p:nvSpPr>
          <p:cNvPr id="363" name="PlaceHolder 7"/>
          <p:cNvSpPr>
            <a:spLocks noGrp="1"/>
          </p:cNvSpPr>
          <p:nvPr>
            <p:ph type="body"/>
          </p:nvPr>
        </p:nvSpPr>
        <p:spPr>
          <a:xfrm>
            <a:off x="1228320" y="1506240"/>
            <a:ext cx="1045584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1"/>
                </a:solidFill>
                <a:effectLst/>
                <a:uFillTx/>
                <a:latin typeface="Verdana"/>
              </a:rPr>
              <a:t> Chart title goes here (do not add an extra title to the chart below)</a:t>
            </a:r>
            <a:endParaRPr b="0" lang="en-US" sz="11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97" r:id="rId5"/>
  </p:sldLayoutIdLst>
</p:sldMaster>
</file>

<file path=ppt/slideMasters/slideMaster2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03" name="think-cell data - do not delete"/>
          <p:cNvGraphicFramePr/>
          <p:nvPr/>
        </p:nvGraphicFramePr>
        <p:xfrm>
          <a:off x="1440" y="1440"/>
          <a:ext cx="1080" cy="1080"/>
        </p:xfrm>
        <a:graphic>
          <a:graphicData uri="http://schemas.openxmlformats.org/presentationml/2006/ole">
            <p:oleObj r:id="rId2" spid="">
              <p:embed/>
              <p:pic>
                <p:nvPicPr>
                  <p:cNvPr id="610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105" name="Picture 4" descr=""/>
          <p:cNvPicPr/>
          <p:nvPr/>
        </p:nvPicPr>
        <p:blipFill>
          <a:blip r:embed="rId4"/>
          <a:stretch/>
        </p:blipFill>
        <p:spPr>
          <a:xfrm>
            <a:off x="10698120" y="6001200"/>
            <a:ext cx="1172880" cy="600480"/>
          </a:xfrm>
          <a:prstGeom prst="rect">
            <a:avLst/>
          </a:prstGeom>
          <a:noFill/>
          <a:ln w="0">
            <a:noFill/>
          </a:ln>
        </p:spPr>
      </p:pic>
      <p:pic>
        <p:nvPicPr>
          <p:cNvPr id="6106" name="Picture Placeholder 12" descr="A picture containing graphical user interface&#10;&#10;Description automatically generated"/>
          <p:cNvPicPr/>
          <p:nvPr/>
        </p:nvPicPr>
        <p:blipFill>
          <a:blip r:embed="rId5"/>
          <a:stretch/>
        </p:blipFill>
        <p:spPr>
          <a:xfrm>
            <a:off x="0" y="0"/>
            <a:ext cx="12191760" cy="6857640"/>
          </a:xfrm>
          <a:prstGeom prst="rect">
            <a:avLst/>
          </a:prstGeom>
          <a:noFill/>
          <a:ln w="0">
            <a:noFill/>
          </a:ln>
        </p:spPr>
      </p:pic>
      <p:sp>
        <p:nvSpPr>
          <p:cNvPr id="6107"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10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109"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110" name="Groep 9"/>
          <p:cNvGrpSpPr/>
          <p:nvPr/>
        </p:nvGrpSpPr>
        <p:grpSpPr>
          <a:xfrm>
            <a:off x="12263040" y="576000"/>
            <a:ext cx="1129680" cy="756360"/>
            <a:chOff x="12263040" y="576000"/>
            <a:chExt cx="1129680" cy="756360"/>
          </a:xfrm>
        </p:grpSpPr>
        <p:sp>
          <p:nvSpPr>
            <p:cNvPr id="6111"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12"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57" r:id="rId7"/>
  </p:sldLayoutIdLst>
</p:sldMaster>
</file>

<file path=ppt/slideMasters/slideMaster2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15" name="think-cell data - do not delete"/>
          <p:cNvGraphicFramePr/>
          <p:nvPr/>
        </p:nvGraphicFramePr>
        <p:xfrm>
          <a:off x="1440" y="1440"/>
          <a:ext cx="1080" cy="1080"/>
        </p:xfrm>
        <a:graphic>
          <a:graphicData uri="http://schemas.openxmlformats.org/presentationml/2006/ole">
            <p:oleObj r:id="rId2" spid="">
              <p:embed/>
              <p:pic>
                <p:nvPicPr>
                  <p:cNvPr id="611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117" name="Picture 4" descr=""/>
          <p:cNvPicPr/>
          <p:nvPr/>
        </p:nvPicPr>
        <p:blipFill>
          <a:blip r:embed="rId4"/>
          <a:stretch/>
        </p:blipFill>
        <p:spPr>
          <a:xfrm>
            <a:off x="10698120" y="6001200"/>
            <a:ext cx="1172880" cy="600480"/>
          </a:xfrm>
          <a:prstGeom prst="rect">
            <a:avLst/>
          </a:prstGeom>
          <a:noFill/>
          <a:ln w="0">
            <a:noFill/>
          </a:ln>
        </p:spPr>
      </p:pic>
      <p:pic>
        <p:nvPicPr>
          <p:cNvPr id="6118" name="Tijdelijke aanduiding voor afbeelding 6" descr="Afbeelding met vrouw&#10;&#10;Automatisch gegenereerde beschrijving"/>
          <p:cNvPicPr/>
          <p:nvPr/>
        </p:nvPicPr>
        <p:blipFill>
          <a:blip r:embed="rId5"/>
          <a:stretch/>
        </p:blipFill>
        <p:spPr>
          <a:xfrm>
            <a:off x="0" y="0"/>
            <a:ext cx="12191760" cy="6857640"/>
          </a:xfrm>
          <a:prstGeom prst="rect">
            <a:avLst/>
          </a:prstGeom>
          <a:noFill/>
          <a:ln w="0">
            <a:noFill/>
          </a:ln>
        </p:spPr>
      </p:pic>
      <p:sp>
        <p:nvSpPr>
          <p:cNvPr id="6119"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12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121"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122" name="Groep 9"/>
          <p:cNvGrpSpPr/>
          <p:nvPr/>
        </p:nvGrpSpPr>
        <p:grpSpPr>
          <a:xfrm>
            <a:off x="12263040" y="576000"/>
            <a:ext cx="1129680" cy="756360"/>
            <a:chOff x="12263040" y="576000"/>
            <a:chExt cx="1129680" cy="756360"/>
          </a:xfrm>
        </p:grpSpPr>
        <p:sp>
          <p:nvSpPr>
            <p:cNvPr id="6123"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24"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59" r:id="rId7"/>
  </p:sldLayoutIdLst>
</p:sldMaster>
</file>

<file path=ppt/slideMasters/slideMaster2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27" name="think-cell data - do not delete"/>
          <p:cNvGraphicFramePr/>
          <p:nvPr/>
        </p:nvGraphicFramePr>
        <p:xfrm>
          <a:off x="1440" y="1440"/>
          <a:ext cx="1080" cy="1080"/>
        </p:xfrm>
        <a:graphic>
          <a:graphicData uri="http://schemas.openxmlformats.org/presentationml/2006/ole">
            <p:oleObj r:id="rId2" spid="">
              <p:embed/>
              <p:pic>
                <p:nvPicPr>
                  <p:cNvPr id="612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129" name="Picture 4" descr=""/>
          <p:cNvPicPr/>
          <p:nvPr/>
        </p:nvPicPr>
        <p:blipFill>
          <a:blip r:embed="rId4"/>
          <a:stretch/>
        </p:blipFill>
        <p:spPr>
          <a:xfrm>
            <a:off x="10698120" y="6001200"/>
            <a:ext cx="1172880" cy="600480"/>
          </a:xfrm>
          <a:prstGeom prst="rect">
            <a:avLst/>
          </a:prstGeom>
          <a:noFill/>
          <a:ln w="0">
            <a:noFill/>
          </a:ln>
        </p:spPr>
      </p:pic>
      <p:pic>
        <p:nvPicPr>
          <p:cNvPr id="6130" name="Tijdelijke aanduiding voor afbeelding 6" descr=""/>
          <p:cNvPicPr/>
          <p:nvPr/>
        </p:nvPicPr>
        <p:blipFill>
          <a:blip r:embed="rId5"/>
          <a:stretch/>
        </p:blipFill>
        <p:spPr>
          <a:xfrm flipH="1">
            <a:off x="360" y="0"/>
            <a:ext cx="12191760" cy="6857640"/>
          </a:xfrm>
          <a:prstGeom prst="rect">
            <a:avLst/>
          </a:prstGeom>
          <a:noFill/>
          <a:ln w="0">
            <a:noFill/>
          </a:ln>
        </p:spPr>
      </p:pic>
      <p:sp>
        <p:nvSpPr>
          <p:cNvPr id="6131"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13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133"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134" name="Groep 9"/>
          <p:cNvGrpSpPr/>
          <p:nvPr/>
        </p:nvGrpSpPr>
        <p:grpSpPr>
          <a:xfrm>
            <a:off x="12263040" y="576000"/>
            <a:ext cx="1129680" cy="756360"/>
            <a:chOff x="12263040" y="576000"/>
            <a:chExt cx="1129680" cy="756360"/>
          </a:xfrm>
        </p:grpSpPr>
        <p:sp>
          <p:nvSpPr>
            <p:cNvPr id="613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36"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61" r:id="rId7"/>
  </p:sldLayoutIdLst>
</p:sldMaster>
</file>

<file path=ppt/slideMasters/slideMaster2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39" name="think-cell data - do not delete"/>
          <p:cNvGraphicFramePr/>
          <p:nvPr/>
        </p:nvGraphicFramePr>
        <p:xfrm>
          <a:off x="1440" y="1440"/>
          <a:ext cx="1080" cy="1080"/>
        </p:xfrm>
        <a:graphic>
          <a:graphicData uri="http://schemas.openxmlformats.org/presentationml/2006/ole">
            <p:oleObj r:id="rId2" spid="">
              <p:embed/>
              <p:pic>
                <p:nvPicPr>
                  <p:cNvPr id="614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141" name="Picture 4" descr=""/>
          <p:cNvPicPr/>
          <p:nvPr/>
        </p:nvPicPr>
        <p:blipFill>
          <a:blip r:embed="rId4"/>
          <a:stretch/>
        </p:blipFill>
        <p:spPr>
          <a:xfrm>
            <a:off x="10698120" y="6001200"/>
            <a:ext cx="1172880" cy="600480"/>
          </a:xfrm>
          <a:prstGeom prst="rect">
            <a:avLst/>
          </a:prstGeom>
          <a:noFill/>
          <a:ln w="0">
            <a:noFill/>
          </a:ln>
        </p:spPr>
      </p:pic>
      <p:pic>
        <p:nvPicPr>
          <p:cNvPr id="6142" name="Tijdelijke aanduiding voor afbeelding 6" descr="Afbeelding met binnen, muur&#10;&#10;Automatisch gegenereerde beschrijving"/>
          <p:cNvPicPr/>
          <p:nvPr/>
        </p:nvPicPr>
        <p:blipFill>
          <a:blip r:embed="rId5"/>
          <a:stretch/>
        </p:blipFill>
        <p:spPr>
          <a:xfrm>
            <a:off x="0" y="0"/>
            <a:ext cx="12191760" cy="6857640"/>
          </a:xfrm>
          <a:prstGeom prst="rect">
            <a:avLst/>
          </a:prstGeom>
          <a:noFill/>
          <a:ln w="0">
            <a:noFill/>
          </a:ln>
        </p:spPr>
      </p:pic>
      <p:sp>
        <p:nvSpPr>
          <p:cNvPr id="6143"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14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145" name="Groep 14"/>
          <p:cNvGrpSpPr/>
          <p:nvPr/>
        </p:nvGrpSpPr>
        <p:grpSpPr>
          <a:xfrm>
            <a:off x="12263040" y="576000"/>
            <a:ext cx="1129680" cy="756360"/>
            <a:chOff x="12263040" y="576000"/>
            <a:chExt cx="1129680" cy="756360"/>
          </a:xfrm>
        </p:grpSpPr>
        <p:sp>
          <p:nvSpPr>
            <p:cNvPr id="6146"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47"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614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63" r:id="rId7"/>
  </p:sldLayoutIdLst>
</p:sldMaster>
</file>

<file path=ppt/slideMasters/slideMaster2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51" name="think-cell data - do not delete"/>
          <p:cNvGraphicFramePr/>
          <p:nvPr/>
        </p:nvGraphicFramePr>
        <p:xfrm>
          <a:off x="1440" y="1440"/>
          <a:ext cx="1080" cy="1080"/>
        </p:xfrm>
        <a:graphic>
          <a:graphicData uri="http://schemas.openxmlformats.org/presentationml/2006/ole">
            <p:oleObj r:id="rId2" spid="">
              <p:embed/>
              <p:pic>
                <p:nvPicPr>
                  <p:cNvPr id="615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153" name="Picture 4" descr=""/>
          <p:cNvPicPr/>
          <p:nvPr/>
        </p:nvPicPr>
        <p:blipFill>
          <a:blip r:embed="rId4"/>
          <a:stretch/>
        </p:blipFill>
        <p:spPr>
          <a:xfrm>
            <a:off x="10698120" y="6001200"/>
            <a:ext cx="1172880" cy="600480"/>
          </a:xfrm>
          <a:prstGeom prst="rect">
            <a:avLst/>
          </a:prstGeom>
          <a:noFill/>
          <a:ln w="0">
            <a:noFill/>
          </a:ln>
        </p:spPr>
      </p:pic>
      <p:pic>
        <p:nvPicPr>
          <p:cNvPr id="6154" name="Picture Placeholder 6" descr="A person and person sitting on a bench&#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6155"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15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15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158" name="Groep 14"/>
          <p:cNvGrpSpPr/>
          <p:nvPr/>
        </p:nvGrpSpPr>
        <p:grpSpPr>
          <a:xfrm>
            <a:off x="12263040" y="576000"/>
            <a:ext cx="1129680" cy="756360"/>
            <a:chOff x="12263040" y="576000"/>
            <a:chExt cx="1129680" cy="756360"/>
          </a:xfrm>
        </p:grpSpPr>
        <p:sp>
          <p:nvSpPr>
            <p:cNvPr id="615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60"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65" r:id="rId7"/>
  </p:sldLayoutIdLst>
</p:sldMaster>
</file>

<file path=ppt/slideMasters/slideMaster2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63" name="think-cell data - do not delete"/>
          <p:cNvGraphicFramePr/>
          <p:nvPr/>
        </p:nvGraphicFramePr>
        <p:xfrm>
          <a:off x="1440" y="1440"/>
          <a:ext cx="1080" cy="1080"/>
        </p:xfrm>
        <a:graphic>
          <a:graphicData uri="http://schemas.openxmlformats.org/presentationml/2006/ole">
            <p:oleObj r:id="rId2" spid="">
              <p:embed/>
              <p:pic>
                <p:nvPicPr>
                  <p:cNvPr id="616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165" name="Picture 4" descr=""/>
          <p:cNvPicPr/>
          <p:nvPr/>
        </p:nvPicPr>
        <p:blipFill>
          <a:blip r:embed="rId4"/>
          <a:stretch/>
        </p:blipFill>
        <p:spPr>
          <a:xfrm>
            <a:off x="10698120" y="6001200"/>
            <a:ext cx="1172880" cy="600480"/>
          </a:xfrm>
          <a:prstGeom prst="rect">
            <a:avLst/>
          </a:prstGeom>
          <a:noFill/>
          <a:ln w="0">
            <a:noFill/>
          </a:ln>
        </p:spPr>
      </p:pic>
      <p:pic>
        <p:nvPicPr>
          <p:cNvPr id="6166" name="Tijdelijke aanduiding voor afbeelding 6" descr=""/>
          <p:cNvPicPr/>
          <p:nvPr/>
        </p:nvPicPr>
        <p:blipFill>
          <a:blip r:embed="rId5"/>
          <a:stretch/>
        </p:blipFill>
        <p:spPr>
          <a:xfrm>
            <a:off x="0" y="0"/>
            <a:ext cx="12191760" cy="6857640"/>
          </a:xfrm>
          <a:prstGeom prst="rect">
            <a:avLst/>
          </a:prstGeom>
          <a:noFill/>
          <a:ln w="0">
            <a:noFill/>
          </a:ln>
        </p:spPr>
      </p:pic>
      <p:sp>
        <p:nvSpPr>
          <p:cNvPr id="6167"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16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169" name="Groep 14"/>
          <p:cNvGrpSpPr/>
          <p:nvPr/>
        </p:nvGrpSpPr>
        <p:grpSpPr>
          <a:xfrm>
            <a:off x="12263040" y="576000"/>
            <a:ext cx="1129680" cy="756360"/>
            <a:chOff x="12263040" y="576000"/>
            <a:chExt cx="1129680" cy="756360"/>
          </a:xfrm>
        </p:grpSpPr>
        <p:sp>
          <p:nvSpPr>
            <p:cNvPr id="6170"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71"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617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67" r:id="rId7"/>
  </p:sldLayoutIdLst>
</p:sldMaster>
</file>

<file path=ppt/slideMasters/slideMaster2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75" name="think-cell data - do not delete"/>
          <p:cNvGraphicFramePr/>
          <p:nvPr/>
        </p:nvGraphicFramePr>
        <p:xfrm>
          <a:off x="1440" y="1440"/>
          <a:ext cx="1080" cy="1080"/>
        </p:xfrm>
        <a:graphic>
          <a:graphicData uri="http://schemas.openxmlformats.org/presentationml/2006/ole">
            <p:oleObj r:id="rId2" spid="">
              <p:embed/>
              <p:pic>
                <p:nvPicPr>
                  <p:cNvPr id="617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177" name="Picture 4" descr=""/>
          <p:cNvPicPr/>
          <p:nvPr/>
        </p:nvPicPr>
        <p:blipFill>
          <a:blip r:embed="rId4"/>
          <a:stretch/>
        </p:blipFill>
        <p:spPr>
          <a:xfrm>
            <a:off x="10698120" y="6001200"/>
            <a:ext cx="1172880" cy="600480"/>
          </a:xfrm>
          <a:prstGeom prst="rect">
            <a:avLst/>
          </a:prstGeom>
          <a:noFill/>
          <a:ln w="0">
            <a:noFill/>
          </a:ln>
        </p:spPr>
      </p:pic>
      <p:pic>
        <p:nvPicPr>
          <p:cNvPr id="6178" name="Picture 11" descr=""/>
          <p:cNvPicPr/>
          <p:nvPr/>
        </p:nvPicPr>
        <p:blipFill>
          <a:blip r:embed="rId5"/>
          <a:stretch/>
        </p:blipFill>
        <p:spPr>
          <a:xfrm>
            <a:off x="0" y="0"/>
            <a:ext cx="12191760" cy="6857640"/>
          </a:xfrm>
          <a:prstGeom prst="rect">
            <a:avLst/>
          </a:prstGeom>
          <a:noFill/>
          <a:ln w="0">
            <a:noFill/>
          </a:ln>
        </p:spPr>
      </p:pic>
      <p:sp>
        <p:nvSpPr>
          <p:cNvPr id="6179"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18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181" name="Groep 14"/>
          <p:cNvGrpSpPr/>
          <p:nvPr/>
        </p:nvGrpSpPr>
        <p:grpSpPr>
          <a:xfrm>
            <a:off x="12263040" y="576000"/>
            <a:ext cx="1129680" cy="756360"/>
            <a:chOff x="12263040" y="576000"/>
            <a:chExt cx="1129680" cy="756360"/>
          </a:xfrm>
        </p:grpSpPr>
        <p:sp>
          <p:nvSpPr>
            <p:cNvPr id="6182"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83"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6184"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69" r:id="rId7"/>
  </p:sldLayoutIdLst>
</p:sldMaster>
</file>

<file path=ppt/slideMasters/slideMaster2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87" name="think-cell data - do not delete"/>
          <p:cNvGraphicFramePr/>
          <p:nvPr/>
        </p:nvGraphicFramePr>
        <p:xfrm>
          <a:off x="1440" y="1440"/>
          <a:ext cx="1080" cy="1080"/>
        </p:xfrm>
        <a:graphic>
          <a:graphicData uri="http://schemas.openxmlformats.org/presentationml/2006/ole">
            <p:oleObj r:id="rId2" spid="">
              <p:embed/>
              <p:pic>
                <p:nvPicPr>
                  <p:cNvPr id="618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189" name="Picture 4" descr=""/>
          <p:cNvPicPr/>
          <p:nvPr/>
        </p:nvPicPr>
        <p:blipFill>
          <a:blip r:embed="rId4"/>
          <a:stretch/>
        </p:blipFill>
        <p:spPr>
          <a:xfrm>
            <a:off x="10698120" y="6001200"/>
            <a:ext cx="1172880" cy="600480"/>
          </a:xfrm>
          <a:prstGeom prst="rect">
            <a:avLst/>
          </a:prstGeom>
          <a:noFill/>
          <a:ln w="0">
            <a:noFill/>
          </a:ln>
        </p:spPr>
      </p:pic>
      <p:pic>
        <p:nvPicPr>
          <p:cNvPr id="6190" name="Picture Placeholder 6" descr="A skier going down a slope&#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6191"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19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193" name="Groep 14"/>
          <p:cNvGrpSpPr/>
          <p:nvPr/>
        </p:nvGrpSpPr>
        <p:grpSpPr>
          <a:xfrm>
            <a:off x="12263040" y="576000"/>
            <a:ext cx="1129680" cy="756360"/>
            <a:chOff x="12263040" y="576000"/>
            <a:chExt cx="1129680" cy="756360"/>
          </a:xfrm>
        </p:grpSpPr>
        <p:sp>
          <p:nvSpPr>
            <p:cNvPr id="6194"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95"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619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71" r:id="rId7"/>
  </p:sldLayoutIdLst>
</p:sldMaster>
</file>

<file path=ppt/slideMasters/slideMaster2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99" name="think-cell data - do not delete"/>
          <p:cNvGraphicFramePr/>
          <p:nvPr/>
        </p:nvGraphicFramePr>
        <p:xfrm>
          <a:off x="1440" y="1440"/>
          <a:ext cx="1080" cy="1080"/>
        </p:xfrm>
        <a:graphic>
          <a:graphicData uri="http://schemas.openxmlformats.org/presentationml/2006/ole">
            <p:oleObj r:id="rId2" spid="">
              <p:embed/>
              <p:pic>
                <p:nvPicPr>
                  <p:cNvPr id="620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01" name="Picture 4" descr=""/>
          <p:cNvPicPr/>
          <p:nvPr/>
        </p:nvPicPr>
        <p:blipFill>
          <a:blip r:embed="rId4"/>
          <a:stretch/>
        </p:blipFill>
        <p:spPr>
          <a:xfrm>
            <a:off x="10698120" y="6001200"/>
            <a:ext cx="1172880" cy="600480"/>
          </a:xfrm>
          <a:prstGeom prst="rect">
            <a:avLst/>
          </a:prstGeom>
          <a:noFill/>
          <a:ln w="0">
            <a:noFill/>
          </a:ln>
        </p:spPr>
      </p:pic>
      <p:pic>
        <p:nvPicPr>
          <p:cNvPr id="6202" name="Picture 3" descr="A person skiing down a mountain&#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6203"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20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205" name="Groep 14"/>
          <p:cNvGrpSpPr/>
          <p:nvPr/>
        </p:nvGrpSpPr>
        <p:grpSpPr>
          <a:xfrm>
            <a:off x="12263040" y="576000"/>
            <a:ext cx="1129680" cy="756360"/>
            <a:chOff x="12263040" y="576000"/>
            <a:chExt cx="1129680" cy="756360"/>
          </a:xfrm>
        </p:grpSpPr>
        <p:sp>
          <p:nvSpPr>
            <p:cNvPr id="6206"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207"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620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73" r:id="rId7"/>
  </p:sldLayoutIdLst>
</p:sldMaster>
</file>

<file path=ppt/slideMasters/slideMaster2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11" name="think-cell data - do not delete"/>
          <p:cNvGraphicFramePr/>
          <p:nvPr/>
        </p:nvGraphicFramePr>
        <p:xfrm>
          <a:off x="1440" y="1440"/>
          <a:ext cx="1080" cy="1080"/>
        </p:xfrm>
        <a:graphic>
          <a:graphicData uri="http://schemas.openxmlformats.org/presentationml/2006/ole">
            <p:oleObj r:id="rId2" spid="">
              <p:embed/>
              <p:pic>
                <p:nvPicPr>
                  <p:cNvPr id="621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13" name="Picture 4" descr=""/>
          <p:cNvPicPr/>
          <p:nvPr/>
        </p:nvPicPr>
        <p:blipFill>
          <a:blip r:embed="rId4"/>
          <a:stretch/>
        </p:blipFill>
        <p:spPr>
          <a:xfrm>
            <a:off x="10698120" y="6001200"/>
            <a:ext cx="1172880" cy="600480"/>
          </a:xfrm>
          <a:prstGeom prst="rect">
            <a:avLst/>
          </a:prstGeom>
          <a:noFill/>
          <a:ln w="0">
            <a:noFill/>
          </a:ln>
        </p:spPr>
      </p:pic>
      <p:pic>
        <p:nvPicPr>
          <p:cNvPr id="6214" name="Tijdelijke aanduiding voor afbeelding 6" descr="Afbeelding met muur, vloer, kamer&#10;&#10;Automatisch gegenereerde beschrijving"/>
          <p:cNvPicPr/>
          <p:nvPr/>
        </p:nvPicPr>
        <p:blipFill>
          <a:blip r:embed="rId5"/>
          <a:stretch/>
        </p:blipFill>
        <p:spPr>
          <a:xfrm>
            <a:off x="0" y="0"/>
            <a:ext cx="12191760" cy="6857640"/>
          </a:xfrm>
          <a:prstGeom prst="rect">
            <a:avLst/>
          </a:prstGeom>
          <a:noFill/>
          <a:ln w="0">
            <a:noFill/>
          </a:ln>
        </p:spPr>
      </p:pic>
      <p:sp>
        <p:nvSpPr>
          <p:cNvPr id="6215"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21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21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218" name="Groep 11"/>
          <p:cNvGrpSpPr/>
          <p:nvPr/>
        </p:nvGrpSpPr>
        <p:grpSpPr>
          <a:xfrm>
            <a:off x="12263040" y="576000"/>
            <a:ext cx="1129680" cy="756360"/>
            <a:chOff x="12263040" y="576000"/>
            <a:chExt cx="1129680" cy="756360"/>
          </a:xfrm>
        </p:grpSpPr>
        <p:sp>
          <p:nvSpPr>
            <p:cNvPr id="621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220"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75" r:id="rId7"/>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366" name="Object 8"/>
          <p:cNvGraphicFramePr/>
          <p:nvPr/>
        </p:nvGraphicFramePr>
        <p:xfrm>
          <a:off x="2160" y="2160"/>
          <a:ext cx="1800" cy="1800"/>
        </p:xfrm>
        <a:graphic>
          <a:graphicData uri="http://schemas.openxmlformats.org/presentationml/2006/ole">
            <p:oleObj r:id="rId2" spid="">
              <p:embed/>
              <p:pic>
                <p:nvPicPr>
                  <p:cNvPr id="36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36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369" name="Rechte verbindingslijn 9"/>
          <p:cNvCxnSpPr/>
          <p:nvPr/>
        </p:nvCxnSpPr>
        <p:spPr>
          <a:xfrm>
            <a:off x="579960" y="6478200"/>
            <a:ext cx="360" cy="240480"/>
          </a:xfrm>
          <a:prstGeom prst="straightConnector1">
            <a:avLst/>
          </a:prstGeom>
          <a:ln cap="rnd" w="6480">
            <a:solidFill>
              <a:schemeClr val="accent1"/>
            </a:solidFill>
            <a:miter/>
          </a:ln>
        </p:spPr>
      </p:cxnSp>
      <p:pic>
        <p:nvPicPr>
          <p:cNvPr id="370" name="Afbeelding 7" descr=""/>
          <p:cNvPicPr/>
          <p:nvPr/>
        </p:nvPicPr>
        <p:blipFill>
          <a:blip r:embed="rId4"/>
          <a:stretch/>
        </p:blipFill>
        <p:spPr>
          <a:xfrm>
            <a:off x="11045160" y="6275520"/>
            <a:ext cx="906840" cy="479880"/>
          </a:xfrm>
          <a:prstGeom prst="rect">
            <a:avLst/>
          </a:prstGeom>
          <a:noFill/>
          <a:ln w="0">
            <a:noFill/>
          </a:ln>
        </p:spPr>
      </p:pic>
      <p:sp>
        <p:nvSpPr>
          <p:cNvPr id="371" name="PlaceHolder 1"/>
          <p:cNvSpPr>
            <a:spLocks noGrp="1"/>
          </p:cNvSpPr>
          <p:nvPr>
            <p:ph type="body"/>
          </p:nvPr>
        </p:nvSpPr>
        <p:spPr>
          <a:xfrm>
            <a:off x="9156600" y="2218680"/>
            <a:ext cx="2519640" cy="3667680"/>
          </a:xfrm>
          <a:prstGeom prst="rect">
            <a:avLst/>
          </a:prstGeom>
          <a:noFill/>
          <a:ln w="0">
            <a:noFill/>
          </a:ln>
        </p:spPr>
        <p:txBody>
          <a:bodyPr lIns="0" rIns="0" tIns="4680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Click to edit</a:t>
            </a:r>
            <a:endParaRPr b="0" lang="en-US" sz="1870" strike="noStrike" u="none">
              <a:solidFill>
                <a:schemeClr val="dk1"/>
              </a:solidFill>
              <a:effectLst/>
              <a:uFillTx/>
              <a:latin typeface="Verdana"/>
            </a:endParaRPr>
          </a:p>
        </p:txBody>
      </p:sp>
      <p:sp>
        <p:nvSpPr>
          <p:cNvPr id="372" name="PlaceHolder 2"/>
          <p:cNvSpPr>
            <a:spLocks noGrp="1"/>
          </p:cNvSpPr>
          <p:nvPr>
            <p:ph type="body"/>
          </p:nvPr>
        </p:nvSpPr>
        <p:spPr>
          <a:xfrm>
            <a:off x="6271200" y="2218680"/>
            <a:ext cx="2519640" cy="3667680"/>
          </a:xfrm>
          <a:prstGeom prst="rect">
            <a:avLst/>
          </a:prstGeom>
          <a:noFill/>
          <a:ln w="0">
            <a:noFill/>
          </a:ln>
        </p:spPr>
        <p:txBody>
          <a:bodyPr lIns="0" rIns="0" tIns="46800" bIns="0" anchor="t">
            <a:noAutofit/>
          </a:bodyPr>
          <a:p>
            <a:pPr marL="235080" indent="-235080" defTabSz="914400">
              <a:lnSpc>
                <a:spcPct val="113000"/>
              </a:lnSpc>
              <a:spcBef>
                <a:spcPts val="1599"/>
              </a:spcBef>
              <a:buClr>
                <a:srgbClr val="0094d9"/>
              </a:buClr>
              <a:buFont typeface="Symbol" charset="2"/>
              <a:buChar char=""/>
            </a:pPr>
            <a:r>
              <a:rPr b="0" lang="en-US" sz="1870" strike="noStrike" u="none">
                <a:solidFill>
                  <a:schemeClr val="dk1"/>
                </a:solidFill>
                <a:effectLst/>
                <a:uFillTx/>
                <a:latin typeface="Verdana"/>
              </a:rPr>
              <a:t>Click to edit</a:t>
            </a:r>
            <a:endParaRPr b="0" lang="en-US" sz="1870" strike="noStrike" u="none">
              <a:solidFill>
                <a:schemeClr val="dk1"/>
              </a:solidFill>
              <a:effectLst/>
              <a:uFillTx/>
              <a:latin typeface="Verdana"/>
            </a:endParaRPr>
          </a:p>
        </p:txBody>
      </p:sp>
      <p:sp>
        <p:nvSpPr>
          <p:cNvPr id="373" name="PlaceHolder 3"/>
          <p:cNvSpPr>
            <a:spLocks noGrp="1"/>
          </p:cNvSpPr>
          <p:nvPr>
            <p:ph type="body"/>
          </p:nvPr>
        </p:nvSpPr>
        <p:spPr>
          <a:xfrm>
            <a:off x="3399120" y="2218680"/>
            <a:ext cx="2519640" cy="3667680"/>
          </a:xfrm>
          <a:prstGeom prst="rect">
            <a:avLst/>
          </a:prstGeom>
          <a:noFill/>
          <a:ln w="0">
            <a:noFill/>
          </a:ln>
        </p:spPr>
        <p:txBody>
          <a:bodyPr lIns="0" rIns="0" tIns="46800" bIns="0" anchor="t">
            <a:noAutofit/>
          </a:bodyPr>
          <a:p>
            <a:pPr marL="235080" indent="-235080" defTabSz="914400">
              <a:lnSpc>
                <a:spcPct val="113000"/>
              </a:lnSpc>
              <a:spcBef>
                <a:spcPts val="1599"/>
              </a:spcBef>
              <a:buClr>
                <a:srgbClr val="0094d9"/>
              </a:buClr>
              <a:buFont typeface="Symbol" charset="2"/>
              <a:buChar char=""/>
            </a:pPr>
            <a:r>
              <a:rPr b="0" lang="en-US" sz="1870" strike="noStrike" u="none">
                <a:solidFill>
                  <a:schemeClr val="dk1"/>
                </a:solidFill>
                <a:effectLst/>
                <a:uFillTx/>
                <a:latin typeface="Verdana"/>
              </a:rPr>
              <a:t>Click to edit</a:t>
            </a:r>
            <a:endParaRPr b="0" lang="en-US" sz="1870" strike="noStrike" u="none">
              <a:solidFill>
                <a:schemeClr val="dk1"/>
              </a:solidFill>
              <a:effectLst/>
              <a:uFillTx/>
              <a:latin typeface="Verdana"/>
            </a:endParaRPr>
          </a:p>
        </p:txBody>
      </p:sp>
      <p:sp>
        <p:nvSpPr>
          <p:cNvPr id="374" name="PlaceHolder 4"/>
          <p:cNvSpPr>
            <a:spLocks noGrp="1"/>
          </p:cNvSpPr>
          <p:nvPr>
            <p:ph type="body"/>
          </p:nvPr>
        </p:nvSpPr>
        <p:spPr>
          <a:xfrm>
            <a:off x="525600" y="2218680"/>
            <a:ext cx="2519640" cy="3667680"/>
          </a:xfrm>
          <a:prstGeom prst="rect">
            <a:avLst/>
          </a:prstGeom>
          <a:noFill/>
          <a:ln w="0">
            <a:noFill/>
          </a:ln>
        </p:spPr>
        <p:txBody>
          <a:bodyPr lIns="0" rIns="0" tIns="46800" bIns="0" anchor="t">
            <a:noAutofit/>
          </a:bodyPr>
          <a:p>
            <a:pPr marL="235080" indent="-235080" defTabSz="914400">
              <a:lnSpc>
                <a:spcPct val="113000"/>
              </a:lnSpc>
              <a:spcBef>
                <a:spcPts val="1599"/>
              </a:spcBef>
              <a:buClr>
                <a:srgbClr val="0094d9"/>
              </a:buClr>
              <a:buFont typeface="Symbol" charset="2"/>
              <a:buChar char=""/>
            </a:pPr>
            <a:r>
              <a:rPr b="0" lang="en-US" sz="1870" strike="noStrike" u="none">
                <a:solidFill>
                  <a:schemeClr val="dk1"/>
                </a:solidFill>
                <a:effectLst/>
                <a:uFillTx/>
                <a:latin typeface="Verdana"/>
              </a:rPr>
              <a:t>Click to edit</a:t>
            </a:r>
            <a:endParaRPr b="0" lang="en-US" sz="1870" strike="noStrike" u="none">
              <a:solidFill>
                <a:schemeClr val="dk1"/>
              </a:solidFill>
              <a:effectLst/>
              <a:uFillTx/>
              <a:latin typeface="Verdana"/>
            </a:endParaRPr>
          </a:p>
        </p:txBody>
      </p:sp>
      <p:sp>
        <p:nvSpPr>
          <p:cNvPr id="375" name="PlaceHolder 5"/>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376" name="Text Placeholder 3"/>
          <p:cNvSpPr/>
          <p:nvPr/>
        </p:nvSpPr>
        <p:spPr>
          <a:xfrm>
            <a:off x="525600" y="10548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377" name="Text Placeholder 3"/>
          <p:cNvSpPr/>
          <p:nvPr/>
        </p:nvSpPr>
        <p:spPr>
          <a:xfrm>
            <a:off x="3398400" y="10548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378" name="Text Placeholder 3"/>
          <p:cNvSpPr/>
          <p:nvPr/>
        </p:nvSpPr>
        <p:spPr>
          <a:xfrm>
            <a:off x="6271200" y="10548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379" name="Text Placeholder 3"/>
          <p:cNvSpPr/>
          <p:nvPr/>
        </p:nvSpPr>
        <p:spPr>
          <a:xfrm>
            <a:off x="9158400" y="10548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380" name="PlaceHolder 6"/>
          <p:cNvSpPr>
            <a:spLocks noGrp="1"/>
          </p:cNvSpPr>
          <p:nvPr>
            <p:ph type="sldNum" idx="56"/>
          </p:nvPr>
        </p:nvSpPr>
        <p:spPr>
          <a:xfrm>
            <a:off x="11426040" y="6215400"/>
            <a:ext cx="243360" cy="1688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tint val="75000"/>
                  </a:schemeClr>
                </a:solidFill>
                <a:effectLst/>
                <a:uFillTx/>
                <a:latin typeface="Verdana"/>
              </a:defRPr>
            </a:lvl1pPr>
          </a:lstStyle>
          <a:p>
            <a:pPr indent="0" algn="r" defTabSz="914400">
              <a:lnSpc>
                <a:spcPct val="100000"/>
              </a:lnSpc>
              <a:buNone/>
            </a:pPr>
            <a:fld id="{D710B855-22F0-4EAC-ABA4-4D764CFE412E}" type="slidenum">
              <a:rPr b="0" lang="en-IN" sz="1100" strike="noStrike" u="none">
                <a:solidFill>
                  <a:schemeClr val="lt2">
                    <a:tint val="75000"/>
                  </a:schemeClr>
                </a:solidFill>
                <a:effectLst/>
                <a:uFillTx/>
                <a:latin typeface="Verdana"/>
              </a:rPr>
              <a:t>&lt;编号&gt;</a:t>
            </a:fld>
            <a:endParaRPr b="0" lang="en-US" sz="1100" strike="noStrike" u="none">
              <a:solidFill>
                <a:srgbClr val="000000"/>
              </a:solidFill>
              <a:effectLst/>
              <a:uFillTx/>
              <a:latin typeface="Times New Roman"/>
            </a:endParaRPr>
          </a:p>
        </p:txBody>
      </p:sp>
      <p:sp>
        <p:nvSpPr>
          <p:cNvPr id="381" name="PlaceHolder 7"/>
          <p:cNvSpPr>
            <a:spLocks noGrp="1"/>
          </p:cNvSpPr>
          <p:nvPr>
            <p:ph type="body"/>
          </p:nvPr>
        </p:nvSpPr>
        <p:spPr>
          <a:xfrm>
            <a:off x="523800" y="6119640"/>
            <a:ext cx="68364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US" sz="1100" strike="noStrike" u="none">
                <a:solidFill>
                  <a:schemeClr val="lt2"/>
                </a:solidFill>
                <a:effectLst/>
                <a:uFillTx/>
                <a:latin typeface="Verdana"/>
              </a:rPr>
              <a:t>Sources:</a:t>
            </a:r>
            <a:endParaRPr b="0" lang="en-US" sz="1100" strike="noStrike" u="none">
              <a:solidFill>
                <a:schemeClr val="dk1"/>
              </a:solidFill>
              <a:effectLst/>
              <a:uFillTx/>
              <a:latin typeface="Verdana"/>
            </a:endParaRPr>
          </a:p>
        </p:txBody>
      </p:sp>
      <p:sp>
        <p:nvSpPr>
          <p:cNvPr id="382" name="PlaceHolder 8"/>
          <p:cNvSpPr>
            <a:spLocks noGrp="1"/>
          </p:cNvSpPr>
          <p:nvPr>
            <p:ph type="body"/>
          </p:nvPr>
        </p:nvSpPr>
        <p:spPr>
          <a:xfrm>
            <a:off x="1228320" y="6119640"/>
            <a:ext cx="3553200" cy="36000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it-IT" sz="1100" strike="noStrike" u="none">
                <a:solidFill>
                  <a:schemeClr val="dk1"/>
                </a:solidFill>
                <a:effectLst/>
                <a:uFillTx/>
                <a:latin typeface="Verdana"/>
              </a:rPr>
              <a:t>Innova Database (click to edit)</a:t>
            </a:r>
            <a:endParaRPr b="0" lang="en-US" sz="1100" strike="noStrike" u="none">
              <a:solidFill>
                <a:schemeClr val="dk1"/>
              </a:solidFill>
              <a:effectLst/>
              <a:uFillTx/>
              <a:latin typeface="Verdana"/>
            </a:endParaRPr>
          </a:p>
        </p:txBody>
      </p:sp>
      <p:sp>
        <p:nvSpPr>
          <p:cNvPr id="383" name="PlaceHolder 9"/>
          <p:cNvSpPr>
            <a:spLocks noGrp="1"/>
          </p:cNvSpPr>
          <p:nvPr>
            <p:ph type="body"/>
          </p:nvPr>
        </p:nvSpPr>
        <p:spPr>
          <a:xfrm>
            <a:off x="525600" y="1501920"/>
            <a:ext cx="701280" cy="6415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NL" sz="1100" strike="noStrike" u="none">
                <a:solidFill>
                  <a:schemeClr val="dk1"/>
                </a:solidFill>
                <a:effectLst/>
                <a:uFillTx/>
                <a:latin typeface="Verdana"/>
              </a:rPr>
              <a:t>Figure:</a:t>
            </a:r>
            <a:endParaRPr b="0" lang="en-US" sz="1100" strike="noStrike" u="none">
              <a:solidFill>
                <a:schemeClr val="dk1"/>
              </a:solidFill>
              <a:effectLst/>
              <a:uFillTx/>
              <a:latin typeface="Verdana"/>
            </a:endParaRPr>
          </a:p>
        </p:txBody>
      </p:sp>
      <p:sp>
        <p:nvSpPr>
          <p:cNvPr id="384" name="PlaceHolder 10"/>
          <p:cNvSpPr>
            <a:spLocks noGrp="1"/>
          </p:cNvSpPr>
          <p:nvPr>
            <p:ph type="body"/>
          </p:nvPr>
        </p:nvSpPr>
        <p:spPr>
          <a:xfrm>
            <a:off x="1228320" y="1501920"/>
            <a:ext cx="1816920" cy="64152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1"/>
                </a:solidFill>
                <a:effectLst/>
                <a:uFillTx/>
                <a:latin typeface="Verdana"/>
              </a:rPr>
              <a:t> Chart title goes here (do not add an extra title to the chart below)</a:t>
            </a:r>
            <a:endParaRPr b="0" lang="en-US" sz="1100" strike="noStrike" u="none">
              <a:solidFill>
                <a:schemeClr val="dk1"/>
              </a:solidFill>
              <a:effectLst/>
              <a:uFillTx/>
              <a:latin typeface="Verdana"/>
            </a:endParaRPr>
          </a:p>
        </p:txBody>
      </p:sp>
      <p:sp>
        <p:nvSpPr>
          <p:cNvPr id="385" name="PlaceHolder 11"/>
          <p:cNvSpPr>
            <a:spLocks noGrp="1"/>
          </p:cNvSpPr>
          <p:nvPr>
            <p:ph type="body"/>
          </p:nvPr>
        </p:nvSpPr>
        <p:spPr>
          <a:xfrm>
            <a:off x="3398400" y="1501920"/>
            <a:ext cx="701280" cy="6415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NL" sz="1100" strike="noStrike" u="none">
                <a:solidFill>
                  <a:schemeClr val="dk1"/>
                </a:solidFill>
                <a:effectLst/>
                <a:uFillTx/>
                <a:latin typeface="Verdana"/>
              </a:rPr>
              <a:t>Figure:</a:t>
            </a:r>
            <a:endParaRPr b="0" lang="en-US" sz="1100" strike="noStrike" u="none">
              <a:solidFill>
                <a:schemeClr val="dk1"/>
              </a:solidFill>
              <a:effectLst/>
              <a:uFillTx/>
              <a:latin typeface="Verdana"/>
            </a:endParaRPr>
          </a:p>
        </p:txBody>
      </p:sp>
      <p:sp>
        <p:nvSpPr>
          <p:cNvPr id="386" name="PlaceHolder 12"/>
          <p:cNvSpPr>
            <a:spLocks noGrp="1"/>
          </p:cNvSpPr>
          <p:nvPr>
            <p:ph type="body"/>
          </p:nvPr>
        </p:nvSpPr>
        <p:spPr>
          <a:xfrm>
            <a:off x="4101120" y="1501920"/>
            <a:ext cx="1816920" cy="64152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1"/>
                </a:solidFill>
                <a:effectLst/>
                <a:uFillTx/>
                <a:latin typeface="Verdana"/>
              </a:rPr>
              <a:t> Chart title goes here (do not add an extra title to the chart below)</a:t>
            </a:r>
            <a:endParaRPr b="0" lang="en-US" sz="1100" strike="noStrike" u="none">
              <a:solidFill>
                <a:schemeClr val="dk1"/>
              </a:solidFill>
              <a:effectLst/>
              <a:uFillTx/>
              <a:latin typeface="Verdana"/>
            </a:endParaRPr>
          </a:p>
        </p:txBody>
      </p:sp>
      <p:sp>
        <p:nvSpPr>
          <p:cNvPr id="387" name="PlaceHolder 13"/>
          <p:cNvSpPr>
            <a:spLocks noGrp="1"/>
          </p:cNvSpPr>
          <p:nvPr>
            <p:ph type="body"/>
          </p:nvPr>
        </p:nvSpPr>
        <p:spPr>
          <a:xfrm>
            <a:off x="6271200" y="1501920"/>
            <a:ext cx="701280" cy="6415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NL" sz="1100" strike="noStrike" u="none">
                <a:solidFill>
                  <a:schemeClr val="dk1"/>
                </a:solidFill>
                <a:effectLst/>
                <a:uFillTx/>
                <a:latin typeface="Verdana"/>
              </a:rPr>
              <a:t>Figure:</a:t>
            </a:r>
            <a:endParaRPr b="0" lang="en-US" sz="1100" strike="noStrike" u="none">
              <a:solidFill>
                <a:schemeClr val="dk1"/>
              </a:solidFill>
              <a:effectLst/>
              <a:uFillTx/>
              <a:latin typeface="Verdana"/>
            </a:endParaRPr>
          </a:p>
        </p:txBody>
      </p:sp>
      <p:sp>
        <p:nvSpPr>
          <p:cNvPr id="388" name="PlaceHolder 14"/>
          <p:cNvSpPr>
            <a:spLocks noGrp="1"/>
          </p:cNvSpPr>
          <p:nvPr>
            <p:ph type="body"/>
          </p:nvPr>
        </p:nvSpPr>
        <p:spPr>
          <a:xfrm>
            <a:off x="6973920" y="1501920"/>
            <a:ext cx="1816920" cy="64152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1"/>
                </a:solidFill>
                <a:effectLst/>
                <a:uFillTx/>
                <a:latin typeface="Verdana"/>
              </a:rPr>
              <a:t> Chart title goes here (do not add an extra title to the chart below)</a:t>
            </a:r>
            <a:endParaRPr b="0" lang="en-US" sz="1100" strike="noStrike" u="none">
              <a:solidFill>
                <a:schemeClr val="dk1"/>
              </a:solidFill>
              <a:effectLst/>
              <a:uFillTx/>
              <a:latin typeface="Verdana"/>
            </a:endParaRPr>
          </a:p>
        </p:txBody>
      </p:sp>
      <p:sp>
        <p:nvSpPr>
          <p:cNvPr id="389" name="PlaceHolder 15"/>
          <p:cNvSpPr>
            <a:spLocks noGrp="1"/>
          </p:cNvSpPr>
          <p:nvPr>
            <p:ph type="body"/>
          </p:nvPr>
        </p:nvSpPr>
        <p:spPr>
          <a:xfrm>
            <a:off x="9164520" y="1501920"/>
            <a:ext cx="701280" cy="6415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NL" sz="1100" strike="noStrike" u="none">
                <a:solidFill>
                  <a:schemeClr val="dk1"/>
                </a:solidFill>
                <a:effectLst/>
                <a:uFillTx/>
                <a:latin typeface="Verdana"/>
              </a:rPr>
              <a:t>Figure:</a:t>
            </a:r>
            <a:endParaRPr b="0" lang="en-US" sz="1100" strike="noStrike" u="none">
              <a:solidFill>
                <a:schemeClr val="dk1"/>
              </a:solidFill>
              <a:effectLst/>
              <a:uFillTx/>
              <a:latin typeface="Verdana"/>
            </a:endParaRPr>
          </a:p>
        </p:txBody>
      </p:sp>
      <p:sp>
        <p:nvSpPr>
          <p:cNvPr id="390" name="PlaceHolder 16"/>
          <p:cNvSpPr>
            <a:spLocks noGrp="1"/>
          </p:cNvSpPr>
          <p:nvPr>
            <p:ph type="body"/>
          </p:nvPr>
        </p:nvSpPr>
        <p:spPr>
          <a:xfrm>
            <a:off x="9867600" y="1501920"/>
            <a:ext cx="1816920" cy="64152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1"/>
                </a:solidFill>
                <a:effectLst/>
                <a:uFillTx/>
                <a:latin typeface="Verdana"/>
              </a:rPr>
              <a:t> Chart title goes here (do not add an extra title to the chart below)</a:t>
            </a:r>
            <a:endParaRPr b="0" lang="en-US" sz="11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99" r:id="rId5"/>
  </p:sldLayoutIdLst>
</p:sldMaster>
</file>

<file path=ppt/slideMasters/slideMaster2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23" name="think-cell data - do not delete"/>
          <p:cNvGraphicFramePr/>
          <p:nvPr/>
        </p:nvGraphicFramePr>
        <p:xfrm>
          <a:off x="1440" y="1440"/>
          <a:ext cx="1080" cy="1080"/>
        </p:xfrm>
        <a:graphic>
          <a:graphicData uri="http://schemas.openxmlformats.org/presentationml/2006/ole">
            <p:oleObj r:id="rId2" spid="">
              <p:embed/>
              <p:pic>
                <p:nvPicPr>
                  <p:cNvPr id="622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25" name="Picture 4" descr=""/>
          <p:cNvPicPr/>
          <p:nvPr/>
        </p:nvPicPr>
        <p:blipFill>
          <a:blip r:embed="rId4"/>
          <a:stretch/>
        </p:blipFill>
        <p:spPr>
          <a:xfrm>
            <a:off x="10698120" y="6001200"/>
            <a:ext cx="1172880" cy="600480"/>
          </a:xfrm>
          <a:prstGeom prst="rect">
            <a:avLst/>
          </a:prstGeom>
          <a:noFill/>
          <a:ln w="0">
            <a:noFill/>
          </a:ln>
        </p:spPr>
      </p:pic>
      <p:pic>
        <p:nvPicPr>
          <p:cNvPr id="6226" name="Picture Placeholder 2" descr=""/>
          <p:cNvPicPr/>
          <p:nvPr/>
        </p:nvPicPr>
        <p:blipFill>
          <a:blip r:embed="rId5"/>
          <a:stretch/>
        </p:blipFill>
        <p:spPr>
          <a:xfrm>
            <a:off x="0" y="0"/>
            <a:ext cx="12191760" cy="6857640"/>
          </a:xfrm>
          <a:prstGeom prst="rect">
            <a:avLst/>
          </a:prstGeom>
          <a:noFill/>
          <a:ln w="0">
            <a:noFill/>
          </a:ln>
        </p:spPr>
      </p:pic>
      <p:sp>
        <p:nvSpPr>
          <p:cNvPr id="6227"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22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229"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230" name="Groep 14"/>
          <p:cNvGrpSpPr/>
          <p:nvPr/>
        </p:nvGrpSpPr>
        <p:grpSpPr>
          <a:xfrm>
            <a:off x="12263040" y="576000"/>
            <a:ext cx="1129680" cy="756360"/>
            <a:chOff x="12263040" y="576000"/>
            <a:chExt cx="1129680" cy="756360"/>
          </a:xfrm>
        </p:grpSpPr>
        <p:sp>
          <p:nvSpPr>
            <p:cNvPr id="6231"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232"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77" r:id="rId7"/>
  </p:sldLayoutIdLst>
</p:sldMaster>
</file>

<file path=ppt/slideMasters/slideMaster2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35" name="think-cell data - do not delete"/>
          <p:cNvGraphicFramePr/>
          <p:nvPr/>
        </p:nvGraphicFramePr>
        <p:xfrm>
          <a:off x="1440" y="1440"/>
          <a:ext cx="1080" cy="1080"/>
        </p:xfrm>
        <a:graphic>
          <a:graphicData uri="http://schemas.openxmlformats.org/presentationml/2006/ole">
            <p:oleObj r:id="rId2" spid="">
              <p:embed/>
              <p:pic>
                <p:nvPicPr>
                  <p:cNvPr id="623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37" name="Picture 4" descr=""/>
          <p:cNvPicPr/>
          <p:nvPr/>
        </p:nvPicPr>
        <p:blipFill>
          <a:blip r:embed="rId4"/>
          <a:stretch/>
        </p:blipFill>
        <p:spPr>
          <a:xfrm>
            <a:off x="10698120" y="6001200"/>
            <a:ext cx="1172880" cy="600480"/>
          </a:xfrm>
          <a:prstGeom prst="rect">
            <a:avLst/>
          </a:prstGeom>
          <a:noFill/>
          <a:ln w="0">
            <a:noFill/>
          </a:ln>
        </p:spPr>
      </p:pic>
      <p:pic>
        <p:nvPicPr>
          <p:cNvPr id="6238" name="Picture Placeholder 6" descr="A person and person sitting on a pink chair&#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6239"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24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241"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242" name="Groep 14"/>
          <p:cNvGrpSpPr/>
          <p:nvPr/>
        </p:nvGrpSpPr>
        <p:grpSpPr>
          <a:xfrm>
            <a:off x="12263040" y="576000"/>
            <a:ext cx="1129680" cy="756360"/>
            <a:chOff x="12263040" y="576000"/>
            <a:chExt cx="1129680" cy="756360"/>
          </a:xfrm>
        </p:grpSpPr>
        <p:sp>
          <p:nvSpPr>
            <p:cNvPr id="6243"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244"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79" r:id="rId7"/>
  </p:sldLayoutIdLst>
</p:sldMaster>
</file>

<file path=ppt/slideMasters/slideMaster2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47" name="think-cell data - do not delete"/>
          <p:cNvGraphicFramePr/>
          <p:nvPr/>
        </p:nvGraphicFramePr>
        <p:xfrm>
          <a:off x="1440" y="1440"/>
          <a:ext cx="1080" cy="1080"/>
        </p:xfrm>
        <a:graphic>
          <a:graphicData uri="http://schemas.openxmlformats.org/presentationml/2006/ole">
            <p:oleObj r:id="rId2" spid="">
              <p:embed/>
              <p:pic>
                <p:nvPicPr>
                  <p:cNvPr id="624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49" name="Picture 4" descr=""/>
          <p:cNvPicPr/>
          <p:nvPr/>
        </p:nvPicPr>
        <p:blipFill>
          <a:blip r:embed="rId4"/>
          <a:stretch/>
        </p:blipFill>
        <p:spPr>
          <a:xfrm>
            <a:off x="10698120" y="6001200"/>
            <a:ext cx="1172880" cy="600480"/>
          </a:xfrm>
          <a:prstGeom prst="rect">
            <a:avLst/>
          </a:prstGeom>
          <a:noFill/>
          <a:ln w="0">
            <a:noFill/>
          </a:ln>
        </p:spPr>
      </p:pic>
      <p:pic>
        <p:nvPicPr>
          <p:cNvPr id="6250" name="Tijdelijke aanduiding voor afbeelding 6" descr="Afbeelding met muur, binnen, kast, persoon&#10;&#10;Automatisch gegenereerde beschrijving"/>
          <p:cNvPicPr/>
          <p:nvPr/>
        </p:nvPicPr>
        <p:blipFill>
          <a:blip r:embed="rId5"/>
          <a:stretch/>
        </p:blipFill>
        <p:spPr>
          <a:xfrm>
            <a:off x="0" y="0"/>
            <a:ext cx="12191760" cy="6857640"/>
          </a:xfrm>
          <a:prstGeom prst="rect">
            <a:avLst/>
          </a:prstGeom>
          <a:noFill/>
          <a:ln w="0">
            <a:noFill/>
          </a:ln>
        </p:spPr>
      </p:pic>
      <p:sp>
        <p:nvSpPr>
          <p:cNvPr id="6251"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25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253"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254" name="Groep 14"/>
          <p:cNvGrpSpPr/>
          <p:nvPr/>
        </p:nvGrpSpPr>
        <p:grpSpPr>
          <a:xfrm>
            <a:off x="12263040" y="576000"/>
            <a:ext cx="1129680" cy="756360"/>
            <a:chOff x="12263040" y="576000"/>
            <a:chExt cx="1129680" cy="756360"/>
          </a:xfrm>
        </p:grpSpPr>
        <p:sp>
          <p:nvSpPr>
            <p:cNvPr id="625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256"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81" r:id="rId7"/>
  </p:sldLayoutIdLst>
</p:sldMaster>
</file>

<file path=ppt/slideMasters/slideMaster2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59" name="think-cell data - do not delete"/>
          <p:cNvGraphicFramePr/>
          <p:nvPr/>
        </p:nvGraphicFramePr>
        <p:xfrm>
          <a:off x="1440" y="1440"/>
          <a:ext cx="1080" cy="1080"/>
        </p:xfrm>
        <a:graphic>
          <a:graphicData uri="http://schemas.openxmlformats.org/presentationml/2006/ole">
            <p:oleObj r:id="rId2" spid="">
              <p:embed/>
              <p:pic>
                <p:nvPicPr>
                  <p:cNvPr id="626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61" name="Picture 4" descr=""/>
          <p:cNvPicPr/>
          <p:nvPr/>
        </p:nvPicPr>
        <p:blipFill>
          <a:blip r:embed="rId4"/>
          <a:stretch/>
        </p:blipFill>
        <p:spPr>
          <a:xfrm>
            <a:off x="10698120" y="6001200"/>
            <a:ext cx="1172880" cy="600480"/>
          </a:xfrm>
          <a:prstGeom prst="rect">
            <a:avLst/>
          </a:prstGeom>
          <a:noFill/>
          <a:ln w="0">
            <a:noFill/>
          </a:ln>
        </p:spPr>
      </p:pic>
      <p:sp>
        <p:nvSpPr>
          <p:cNvPr id="6262" name="PlaceHolder 1"/>
          <p:cNvSpPr>
            <a:spLocks noGrp="1"/>
          </p:cNvSpPr>
          <p:nvPr>
            <p:ph type="title"/>
          </p:nvPr>
        </p:nvSpPr>
        <p:spPr>
          <a:xfrm>
            <a:off x="1007640" y="1701720"/>
            <a:ext cx="3168360" cy="3365640"/>
          </a:xfrm>
          <a:prstGeom prst="rect">
            <a:avLst/>
          </a:prstGeom>
          <a:noFill/>
          <a:ln w="0">
            <a:noFill/>
          </a:ln>
        </p:spPr>
        <p:txBody>
          <a:bodyPr lIns="0" rIns="0" tIns="0" bIns="0" anchor="b">
            <a:noAutofit/>
          </a:bodyPr>
          <a:p>
            <a:pPr indent="0" defTabSz="914400">
              <a:lnSpc>
                <a:spcPct val="112000"/>
              </a:lnSpc>
              <a:buNone/>
            </a:pPr>
            <a:r>
              <a:rPr b="0" lang="en-GB" sz="3200" strike="noStrike" u="none">
                <a:solidFill>
                  <a:schemeClr val="accent1"/>
                </a:solidFill>
                <a:effectLst/>
                <a:uFillTx/>
                <a:latin typeface="Verdana"/>
              </a:rPr>
              <a:t>Click to edit Master title style</a:t>
            </a:r>
            <a:endParaRPr b="0" lang="en-US" sz="3200" strike="noStrike" u="none">
              <a:solidFill>
                <a:schemeClr val="dk1"/>
              </a:solidFill>
              <a:effectLst/>
              <a:uFillTx/>
              <a:latin typeface="Verdana"/>
            </a:endParaRPr>
          </a:p>
        </p:txBody>
      </p:sp>
      <p:sp>
        <p:nvSpPr>
          <p:cNvPr id="6263" name="Tekstvak 12"/>
          <p:cNvSpPr/>
          <p:nvPr/>
        </p:nvSpPr>
        <p:spPr>
          <a:xfrm>
            <a:off x="100764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264" name="Groep 4"/>
          <p:cNvGrpSpPr/>
          <p:nvPr/>
        </p:nvGrpSpPr>
        <p:grpSpPr>
          <a:xfrm>
            <a:off x="12263040" y="576000"/>
            <a:ext cx="1129680" cy="756360"/>
            <a:chOff x="12263040" y="576000"/>
            <a:chExt cx="1129680" cy="756360"/>
          </a:xfrm>
        </p:grpSpPr>
        <p:sp>
          <p:nvSpPr>
            <p:cNvPr id="626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266" name="Tekstvak 3"/>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6267" name="Afbeelding 7" descr=""/>
          <p:cNvPicPr/>
          <p:nvPr/>
        </p:nvPicPr>
        <p:blipFill>
          <a:blip r:embed="rId5"/>
          <a:stretch/>
        </p:blipFill>
        <p:spPr>
          <a:xfrm>
            <a:off x="648000" y="374400"/>
            <a:ext cx="1727280" cy="1046160"/>
          </a:xfrm>
          <a:prstGeom prst="rect">
            <a:avLst/>
          </a:prstGeom>
          <a:noFill/>
          <a:ln w="0">
            <a:noFill/>
          </a:ln>
        </p:spPr>
      </p:pic>
      <p:sp>
        <p:nvSpPr>
          <p:cNvPr id="6268" name="PlaceHolder 2"/>
          <p:cNvSpPr>
            <a:spLocks noGrp="1"/>
          </p:cNvSpPr>
          <p:nvPr>
            <p:ph type="body"/>
          </p:nvPr>
        </p:nvSpPr>
        <p:spPr>
          <a:xfrm>
            <a:off x="4526640" y="0"/>
            <a:ext cx="7665120" cy="58845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183" r:id="rId6"/>
  </p:sldLayoutIdLst>
</p:sldMaster>
</file>

<file path=ppt/slideMasters/slideMaster2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71" name="think-cell data - do not delete"/>
          <p:cNvGraphicFramePr/>
          <p:nvPr/>
        </p:nvGraphicFramePr>
        <p:xfrm>
          <a:off x="1440" y="1440"/>
          <a:ext cx="1080" cy="1080"/>
        </p:xfrm>
        <a:graphic>
          <a:graphicData uri="http://schemas.openxmlformats.org/presentationml/2006/ole">
            <p:oleObj r:id="rId2" spid="">
              <p:embed/>
              <p:pic>
                <p:nvPicPr>
                  <p:cNvPr id="627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73" name="Picture 4" descr=""/>
          <p:cNvPicPr/>
          <p:nvPr/>
        </p:nvPicPr>
        <p:blipFill>
          <a:blip r:embed="rId4"/>
          <a:stretch/>
        </p:blipFill>
        <p:spPr>
          <a:xfrm>
            <a:off x="10698120" y="6001200"/>
            <a:ext cx="1172880" cy="600480"/>
          </a:xfrm>
          <a:prstGeom prst="rect">
            <a:avLst/>
          </a:prstGeom>
          <a:noFill/>
          <a:ln w="0">
            <a:noFill/>
          </a:ln>
        </p:spPr>
      </p:pic>
      <p:sp>
        <p:nvSpPr>
          <p:cNvPr id="6274"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275"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185" r:id="rId5"/>
  </p:sldLayoutIdLst>
</p:sldMaster>
</file>

<file path=ppt/slideMasters/slideMaster2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78" name="think-cell data - do not delete"/>
          <p:cNvGraphicFramePr/>
          <p:nvPr/>
        </p:nvGraphicFramePr>
        <p:xfrm>
          <a:off x="1440" y="1440"/>
          <a:ext cx="1080" cy="1080"/>
        </p:xfrm>
        <a:graphic>
          <a:graphicData uri="http://schemas.openxmlformats.org/presentationml/2006/ole">
            <p:oleObj r:id="rId2" spid="">
              <p:embed/>
              <p:pic>
                <p:nvPicPr>
                  <p:cNvPr id="6279"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80" name="Picture 4" descr=""/>
          <p:cNvPicPr/>
          <p:nvPr/>
        </p:nvPicPr>
        <p:blipFill>
          <a:blip r:embed="rId4"/>
          <a:stretch/>
        </p:blipFill>
        <p:spPr>
          <a:xfrm>
            <a:off x="10698120" y="6001200"/>
            <a:ext cx="1172880" cy="600480"/>
          </a:xfrm>
          <a:prstGeom prst="rect">
            <a:avLst/>
          </a:prstGeom>
          <a:noFill/>
          <a:ln w="0">
            <a:noFill/>
          </a:ln>
        </p:spPr>
      </p:pic>
      <p:pic>
        <p:nvPicPr>
          <p:cNvPr id="6281" name="Tijdelijke aanduiding voor afbeelding 4" descr="Afbeelding met man, muur, binnen, persoon&#10;&#10;Automatisch gegenereerde beschrijving"/>
          <p:cNvPicPr/>
          <p:nvPr/>
        </p:nvPicPr>
        <p:blipFill>
          <a:blip r:embed="rId5"/>
          <a:stretch/>
        </p:blipFill>
        <p:spPr>
          <a:xfrm>
            <a:off x="0" y="0"/>
            <a:ext cx="12191760" cy="6857640"/>
          </a:xfrm>
          <a:prstGeom prst="rect">
            <a:avLst/>
          </a:prstGeom>
          <a:noFill/>
          <a:ln w="0">
            <a:noFill/>
          </a:ln>
        </p:spPr>
      </p:pic>
      <p:sp>
        <p:nvSpPr>
          <p:cNvPr id="6282"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187" r:id="rId6"/>
  </p:sldLayoutIdLst>
</p:sldMaster>
</file>

<file path=ppt/slideMasters/slideMaster2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85" name="think-cell data - do not delete"/>
          <p:cNvGraphicFramePr/>
          <p:nvPr/>
        </p:nvGraphicFramePr>
        <p:xfrm>
          <a:off x="1440" y="1440"/>
          <a:ext cx="1080" cy="1080"/>
        </p:xfrm>
        <a:graphic>
          <a:graphicData uri="http://schemas.openxmlformats.org/presentationml/2006/ole">
            <p:oleObj r:id="rId2" spid="">
              <p:embed/>
              <p:pic>
                <p:nvPicPr>
                  <p:cNvPr id="628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87" name="Picture 4" descr=""/>
          <p:cNvPicPr/>
          <p:nvPr/>
        </p:nvPicPr>
        <p:blipFill>
          <a:blip r:embed="rId4"/>
          <a:stretch/>
        </p:blipFill>
        <p:spPr>
          <a:xfrm>
            <a:off x="10698120" y="6001200"/>
            <a:ext cx="1172880" cy="600480"/>
          </a:xfrm>
          <a:prstGeom prst="rect">
            <a:avLst/>
          </a:prstGeom>
          <a:noFill/>
          <a:ln w="0">
            <a:noFill/>
          </a:ln>
        </p:spPr>
      </p:pic>
      <p:pic>
        <p:nvPicPr>
          <p:cNvPr id="6288" name="Tijdelijke aanduiding voor afbeelding 4" descr="Afbeelding met muur, binnen, staand, man&#10;&#10;Automatisch gegenereerde beschrijving"/>
          <p:cNvPicPr/>
          <p:nvPr/>
        </p:nvPicPr>
        <p:blipFill>
          <a:blip r:embed="rId5"/>
          <a:stretch/>
        </p:blipFill>
        <p:spPr>
          <a:xfrm>
            <a:off x="0" y="0"/>
            <a:ext cx="12191760" cy="6857640"/>
          </a:xfrm>
          <a:prstGeom prst="rect">
            <a:avLst/>
          </a:prstGeom>
          <a:noFill/>
          <a:ln w="0">
            <a:noFill/>
          </a:ln>
        </p:spPr>
      </p:pic>
      <p:sp>
        <p:nvSpPr>
          <p:cNvPr id="6289"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189" r:id="rId6"/>
  </p:sldLayoutIdLst>
</p:sldMaster>
</file>

<file path=ppt/slideMasters/slideMaster2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92" name="think-cell data - do not delete"/>
          <p:cNvGraphicFramePr/>
          <p:nvPr/>
        </p:nvGraphicFramePr>
        <p:xfrm>
          <a:off x="1440" y="1440"/>
          <a:ext cx="1080" cy="1080"/>
        </p:xfrm>
        <a:graphic>
          <a:graphicData uri="http://schemas.openxmlformats.org/presentationml/2006/ole">
            <p:oleObj r:id="rId2" spid="">
              <p:embed/>
              <p:pic>
                <p:nvPicPr>
                  <p:cNvPr id="629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94" name="Picture 4" descr=""/>
          <p:cNvPicPr/>
          <p:nvPr/>
        </p:nvPicPr>
        <p:blipFill>
          <a:blip r:embed="rId4"/>
          <a:stretch/>
        </p:blipFill>
        <p:spPr>
          <a:xfrm>
            <a:off x="10698120" y="6001200"/>
            <a:ext cx="1172880" cy="600480"/>
          </a:xfrm>
          <a:prstGeom prst="rect">
            <a:avLst/>
          </a:prstGeom>
          <a:noFill/>
          <a:ln w="0">
            <a:noFill/>
          </a:ln>
        </p:spPr>
      </p:pic>
      <p:pic>
        <p:nvPicPr>
          <p:cNvPr id="6295" name="Picture Placeholder 3" descr=""/>
          <p:cNvPicPr/>
          <p:nvPr/>
        </p:nvPicPr>
        <p:blipFill>
          <a:blip r:embed="rId5"/>
          <a:stretch/>
        </p:blipFill>
        <p:spPr>
          <a:xfrm>
            <a:off x="0" y="0"/>
            <a:ext cx="12191760" cy="6857640"/>
          </a:xfrm>
          <a:prstGeom prst="rect">
            <a:avLst/>
          </a:prstGeom>
          <a:noFill/>
          <a:ln w="0">
            <a:noFill/>
          </a:ln>
        </p:spPr>
      </p:pic>
      <p:sp>
        <p:nvSpPr>
          <p:cNvPr id="6296"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191" r:id="rId6"/>
  </p:sldLayoutIdLst>
</p:sldMaster>
</file>

<file path=ppt/slideMasters/slideMaster2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299" name="think-cell data - do not delete"/>
          <p:cNvGraphicFramePr/>
          <p:nvPr/>
        </p:nvGraphicFramePr>
        <p:xfrm>
          <a:off x="1440" y="1440"/>
          <a:ext cx="1080" cy="1080"/>
        </p:xfrm>
        <a:graphic>
          <a:graphicData uri="http://schemas.openxmlformats.org/presentationml/2006/ole">
            <p:oleObj r:id="rId2" spid="">
              <p:embed/>
              <p:pic>
                <p:nvPicPr>
                  <p:cNvPr id="630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01" name="Picture 4" descr=""/>
          <p:cNvPicPr/>
          <p:nvPr/>
        </p:nvPicPr>
        <p:blipFill>
          <a:blip r:embed="rId4"/>
          <a:stretch/>
        </p:blipFill>
        <p:spPr>
          <a:xfrm>
            <a:off x="10698120" y="6001200"/>
            <a:ext cx="1172880" cy="600480"/>
          </a:xfrm>
          <a:prstGeom prst="rect">
            <a:avLst/>
          </a:prstGeom>
          <a:noFill/>
          <a:ln w="0">
            <a:noFill/>
          </a:ln>
        </p:spPr>
      </p:pic>
      <p:pic>
        <p:nvPicPr>
          <p:cNvPr id="6302" name="Tijdelijke aanduiding voor afbeelding 4" descr="Afbeelding met muur, binnen, man, kast&#10;&#10;Automatisch gegenereerde beschrijving"/>
          <p:cNvPicPr/>
          <p:nvPr/>
        </p:nvPicPr>
        <p:blipFill>
          <a:blip r:embed="rId5"/>
          <a:stretch/>
        </p:blipFill>
        <p:spPr>
          <a:xfrm>
            <a:off x="0" y="0"/>
            <a:ext cx="12191760" cy="6857640"/>
          </a:xfrm>
          <a:prstGeom prst="rect">
            <a:avLst/>
          </a:prstGeom>
          <a:noFill/>
          <a:ln w="0">
            <a:noFill/>
          </a:ln>
        </p:spPr>
      </p:pic>
      <p:sp>
        <p:nvSpPr>
          <p:cNvPr id="6303"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193" r:id="rId6"/>
  </p:sldLayoutIdLst>
</p:sldMaster>
</file>

<file path=ppt/slideMasters/slideMaster2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06" name="think-cell data - do not delete"/>
          <p:cNvGraphicFramePr/>
          <p:nvPr/>
        </p:nvGraphicFramePr>
        <p:xfrm>
          <a:off x="1440" y="1440"/>
          <a:ext cx="1080" cy="1080"/>
        </p:xfrm>
        <a:graphic>
          <a:graphicData uri="http://schemas.openxmlformats.org/presentationml/2006/ole">
            <p:oleObj r:id="rId2" spid="">
              <p:embed/>
              <p:pic>
                <p:nvPicPr>
                  <p:cNvPr id="630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08" name="Picture 4" descr=""/>
          <p:cNvPicPr/>
          <p:nvPr/>
        </p:nvPicPr>
        <p:blipFill>
          <a:blip r:embed="rId4"/>
          <a:stretch/>
        </p:blipFill>
        <p:spPr>
          <a:xfrm>
            <a:off x="10698120" y="6001200"/>
            <a:ext cx="1172880" cy="600480"/>
          </a:xfrm>
          <a:prstGeom prst="rect">
            <a:avLst/>
          </a:prstGeom>
          <a:noFill/>
          <a:ln w="0">
            <a:noFill/>
          </a:ln>
        </p:spPr>
      </p:pic>
      <p:pic>
        <p:nvPicPr>
          <p:cNvPr id="6309" name="Tijdelijke aanduiding voor afbeelding 4" descr="Afbeelding met muur&#10;&#10;Automatisch gegenereerde beschrijving"/>
          <p:cNvPicPr/>
          <p:nvPr/>
        </p:nvPicPr>
        <p:blipFill>
          <a:blip r:embed="rId5"/>
          <a:stretch/>
        </p:blipFill>
        <p:spPr>
          <a:xfrm>
            <a:off x="0" y="0"/>
            <a:ext cx="12191760" cy="6857640"/>
          </a:xfrm>
          <a:prstGeom prst="rect">
            <a:avLst/>
          </a:prstGeom>
          <a:noFill/>
          <a:ln w="0">
            <a:noFill/>
          </a:ln>
        </p:spPr>
      </p:pic>
      <p:sp>
        <p:nvSpPr>
          <p:cNvPr id="6310"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195" r:id="rId6"/>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393" name="Object 8"/>
          <p:cNvGraphicFramePr/>
          <p:nvPr/>
        </p:nvGraphicFramePr>
        <p:xfrm>
          <a:off x="2160" y="2160"/>
          <a:ext cx="1800" cy="1800"/>
        </p:xfrm>
        <a:graphic>
          <a:graphicData uri="http://schemas.openxmlformats.org/presentationml/2006/ole">
            <p:oleObj r:id="rId2" spid="">
              <p:embed/>
              <p:pic>
                <p:nvPicPr>
                  <p:cNvPr id="394"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395"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396" name="Rechte verbindingslijn 9"/>
          <p:cNvCxnSpPr/>
          <p:nvPr/>
        </p:nvCxnSpPr>
        <p:spPr>
          <a:xfrm>
            <a:off x="579960" y="6478200"/>
            <a:ext cx="360" cy="240480"/>
          </a:xfrm>
          <a:prstGeom prst="straightConnector1">
            <a:avLst/>
          </a:prstGeom>
          <a:ln cap="rnd" w="6480">
            <a:solidFill>
              <a:schemeClr val="accent1"/>
            </a:solidFill>
            <a:miter/>
          </a:ln>
        </p:spPr>
      </p:cxnSp>
      <p:pic>
        <p:nvPicPr>
          <p:cNvPr id="397" name="Afbeelding 7" descr=""/>
          <p:cNvPicPr/>
          <p:nvPr/>
        </p:nvPicPr>
        <p:blipFill>
          <a:blip r:embed="rId4"/>
          <a:stretch/>
        </p:blipFill>
        <p:spPr>
          <a:xfrm>
            <a:off x="11045160" y="6275520"/>
            <a:ext cx="906840" cy="479880"/>
          </a:xfrm>
          <a:prstGeom prst="rect">
            <a:avLst/>
          </a:prstGeom>
          <a:noFill/>
          <a:ln w="0">
            <a:noFill/>
          </a:ln>
        </p:spPr>
      </p:pic>
      <p:cxnSp>
        <p:nvCxnSpPr>
          <p:cNvPr id="398" name="Straight Connector 3"/>
          <p:cNvCxnSpPr/>
          <p:nvPr/>
        </p:nvCxnSpPr>
        <p:spPr>
          <a:xfrm>
            <a:off x="623520" y="6140160"/>
            <a:ext cx="10844640" cy="360"/>
          </a:xfrm>
          <a:prstGeom prst="straightConnector1">
            <a:avLst/>
          </a:prstGeom>
          <a:ln w="6480">
            <a:solidFill>
              <a:srgbClr val="d9d9d9"/>
            </a:solidFill>
            <a:miter/>
          </a:ln>
        </p:spPr>
      </p:cxnSp>
      <p:cxnSp>
        <p:nvCxnSpPr>
          <p:cNvPr id="399" name="Straight Connector 6"/>
          <p:cNvCxnSpPr/>
          <p:nvPr/>
        </p:nvCxnSpPr>
        <p:spPr>
          <a:xfrm>
            <a:off x="623520" y="914760"/>
            <a:ext cx="10759680" cy="360"/>
          </a:xfrm>
          <a:prstGeom prst="straightConnector1">
            <a:avLst/>
          </a:prstGeom>
          <a:ln w="6480">
            <a:solidFill>
              <a:srgbClr val="d9d9d9"/>
            </a:solidFill>
            <a:miter/>
          </a:ln>
        </p:spPr>
      </p:cxnSp>
      <p:sp>
        <p:nvSpPr>
          <p:cNvPr id="400" name="PlaceHolder 1"/>
          <p:cNvSpPr>
            <a:spLocks noGrp="1"/>
          </p:cNvSpPr>
          <p:nvPr>
            <p:ph type="body"/>
          </p:nvPr>
        </p:nvSpPr>
        <p:spPr>
          <a:xfrm>
            <a:off x="666720" y="194040"/>
            <a:ext cx="10744560" cy="581400"/>
          </a:xfrm>
          <a:prstGeom prst="rect">
            <a:avLst/>
          </a:prstGeom>
          <a:noFill/>
          <a:ln w="0">
            <a:noFill/>
          </a:ln>
        </p:spPr>
        <p:txBody>
          <a:bodyPr lIns="0" rIns="0" tIns="0" bIns="0" anchor="b">
            <a:noAutofit/>
          </a:bodyPr>
          <a:p>
            <a:pPr marL="432000" indent="-324000" defTabSz="914400">
              <a:lnSpc>
                <a:spcPts val="2801"/>
              </a:lnSpc>
              <a:buClr>
                <a:srgbClr val="000000"/>
              </a:buClr>
              <a:buSzPct val="45000"/>
              <a:buFont typeface="Wingdings" charset="2"/>
              <a:buChar char=""/>
              <a:tabLst>
                <a:tab algn="l" pos="0"/>
              </a:tabLst>
            </a:pPr>
            <a:r>
              <a:rPr b="1" lang="en-US" sz="2710" strike="noStrike" u="none">
                <a:solidFill>
                  <a:srgbClr val="2a2d88"/>
                </a:solidFill>
                <a:effectLst/>
                <a:uFillTx/>
                <a:latin typeface="Proxima Nova Rg"/>
              </a:rPr>
              <a:t>PPT 4.0</a:t>
            </a:r>
            <a:endParaRPr b="0" lang="en-US" sz="2710" strike="noStrike" u="none">
              <a:solidFill>
                <a:schemeClr val="dk1"/>
              </a:solidFill>
              <a:effectLst/>
              <a:uFillTx/>
              <a:latin typeface="Verdana"/>
            </a:endParaRPr>
          </a:p>
        </p:txBody>
      </p:sp>
      <p:sp>
        <p:nvSpPr>
          <p:cNvPr id="401" name="PlaceHolder 2"/>
          <p:cNvSpPr>
            <a:spLocks noGrp="1"/>
          </p:cNvSpPr>
          <p:nvPr>
            <p:ph type="body"/>
          </p:nvPr>
        </p:nvSpPr>
        <p:spPr>
          <a:xfrm>
            <a:off x="713880" y="6247800"/>
            <a:ext cx="638280" cy="47844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1" lang="en-US" sz="1200" strike="noStrike" u="none">
                <a:solidFill>
                  <a:srgbClr val="e25303"/>
                </a:solidFill>
                <a:effectLst/>
                <a:uFillTx/>
                <a:latin typeface="Proxima Nova Rg"/>
              </a:rPr>
              <a:t>Source: </a:t>
            </a:r>
            <a:endParaRPr b="0" lang="en-US" sz="1200" strike="noStrike" u="none">
              <a:solidFill>
                <a:schemeClr val="dk1"/>
              </a:solidFill>
              <a:effectLst/>
              <a:uFillTx/>
              <a:latin typeface="Verdana"/>
            </a:endParaRPr>
          </a:p>
        </p:txBody>
      </p:sp>
      <p:sp>
        <p:nvSpPr>
          <p:cNvPr id="402" name="PlaceHolder 3"/>
          <p:cNvSpPr>
            <a:spLocks noGrp="1"/>
          </p:cNvSpPr>
          <p:nvPr>
            <p:ph type="body"/>
          </p:nvPr>
        </p:nvSpPr>
        <p:spPr>
          <a:xfrm>
            <a:off x="1364760" y="6247800"/>
            <a:ext cx="7940880" cy="478440"/>
          </a:xfrm>
          <a:prstGeom prst="rect">
            <a:avLst/>
          </a:prstGeom>
          <a:noFill/>
          <a:ln w="0">
            <a:noFill/>
          </a:ln>
        </p:spPr>
        <p:txBody>
          <a:bodyPr lIns="0" rIns="0" tIns="0" bIns="0" anchor="t">
            <a:noAutofit/>
          </a:bodyPr>
          <a:p>
            <a:pPr indent="0" defTabSz="914400">
              <a:lnSpc>
                <a:spcPts val="1440"/>
              </a:lnSpc>
              <a:buNone/>
              <a:tabLst>
                <a:tab algn="l" pos="0"/>
              </a:tabLst>
            </a:pPr>
            <a:r>
              <a:rPr b="0" lang="en-US" sz="1200" strike="noStrike" u="none">
                <a:solidFill>
                  <a:srgbClr val="555555"/>
                </a:solidFill>
                <a:effectLst/>
                <a:uFillTx/>
                <a:latin typeface="Proxima Nova Rg"/>
              </a:rPr>
              <a:t>Innova New Products Database 2019</a:t>
            </a:r>
            <a:endParaRPr b="0" lang="en-US" sz="1200" strike="noStrike" u="none">
              <a:solidFill>
                <a:schemeClr val="dk1"/>
              </a:solidFill>
              <a:effectLst/>
              <a:uFillTx/>
              <a:latin typeface="Verdana"/>
            </a:endParaRPr>
          </a:p>
        </p:txBody>
      </p:sp>
      <p:cxnSp>
        <p:nvCxnSpPr>
          <p:cNvPr id="403" name="Straight Arrow Connector 29"/>
          <p:cNvCxnSpPr/>
          <p:nvPr/>
        </p:nvCxnSpPr>
        <p:spPr>
          <a:xfrm>
            <a:off x="3173760" y="1820160"/>
            <a:ext cx="360" cy="2067840"/>
          </a:xfrm>
          <a:prstGeom prst="straightConnector1">
            <a:avLst/>
          </a:prstGeom>
          <a:ln w="6480">
            <a:solidFill>
              <a:srgbClr val="d9d9d9"/>
            </a:solidFill>
            <a:round/>
          </a:ln>
        </p:spPr>
      </p:cxnSp>
      <p:cxnSp>
        <p:nvCxnSpPr>
          <p:cNvPr id="404" name="Straight Arrow Connector 38"/>
          <p:cNvCxnSpPr/>
          <p:nvPr/>
        </p:nvCxnSpPr>
        <p:spPr>
          <a:xfrm>
            <a:off x="8975880" y="1833480"/>
            <a:ext cx="360" cy="2067480"/>
          </a:xfrm>
          <a:prstGeom prst="straightConnector1">
            <a:avLst/>
          </a:prstGeom>
          <a:ln w="6480">
            <a:solidFill>
              <a:srgbClr val="d9d9d9"/>
            </a:solidFill>
            <a:round/>
          </a:ln>
        </p:spPr>
      </p:cxnSp>
      <p:cxnSp>
        <p:nvCxnSpPr>
          <p:cNvPr id="405" name="Straight Arrow Connector 35"/>
          <p:cNvCxnSpPr/>
          <p:nvPr/>
        </p:nvCxnSpPr>
        <p:spPr>
          <a:xfrm>
            <a:off x="6048720" y="1846440"/>
            <a:ext cx="360" cy="2067480"/>
          </a:xfrm>
          <a:prstGeom prst="straightConnector1">
            <a:avLst/>
          </a:prstGeom>
          <a:ln w="6480">
            <a:solidFill>
              <a:srgbClr val="d9d9d9"/>
            </a:solidFill>
            <a:round/>
          </a:ln>
        </p:spPr>
      </p:cxnSp>
      <p:pic>
        <p:nvPicPr>
          <p:cNvPr id="406" name="Graphic 5" descr="imiorangelogo"/>
          <p:cNvPicPr/>
          <p:nvPr/>
        </p:nvPicPr>
        <p:blipFill>
          <a:blip r:embed="rId5"/>
          <a:stretch/>
        </p:blipFill>
        <p:spPr>
          <a:xfrm>
            <a:off x="10355400" y="6231240"/>
            <a:ext cx="1373040" cy="4950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01" r:id="rId6"/>
  </p:sldLayoutIdLst>
</p:sldMaster>
</file>

<file path=ppt/slideMasters/slideMaster2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13" name="think-cell data - do not delete"/>
          <p:cNvGraphicFramePr/>
          <p:nvPr/>
        </p:nvGraphicFramePr>
        <p:xfrm>
          <a:off x="1440" y="1440"/>
          <a:ext cx="1080" cy="1080"/>
        </p:xfrm>
        <a:graphic>
          <a:graphicData uri="http://schemas.openxmlformats.org/presentationml/2006/ole">
            <p:oleObj r:id="rId2" spid="">
              <p:embed/>
              <p:pic>
                <p:nvPicPr>
                  <p:cNvPr id="631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15" name="Picture 4" descr=""/>
          <p:cNvPicPr/>
          <p:nvPr/>
        </p:nvPicPr>
        <p:blipFill>
          <a:blip r:embed="rId4"/>
          <a:stretch/>
        </p:blipFill>
        <p:spPr>
          <a:xfrm>
            <a:off x="10698120" y="6001200"/>
            <a:ext cx="1172880" cy="600480"/>
          </a:xfrm>
          <a:prstGeom prst="rect">
            <a:avLst/>
          </a:prstGeom>
          <a:noFill/>
          <a:ln w="0">
            <a:noFill/>
          </a:ln>
        </p:spPr>
      </p:pic>
      <p:pic>
        <p:nvPicPr>
          <p:cNvPr id="6316" name="Tijdelijke aanduiding voor afbeelding 6" descr="Afbeelding met man, muur, buiten, lucht&#10;&#10;Automatisch gegenereerde beschrijving"/>
          <p:cNvPicPr/>
          <p:nvPr/>
        </p:nvPicPr>
        <p:blipFill>
          <a:blip r:embed="rId5"/>
          <a:stretch/>
        </p:blipFill>
        <p:spPr>
          <a:xfrm flipH="1">
            <a:off x="360" y="0"/>
            <a:ext cx="12191760" cy="6857640"/>
          </a:xfrm>
          <a:prstGeom prst="rect">
            <a:avLst/>
          </a:prstGeom>
          <a:noFill/>
          <a:ln w="0">
            <a:noFill/>
          </a:ln>
        </p:spPr>
      </p:pic>
      <p:sp>
        <p:nvSpPr>
          <p:cNvPr id="6317"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31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319"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320" name="Groep 11"/>
          <p:cNvGrpSpPr/>
          <p:nvPr/>
        </p:nvGrpSpPr>
        <p:grpSpPr>
          <a:xfrm>
            <a:off x="12263040" y="576000"/>
            <a:ext cx="1129680" cy="756360"/>
            <a:chOff x="12263040" y="576000"/>
            <a:chExt cx="1129680" cy="756360"/>
          </a:xfrm>
        </p:grpSpPr>
        <p:sp>
          <p:nvSpPr>
            <p:cNvPr id="6321"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322"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 </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197" r:id="rId7"/>
  </p:sldLayoutIdLst>
</p:sldMaster>
</file>

<file path=ppt/slideMasters/slideMaster2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25" name="think-cell data - do not delete"/>
          <p:cNvGraphicFramePr/>
          <p:nvPr/>
        </p:nvGraphicFramePr>
        <p:xfrm>
          <a:off x="1440" y="1440"/>
          <a:ext cx="1080" cy="1080"/>
        </p:xfrm>
        <a:graphic>
          <a:graphicData uri="http://schemas.openxmlformats.org/presentationml/2006/ole">
            <p:oleObj r:id="rId2" spid="">
              <p:embed/>
              <p:pic>
                <p:nvPicPr>
                  <p:cNvPr id="632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27" name="Picture 4" descr=""/>
          <p:cNvPicPr/>
          <p:nvPr/>
        </p:nvPicPr>
        <p:blipFill>
          <a:blip r:embed="rId4"/>
          <a:stretch/>
        </p:blipFill>
        <p:spPr>
          <a:xfrm>
            <a:off x="10698120" y="6001200"/>
            <a:ext cx="1172880" cy="600480"/>
          </a:xfrm>
          <a:prstGeom prst="rect">
            <a:avLst/>
          </a:prstGeom>
          <a:noFill/>
          <a:ln w="0">
            <a:noFill/>
          </a:ln>
        </p:spPr>
      </p:pic>
      <p:pic>
        <p:nvPicPr>
          <p:cNvPr id="6328" name="Tijdelijke aanduiding voor afbeelding 4" descr=""/>
          <p:cNvPicPr/>
          <p:nvPr/>
        </p:nvPicPr>
        <p:blipFill>
          <a:blip r:embed="rId5"/>
          <a:stretch/>
        </p:blipFill>
        <p:spPr>
          <a:xfrm>
            <a:off x="0" y="0"/>
            <a:ext cx="12191760" cy="6857640"/>
          </a:xfrm>
          <a:prstGeom prst="rect">
            <a:avLst/>
          </a:prstGeom>
          <a:noFill/>
          <a:ln w="0">
            <a:noFill/>
          </a:ln>
        </p:spPr>
      </p:pic>
      <p:sp>
        <p:nvSpPr>
          <p:cNvPr id="6329"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199" r:id="rId6"/>
  </p:sldLayoutIdLst>
</p:sldMaster>
</file>

<file path=ppt/slideMasters/slideMaster2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32" name="think-cell data - do not delete"/>
          <p:cNvGraphicFramePr/>
          <p:nvPr/>
        </p:nvGraphicFramePr>
        <p:xfrm>
          <a:off x="1440" y="1440"/>
          <a:ext cx="1080" cy="1080"/>
        </p:xfrm>
        <a:graphic>
          <a:graphicData uri="http://schemas.openxmlformats.org/presentationml/2006/ole">
            <p:oleObj r:id="rId2" spid="">
              <p:embed/>
              <p:pic>
                <p:nvPicPr>
                  <p:cNvPr id="633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34" name="Picture 4" descr=""/>
          <p:cNvPicPr/>
          <p:nvPr/>
        </p:nvPicPr>
        <p:blipFill>
          <a:blip r:embed="rId4"/>
          <a:stretch/>
        </p:blipFill>
        <p:spPr>
          <a:xfrm>
            <a:off x="10698120" y="6001200"/>
            <a:ext cx="1172880" cy="600480"/>
          </a:xfrm>
          <a:prstGeom prst="rect">
            <a:avLst/>
          </a:prstGeom>
          <a:noFill/>
          <a:ln w="0">
            <a:noFill/>
          </a:ln>
        </p:spPr>
      </p:pic>
      <p:pic>
        <p:nvPicPr>
          <p:cNvPr id="6335" name="Picture Placeholder 4" descr="A close-up of a factory&#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6336"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201" r:id="rId6"/>
  </p:sldLayoutIdLst>
</p:sldMaster>
</file>

<file path=ppt/slideMasters/slideMaster2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39" name="think-cell data - do not delete"/>
          <p:cNvGraphicFramePr/>
          <p:nvPr/>
        </p:nvGraphicFramePr>
        <p:xfrm>
          <a:off x="1440" y="1440"/>
          <a:ext cx="1080" cy="1080"/>
        </p:xfrm>
        <a:graphic>
          <a:graphicData uri="http://schemas.openxmlformats.org/presentationml/2006/ole">
            <p:oleObj r:id="rId2" spid="">
              <p:embed/>
              <p:pic>
                <p:nvPicPr>
                  <p:cNvPr id="634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41" name="Picture 4" descr=""/>
          <p:cNvPicPr/>
          <p:nvPr/>
        </p:nvPicPr>
        <p:blipFill>
          <a:blip r:embed="rId4"/>
          <a:stretch/>
        </p:blipFill>
        <p:spPr>
          <a:xfrm>
            <a:off x="10698120" y="6001200"/>
            <a:ext cx="1172880" cy="600480"/>
          </a:xfrm>
          <a:prstGeom prst="rect">
            <a:avLst/>
          </a:prstGeom>
          <a:noFill/>
          <a:ln w="0">
            <a:noFill/>
          </a:ln>
        </p:spPr>
      </p:pic>
      <p:pic>
        <p:nvPicPr>
          <p:cNvPr id="6342" name="Picture Placeholder 8" descr="A picture containing sky, outdoor, parked&#10;&#10;Description automatically generated"/>
          <p:cNvPicPr/>
          <p:nvPr/>
        </p:nvPicPr>
        <p:blipFill>
          <a:blip r:embed="rId5"/>
          <a:stretch/>
        </p:blipFill>
        <p:spPr>
          <a:xfrm>
            <a:off x="0" y="0"/>
            <a:ext cx="12191760" cy="6857640"/>
          </a:xfrm>
          <a:prstGeom prst="rect">
            <a:avLst/>
          </a:prstGeom>
          <a:noFill/>
          <a:ln w="0">
            <a:noFill/>
          </a:ln>
        </p:spPr>
      </p:pic>
      <p:sp>
        <p:nvSpPr>
          <p:cNvPr id="6343"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203" r:id="rId6"/>
  </p:sldLayoutIdLst>
</p:sldMaster>
</file>

<file path=ppt/slideMasters/slideMaster2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46" name="think-cell data - do not delete"/>
          <p:cNvGraphicFramePr/>
          <p:nvPr/>
        </p:nvGraphicFramePr>
        <p:xfrm>
          <a:off x="1440" y="1440"/>
          <a:ext cx="1080" cy="1080"/>
        </p:xfrm>
        <a:graphic>
          <a:graphicData uri="http://schemas.openxmlformats.org/presentationml/2006/ole">
            <p:oleObj r:id="rId2" spid="">
              <p:embed/>
              <p:pic>
                <p:nvPicPr>
                  <p:cNvPr id="634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48" name="Picture 4" descr=""/>
          <p:cNvPicPr/>
          <p:nvPr/>
        </p:nvPicPr>
        <p:blipFill>
          <a:blip r:embed="rId4"/>
          <a:stretch/>
        </p:blipFill>
        <p:spPr>
          <a:xfrm>
            <a:off x="10698120" y="6001200"/>
            <a:ext cx="1172880" cy="600480"/>
          </a:xfrm>
          <a:prstGeom prst="rect">
            <a:avLst/>
          </a:prstGeom>
          <a:noFill/>
          <a:ln w="0">
            <a:noFill/>
          </a:ln>
        </p:spPr>
      </p:pic>
      <p:pic>
        <p:nvPicPr>
          <p:cNvPr id="6349" name="Picture Placeholder 12" descr=""/>
          <p:cNvPicPr/>
          <p:nvPr/>
        </p:nvPicPr>
        <p:blipFill>
          <a:blip r:embed="rId5"/>
          <a:stretch/>
        </p:blipFill>
        <p:spPr>
          <a:xfrm>
            <a:off x="0" y="0"/>
            <a:ext cx="12191760" cy="6857640"/>
          </a:xfrm>
          <a:prstGeom prst="rect">
            <a:avLst/>
          </a:prstGeom>
          <a:noFill/>
          <a:ln w="0">
            <a:noFill/>
          </a:ln>
        </p:spPr>
      </p:pic>
      <p:sp>
        <p:nvSpPr>
          <p:cNvPr id="6350"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205" r:id="rId6"/>
  </p:sldLayoutIdLst>
</p:sldMaster>
</file>

<file path=ppt/slideMasters/slideMaster2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53" name="think-cell data - do not delete"/>
          <p:cNvGraphicFramePr/>
          <p:nvPr/>
        </p:nvGraphicFramePr>
        <p:xfrm>
          <a:off x="1440" y="1440"/>
          <a:ext cx="1080" cy="1080"/>
        </p:xfrm>
        <a:graphic>
          <a:graphicData uri="http://schemas.openxmlformats.org/presentationml/2006/ole">
            <p:oleObj r:id="rId2" spid="">
              <p:embed/>
              <p:pic>
                <p:nvPicPr>
                  <p:cNvPr id="635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55" name="Picture 4" descr=""/>
          <p:cNvPicPr/>
          <p:nvPr/>
        </p:nvPicPr>
        <p:blipFill>
          <a:blip r:embed="rId4"/>
          <a:stretch/>
        </p:blipFill>
        <p:spPr>
          <a:xfrm>
            <a:off x="10698120" y="6001200"/>
            <a:ext cx="1172880" cy="600480"/>
          </a:xfrm>
          <a:prstGeom prst="rect">
            <a:avLst/>
          </a:prstGeom>
          <a:noFill/>
          <a:ln w="0">
            <a:noFill/>
          </a:ln>
        </p:spPr>
      </p:pic>
      <p:pic>
        <p:nvPicPr>
          <p:cNvPr id="6356" name="Picture 2" descr="A picture containing text, building, metal&#10;&#10;Description automatically generated"/>
          <p:cNvPicPr/>
          <p:nvPr/>
        </p:nvPicPr>
        <p:blipFill>
          <a:blip r:embed="rId5"/>
          <a:stretch/>
        </p:blipFill>
        <p:spPr>
          <a:xfrm>
            <a:off x="0" y="0"/>
            <a:ext cx="12191760" cy="6857640"/>
          </a:xfrm>
          <a:prstGeom prst="rect">
            <a:avLst/>
          </a:prstGeom>
          <a:noFill/>
          <a:ln w="0">
            <a:noFill/>
          </a:ln>
        </p:spPr>
      </p:pic>
      <p:sp>
        <p:nvSpPr>
          <p:cNvPr id="6357"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207" r:id="rId6"/>
  </p:sldLayoutIdLst>
</p:sldMaster>
</file>

<file path=ppt/slideMasters/slideMaster2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60" name="think-cell data - do not delete"/>
          <p:cNvGraphicFramePr/>
          <p:nvPr/>
        </p:nvGraphicFramePr>
        <p:xfrm>
          <a:off x="1440" y="1440"/>
          <a:ext cx="1080" cy="1080"/>
        </p:xfrm>
        <a:graphic>
          <a:graphicData uri="http://schemas.openxmlformats.org/presentationml/2006/ole">
            <p:oleObj r:id="rId2" spid="">
              <p:embed/>
              <p:pic>
                <p:nvPicPr>
                  <p:cNvPr id="636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62" name="Picture 4" descr=""/>
          <p:cNvPicPr/>
          <p:nvPr/>
        </p:nvPicPr>
        <p:blipFill>
          <a:blip r:embed="rId4"/>
          <a:stretch/>
        </p:blipFill>
        <p:spPr>
          <a:xfrm>
            <a:off x="10698120" y="6001200"/>
            <a:ext cx="1172880" cy="600480"/>
          </a:xfrm>
          <a:prstGeom prst="rect">
            <a:avLst/>
          </a:prstGeom>
          <a:noFill/>
          <a:ln w="0">
            <a:noFill/>
          </a:ln>
        </p:spPr>
      </p:pic>
      <p:sp>
        <p:nvSpPr>
          <p:cNvPr id="6363" name="PlaceHolder 1"/>
          <p:cNvSpPr>
            <a:spLocks noGrp="1"/>
          </p:cNvSpPr>
          <p:nvPr>
            <p:ph type="body"/>
          </p:nvPr>
        </p:nvSpPr>
        <p:spPr>
          <a:xfrm>
            <a:off x="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364" name="PlaceHolder 2"/>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365" name="PlaceHolder 3"/>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366" name="PlaceHolder 4"/>
          <p:cNvSpPr>
            <a:spLocks noGrp="1"/>
          </p:cNvSpPr>
          <p:nvPr>
            <p:ph type="dt" idx="357"/>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367" name="PlaceHolder 5"/>
          <p:cNvSpPr>
            <a:spLocks noGrp="1"/>
          </p:cNvSpPr>
          <p:nvPr>
            <p:ph type="ftr" idx="358"/>
          </p:nvPr>
        </p:nvSpPr>
        <p:spPr>
          <a:xfrm>
            <a:off x="479232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368" name="PlaceHolder 6"/>
          <p:cNvSpPr>
            <a:spLocks noGrp="1"/>
          </p:cNvSpPr>
          <p:nvPr>
            <p:ph type="sldNum" idx="359"/>
          </p:nvPr>
        </p:nvSpPr>
        <p:spPr>
          <a:xfrm>
            <a:off x="452376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EB0EADD-AFAE-47EC-8DCD-5C2B02054A4A}"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209" r:id="rId5"/>
  </p:sldLayoutIdLst>
</p:sldMaster>
</file>

<file path=ppt/slideMasters/slideMaster2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71" name="think-cell data - do not delete"/>
          <p:cNvGraphicFramePr/>
          <p:nvPr/>
        </p:nvGraphicFramePr>
        <p:xfrm>
          <a:off x="1440" y="1440"/>
          <a:ext cx="1080" cy="1080"/>
        </p:xfrm>
        <a:graphic>
          <a:graphicData uri="http://schemas.openxmlformats.org/presentationml/2006/ole">
            <p:oleObj r:id="rId2" spid="">
              <p:embed/>
              <p:pic>
                <p:nvPicPr>
                  <p:cNvPr id="637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73" name="Picture 4" descr=""/>
          <p:cNvPicPr/>
          <p:nvPr/>
        </p:nvPicPr>
        <p:blipFill>
          <a:blip r:embed="rId4"/>
          <a:stretch/>
        </p:blipFill>
        <p:spPr>
          <a:xfrm>
            <a:off x="10698120" y="6001200"/>
            <a:ext cx="1172880" cy="600480"/>
          </a:xfrm>
          <a:prstGeom prst="rect">
            <a:avLst/>
          </a:prstGeom>
          <a:noFill/>
          <a:ln w="0">
            <a:noFill/>
          </a:ln>
        </p:spPr>
      </p:pic>
      <p:sp>
        <p:nvSpPr>
          <p:cNvPr id="6374" name="PlaceHolder 1"/>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375" name="PlaceHolder 2"/>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376" name="PlaceHolder 3"/>
          <p:cNvSpPr>
            <a:spLocks noGrp="1"/>
          </p:cNvSpPr>
          <p:nvPr>
            <p:ph type="body"/>
          </p:nvPr>
        </p:nvSpPr>
        <p:spPr>
          <a:xfrm>
            <a:off x="0" y="0"/>
            <a:ext cx="417600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377" name="PlaceHolder 4"/>
          <p:cNvSpPr>
            <a:spLocks noGrp="1"/>
          </p:cNvSpPr>
          <p:nvPr>
            <p:ph type="dt" idx="36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378" name="PlaceHolder 5"/>
          <p:cNvSpPr>
            <a:spLocks noGrp="1"/>
          </p:cNvSpPr>
          <p:nvPr>
            <p:ph type="ftr" idx="361"/>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379" name="PlaceHolder 6"/>
          <p:cNvSpPr>
            <a:spLocks noGrp="1"/>
          </p:cNvSpPr>
          <p:nvPr>
            <p:ph type="sldNum" idx="36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A96E1778-118C-4356-806A-73351E8CF190}"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211" r:id="rId5"/>
  </p:sldLayoutIdLst>
</p:sldMaster>
</file>

<file path=ppt/slideMasters/slideMaster2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82" name="think-cell data - do not delete"/>
          <p:cNvGraphicFramePr/>
          <p:nvPr/>
        </p:nvGraphicFramePr>
        <p:xfrm>
          <a:off x="1440" y="1440"/>
          <a:ext cx="1080" cy="1080"/>
        </p:xfrm>
        <a:graphic>
          <a:graphicData uri="http://schemas.openxmlformats.org/presentationml/2006/ole">
            <p:oleObj r:id="rId2" spid="">
              <p:embed/>
              <p:pic>
                <p:nvPicPr>
                  <p:cNvPr id="638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84" name="Picture 4" descr=""/>
          <p:cNvPicPr/>
          <p:nvPr/>
        </p:nvPicPr>
        <p:blipFill>
          <a:blip r:embed="rId4"/>
          <a:stretch/>
        </p:blipFill>
        <p:spPr>
          <a:xfrm>
            <a:off x="10698120" y="6001200"/>
            <a:ext cx="1172880" cy="600480"/>
          </a:xfrm>
          <a:prstGeom prst="rect">
            <a:avLst/>
          </a:prstGeom>
          <a:noFill/>
          <a:ln w="0">
            <a:noFill/>
          </a:ln>
        </p:spPr>
      </p:pic>
      <p:sp>
        <p:nvSpPr>
          <p:cNvPr id="6385" name="PlaceHolder 1"/>
          <p:cNvSpPr>
            <a:spLocks noGrp="1"/>
          </p:cNvSpPr>
          <p:nvPr>
            <p:ph type="body"/>
          </p:nvPr>
        </p:nvSpPr>
        <p:spPr>
          <a:xfrm>
            <a:off x="0" y="0"/>
            <a:ext cx="609552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386" name="PlaceHolder 2"/>
          <p:cNvSpPr>
            <a:spLocks noGrp="1"/>
          </p:cNvSpPr>
          <p:nvPr>
            <p:ph type="title"/>
          </p:nvPr>
        </p:nvSpPr>
        <p:spPr>
          <a:xfrm>
            <a:off x="635652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387" name="PlaceHolder 3"/>
          <p:cNvSpPr>
            <a:spLocks noGrp="1"/>
          </p:cNvSpPr>
          <p:nvPr>
            <p:ph type="body"/>
          </p:nvPr>
        </p:nvSpPr>
        <p:spPr>
          <a:xfrm>
            <a:off x="6361200" y="1701720"/>
            <a:ext cx="525744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388" name="PlaceHolder 4"/>
          <p:cNvSpPr>
            <a:spLocks noGrp="1"/>
          </p:cNvSpPr>
          <p:nvPr>
            <p:ph type="dt" idx="36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389" name="PlaceHolder 5"/>
          <p:cNvSpPr>
            <a:spLocks noGrp="1"/>
          </p:cNvSpPr>
          <p:nvPr>
            <p:ph type="ftr" idx="364"/>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390" name="PlaceHolder 6"/>
          <p:cNvSpPr>
            <a:spLocks noGrp="1"/>
          </p:cNvSpPr>
          <p:nvPr>
            <p:ph type="sldNum" idx="36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94E0901-37A6-4FF8-B536-0B1EEA039A36}"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213" r:id="rId5"/>
  </p:sldLayoutIdLst>
</p:sldMaster>
</file>

<file path=ppt/slideMasters/slideMaster2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93" name="think-cell data - do not delete"/>
          <p:cNvGraphicFramePr/>
          <p:nvPr/>
        </p:nvGraphicFramePr>
        <p:xfrm>
          <a:off x="1440" y="1440"/>
          <a:ext cx="1080" cy="1080"/>
        </p:xfrm>
        <a:graphic>
          <a:graphicData uri="http://schemas.openxmlformats.org/presentationml/2006/ole">
            <p:oleObj r:id="rId2" spid="">
              <p:embed/>
              <p:pic>
                <p:nvPicPr>
                  <p:cNvPr id="639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95" name="Picture 4" descr=""/>
          <p:cNvPicPr/>
          <p:nvPr/>
        </p:nvPicPr>
        <p:blipFill>
          <a:blip r:embed="rId4"/>
          <a:stretch/>
        </p:blipFill>
        <p:spPr>
          <a:xfrm>
            <a:off x="10698120" y="6001200"/>
            <a:ext cx="1172880" cy="600480"/>
          </a:xfrm>
          <a:prstGeom prst="rect">
            <a:avLst/>
          </a:prstGeom>
          <a:noFill/>
          <a:ln w="0">
            <a:noFill/>
          </a:ln>
        </p:spPr>
      </p:pic>
      <p:sp>
        <p:nvSpPr>
          <p:cNvPr id="6396" name="PlaceHolder 1"/>
          <p:cNvSpPr>
            <a:spLocks noGrp="1"/>
          </p:cNvSpPr>
          <p:nvPr>
            <p:ph type="body"/>
          </p:nvPr>
        </p:nvSpPr>
        <p:spPr>
          <a:xfrm>
            <a:off x="360" y="0"/>
            <a:ext cx="6095520" cy="587772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397" name="PlaceHolder 2"/>
          <p:cNvSpPr>
            <a:spLocks noGrp="1"/>
          </p:cNvSpPr>
          <p:nvPr>
            <p:ph type="title"/>
          </p:nvPr>
        </p:nvSpPr>
        <p:spPr>
          <a:xfrm>
            <a:off x="635544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398" name="PlaceHolder 3"/>
          <p:cNvSpPr>
            <a:spLocks noGrp="1"/>
          </p:cNvSpPr>
          <p:nvPr>
            <p:ph type="body"/>
          </p:nvPr>
        </p:nvSpPr>
        <p:spPr>
          <a:xfrm>
            <a:off x="6359760" y="1701720"/>
            <a:ext cx="525744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399" name="PlaceHolder 4"/>
          <p:cNvSpPr>
            <a:spLocks noGrp="1"/>
          </p:cNvSpPr>
          <p:nvPr>
            <p:ph type="dt" idx="36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400" name="PlaceHolder 5"/>
          <p:cNvSpPr>
            <a:spLocks noGrp="1"/>
          </p:cNvSpPr>
          <p:nvPr>
            <p:ph type="ftr" idx="367"/>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401" name="PlaceHolder 6"/>
          <p:cNvSpPr>
            <a:spLocks noGrp="1"/>
          </p:cNvSpPr>
          <p:nvPr>
            <p:ph type="sldNum" idx="36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157A3867-E857-41E2-AEA9-427A00F2D25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215" r:id="rId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09" name="Object 8"/>
          <p:cNvGraphicFramePr/>
          <p:nvPr/>
        </p:nvGraphicFramePr>
        <p:xfrm>
          <a:off x="2160" y="2160"/>
          <a:ext cx="1800" cy="1800"/>
        </p:xfrm>
        <a:graphic>
          <a:graphicData uri="http://schemas.openxmlformats.org/presentationml/2006/ole">
            <p:oleObj r:id="rId2" spid="">
              <p:embed/>
              <p:pic>
                <p:nvPicPr>
                  <p:cNvPr id="410"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411"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412" name="Rechte verbindingslijn 9"/>
          <p:cNvCxnSpPr/>
          <p:nvPr/>
        </p:nvCxnSpPr>
        <p:spPr>
          <a:xfrm>
            <a:off x="579960" y="6478200"/>
            <a:ext cx="360" cy="240480"/>
          </a:xfrm>
          <a:prstGeom prst="straightConnector1">
            <a:avLst/>
          </a:prstGeom>
          <a:ln cap="rnd" w="6480">
            <a:solidFill>
              <a:schemeClr val="accent1"/>
            </a:solidFill>
            <a:miter/>
          </a:ln>
        </p:spPr>
      </p:cxnSp>
      <p:pic>
        <p:nvPicPr>
          <p:cNvPr id="413" name="Afbeelding 7" descr=""/>
          <p:cNvPicPr/>
          <p:nvPr/>
        </p:nvPicPr>
        <p:blipFill>
          <a:blip r:embed="rId4"/>
          <a:stretch/>
        </p:blipFill>
        <p:spPr>
          <a:xfrm>
            <a:off x="11045160" y="6275520"/>
            <a:ext cx="906840" cy="479880"/>
          </a:xfrm>
          <a:prstGeom prst="rect">
            <a:avLst/>
          </a:prstGeom>
          <a:noFill/>
          <a:ln w="0">
            <a:noFill/>
          </a:ln>
        </p:spPr>
      </p:pic>
      <p:sp>
        <p:nvSpPr>
          <p:cNvPr id="414" name="PlaceHolder 1"/>
          <p:cNvSpPr>
            <a:spLocks noGrp="1"/>
          </p:cNvSpPr>
          <p:nvPr>
            <p:ph type="dt" idx="57"/>
          </p:nvPr>
        </p:nvSpPr>
        <p:spPr>
          <a:xfrm>
            <a:off x="914760" y="6248520"/>
            <a:ext cx="2538720" cy="307440"/>
          </a:xfrm>
          <a:prstGeom prst="rect">
            <a:avLst/>
          </a:prstGeom>
          <a:noFill/>
          <a:ln w="0">
            <a:noFill/>
          </a:ln>
        </p:spPr>
        <p:txBody>
          <a:bodyPr numCol="1" spcCol="0"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&lt;日期/时间&gt;</a:t>
            </a:r>
            <a:endParaRPr b="0" lang="en-US" sz="1400" strike="noStrike" u="none">
              <a:solidFill>
                <a:srgbClr val="000000"/>
              </a:solidFill>
              <a:effectLst/>
              <a:uFillTx/>
              <a:latin typeface="Times New Roman"/>
            </a:endParaRPr>
          </a:p>
        </p:txBody>
      </p:sp>
      <p:sp>
        <p:nvSpPr>
          <p:cNvPr id="415" name="PlaceHolder 2"/>
          <p:cNvSpPr>
            <a:spLocks noGrp="1"/>
          </p:cNvSpPr>
          <p:nvPr>
            <p:ph type="ftr" idx="58"/>
          </p:nvPr>
        </p:nvSpPr>
        <p:spPr>
          <a:xfrm>
            <a:off x="4165200" y="6248520"/>
            <a:ext cx="3861360" cy="307440"/>
          </a:xfrm>
          <a:prstGeom prst="rect">
            <a:avLst/>
          </a:prstGeom>
          <a:noFill/>
          <a:ln w="0">
            <a:noFill/>
          </a:ln>
        </p:spPr>
        <p:txBody>
          <a:bodyPr numCol="1" spcCol="0"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416" name="PlaceHolder 3"/>
          <p:cNvSpPr>
            <a:spLocks noGrp="1"/>
          </p:cNvSpPr>
          <p:nvPr>
            <p:ph type="sldNum" idx="59"/>
          </p:nvPr>
        </p:nvSpPr>
        <p:spPr>
          <a:xfrm>
            <a:off x="8738280" y="6248520"/>
            <a:ext cx="2538720" cy="456840"/>
          </a:xfrm>
          <a:prstGeom prst="rect">
            <a:avLst/>
          </a:prstGeom>
          <a:noFill/>
          <a:ln w="0">
            <a:noFill/>
          </a:ln>
        </p:spPr>
        <p:txBody>
          <a:bodyPr numCol="1" spcCol="0" lIns="0" rIns="0" tIns="0" bIns="0" anchor="ctr">
            <a:noAutofit/>
          </a:bodyPr>
          <a:lstStyle>
            <a:lvl1pPr indent="0" algn="r" defTabSz="914400">
              <a:lnSpc>
                <a:spcPct val="100000"/>
              </a:lnSpc>
              <a:buNone/>
              <a:tabLst>
                <a:tab algn="l" pos="0"/>
              </a:tabLst>
              <a:defRPr b="0" lang="en-GB" sz="1400" strike="noStrike" u="none">
                <a:solidFill>
                  <a:schemeClr val="dk1">
                    <a:tint val="75000"/>
                  </a:schemeClr>
                </a:solidFill>
                <a:effectLst/>
                <a:uFillTx/>
                <a:latin typeface="Times New Roman"/>
                <a:ea typeface="Times New Roman"/>
              </a:defRPr>
            </a:lvl1pPr>
          </a:lstStyle>
          <a:p>
            <a:pPr indent="0" algn="r" defTabSz="914400">
              <a:lnSpc>
                <a:spcPct val="100000"/>
              </a:lnSpc>
              <a:buNone/>
              <a:tabLst>
                <a:tab algn="l" pos="0"/>
              </a:tabLst>
            </a:pPr>
            <a:fld id="{0B781971-F7BF-430C-8FE1-A42D17CCA554}" type="slidenum">
              <a:rPr b="0" lang="en-GB" sz="1400" strike="noStrike" u="none">
                <a:solidFill>
                  <a:schemeClr val="dk1">
                    <a:tint val="75000"/>
                  </a:schemeClr>
                </a:solidFill>
                <a:effectLst/>
                <a:uFillTx/>
                <a:latin typeface="Times New Roman"/>
                <a:ea typeface="Times New Roman"/>
              </a:rPr>
              <a:t>&lt;编号&gt;</a:t>
            </a:fld>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03" r:id="rId5"/>
  </p:sldLayoutIdLst>
</p:sldMaster>
</file>

<file path=ppt/slideMasters/slideMaster2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04" name="think-cell data - do not delete"/>
          <p:cNvGraphicFramePr/>
          <p:nvPr/>
        </p:nvGraphicFramePr>
        <p:xfrm>
          <a:off x="1440" y="1440"/>
          <a:ext cx="1080" cy="1080"/>
        </p:xfrm>
        <a:graphic>
          <a:graphicData uri="http://schemas.openxmlformats.org/presentationml/2006/ole">
            <p:oleObj r:id="rId2" spid="">
              <p:embed/>
              <p:pic>
                <p:nvPicPr>
                  <p:cNvPr id="640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06" name="Picture 4" descr=""/>
          <p:cNvPicPr/>
          <p:nvPr/>
        </p:nvPicPr>
        <p:blipFill>
          <a:blip r:embed="rId4"/>
          <a:stretch/>
        </p:blipFill>
        <p:spPr>
          <a:xfrm>
            <a:off x="10698120" y="6001200"/>
            <a:ext cx="1172880" cy="600480"/>
          </a:xfrm>
          <a:prstGeom prst="rect">
            <a:avLst/>
          </a:prstGeom>
          <a:noFill/>
          <a:ln w="0">
            <a:noFill/>
          </a:ln>
        </p:spPr>
      </p:pic>
      <p:sp>
        <p:nvSpPr>
          <p:cNvPr id="6407" name="PlaceHolder 1"/>
          <p:cNvSpPr>
            <a:spLocks noGrp="1"/>
          </p:cNvSpPr>
          <p:nvPr>
            <p:ph type="body"/>
          </p:nvPr>
        </p:nvSpPr>
        <p:spPr>
          <a:xfrm>
            <a:off x="801576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408" name="PlaceHolder 2"/>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409" name="PlaceHolder 3"/>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410" name="PlaceHolder 4"/>
          <p:cNvSpPr>
            <a:spLocks noGrp="1"/>
          </p:cNvSpPr>
          <p:nvPr>
            <p:ph type="dt" idx="369"/>
          </p:nvPr>
        </p:nvSpPr>
        <p:spPr>
          <a:xfrm>
            <a:off x="72183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411" name="PlaceHolder 5"/>
          <p:cNvSpPr>
            <a:spLocks noGrp="1"/>
          </p:cNvSpPr>
          <p:nvPr>
            <p:ph type="ftr" idx="370"/>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412" name="PlaceHolder 6"/>
          <p:cNvSpPr>
            <a:spLocks noGrp="1"/>
          </p:cNvSpPr>
          <p:nvPr>
            <p:ph type="sldNum" idx="37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06C54402-804A-4ED3-957E-7A0660FACF10}"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217" r:id="rId5"/>
  </p:sldLayoutIdLst>
</p:sldMaster>
</file>

<file path=ppt/slideMasters/slideMaster2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15" name="think-cell data - do not delete"/>
          <p:cNvGraphicFramePr/>
          <p:nvPr/>
        </p:nvGraphicFramePr>
        <p:xfrm>
          <a:off x="1440" y="1440"/>
          <a:ext cx="1080" cy="1080"/>
        </p:xfrm>
        <a:graphic>
          <a:graphicData uri="http://schemas.openxmlformats.org/presentationml/2006/ole">
            <p:oleObj r:id="rId2" spid="">
              <p:embed/>
              <p:pic>
                <p:nvPicPr>
                  <p:cNvPr id="641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17" name="Picture 4" descr=""/>
          <p:cNvPicPr/>
          <p:nvPr/>
        </p:nvPicPr>
        <p:blipFill>
          <a:blip r:embed="rId4"/>
          <a:stretch/>
        </p:blipFill>
        <p:spPr>
          <a:xfrm>
            <a:off x="10698120" y="6001200"/>
            <a:ext cx="1172880" cy="600480"/>
          </a:xfrm>
          <a:prstGeom prst="rect">
            <a:avLst/>
          </a:prstGeom>
          <a:noFill/>
          <a:ln w="0">
            <a:noFill/>
          </a:ln>
        </p:spPr>
      </p:pic>
      <p:pic>
        <p:nvPicPr>
          <p:cNvPr id="6418" name="Tijdelijke aanduiding voor afbeelding 4" descr=""/>
          <p:cNvPicPr/>
          <p:nvPr/>
        </p:nvPicPr>
        <p:blipFill>
          <a:blip r:embed="rId5"/>
          <a:stretch/>
        </p:blipFill>
        <p:spPr>
          <a:xfrm>
            <a:off x="0" y="0"/>
            <a:ext cx="12191760" cy="6857640"/>
          </a:xfrm>
          <a:prstGeom prst="rect">
            <a:avLst/>
          </a:prstGeom>
          <a:noFill/>
          <a:ln w="0">
            <a:noFill/>
          </a:ln>
        </p:spPr>
      </p:pic>
      <p:sp>
        <p:nvSpPr>
          <p:cNvPr id="6419"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420"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421"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422" name="Groep 11"/>
          <p:cNvGrpSpPr/>
          <p:nvPr/>
        </p:nvGrpSpPr>
        <p:grpSpPr>
          <a:xfrm>
            <a:off x="12263040" y="576000"/>
            <a:ext cx="1129680" cy="756360"/>
            <a:chOff x="12263040" y="576000"/>
            <a:chExt cx="1129680" cy="756360"/>
          </a:xfrm>
        </p:grpSpPr>
        <p:sp>
          <p:nvSpPr>
            <p:cNvPr id="6423"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424"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219" r:id="rId7"/>
  </p:sldLayoutIdLst>
</p:sldMaster>
</file>

<file path=ppt/slideMasters/slideMaster2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27" name="think-cell data - do not delete"/>
          <p:cNvGraphicFramePr/>
          <p:nvPr/>
        </p:nvGraphicFramePr>
        <p:xfrm>
          <a:off x="1440" y="1440"/>
          <a:ext cx="1080" cy="1080"/>
        </p:xfrm>
        <a:graphic>
          <a:graphicData uri="http://schemas.openxmlformats.org/presentationml/2006/ole">
            <p:oleObj r:id="rId2" spid="">
              <p:embed/>
              <p:pic>
                <p:nvPicPr>
                  <p:cNvPr id="642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29" name="Picture 4" descr=""/>
          <p:cNvPicPr/>
          <p:nvPr/>
        </p:nvPicPr>
        <p:blipFill>
          <a:blip r:embed="rId4"/>
          <a:stretch/>
        </p:blipFill>
        <p:spPr>
          <a:xfrm>
            <a:off x="10698120" y="6001200"/>
            <a:ext cx="1172880" cy="600480"/>
          </a:xfrm>
          <a:prstGeom prst="rect">
            <a:avLst/>
          </a:prstGeom>
          <a:noFill/>
          <a:ln w="0">
            <a:noFill/>
          </a:ln>
        </p:spPr>
      </p:pic>
      <p:sp>
        <p:nvSpPr>
          <p:cNvPr id="6430" name="PlaceHolder 1"/>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431" name="PlaceHolder 2"/>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432" name="PlaceHolder 3"/>
          <p:cNvSpPr>
            <a:spLocks noGrp="1"/>
          </p:cNvSpPr>
          <p:nvPr>
            <p:ph type="dt" idx="372"/>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433" name="PlaceHolder 4"/>
          <p:cNvSpPr>
            <a:spLocks noGrp="1"/>
          </p:cNvSpPr>
          <p:nvPr>
            <p:ph type="ftr" idx="373"/>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434" name="PlaceHolder 5"/>
          <p:cNvSpPr>
            <a:spLocks noGrp="1"/>
          </p:cNvSpPr>
          <p:nvPr>
            <p:ph type="sldNum" idx="37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3C4F3E2-3E0C-4B28-AA74-A6EB47B5E54E}"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435" name="PlaceHolder 6"/>
          <p:cNvSpPr>
            <a:spLocks noGrp="1"/>
          </p:cNvSpPr>
          <p:nvPr>
            <p:ph type="body"/>
          </p:nvPr>
        </p:nvSpPr>
        <p:spPr>
          <a:xfrm>
            <a:off x="8015760" y="0"/>
            <a:ext cx="417600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21" r:id="rId5"/>
  </p:sldLayoutIdLst>
</p:sldMaster>
</file>

<file path=ppt/slideMasters/slideMaster2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38" name="think-cell data - do not delete"/>
          <p:cNvGraphicFramePr/>
          <p:nvPr/>
        </p:nvGraphicFramePr>
        <p:xfrm>
          <a:off x="1440" y="1440"/>
          <a:ext cx="1080" cy="1080"/>
        </p:xfrm>
        <a:graphic>
          <a:graphicData uri="http://schemas.openxmlformats.org/presentationml/2006/ole">
            <p:oleObj r:id="rId2" spid="">
              <p:embed/>
              <p:pic>
                <p:nvPicPr>
                  <p:cNvPr id="6439"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40" name="Picture 4" descr=""/>
          <p:cNvPicPr/>
          <p:nvPr/>
        </p:nvPicPr>
        <p:blipFill>
          <a:blip r:embed="rId4"/>
          <a:stretch/>
        </p:blipFill>
        <p:spPr>
          <a:xfrm>
            <a:off x="10698120" y="6001200"/>
            <a:ext cx="1172880" cy="600480"/>
          </a:xfrm>
          <a:prstGeom prst="rect">
            <a:avLst/>
          </a:prstGeom>
          <a:noFill/>
          <a:ln w="0">
            <a:noFill/>
          </a:ln>
        </p:spPr>
      </p:pic>
      <p:sp>
        <p:nvSpPr>
          <p:cNvPr id="6441"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442" name="PlaceHolder 2"/>
          <p:cNvSpPr>
            <a:spLocks noGrp="1"/>
          </p:cNvSpPr>
          <p:nvPr>
            <p:ph type="body"/>
          </p:nvPr>
        </p:nvSpPr>
        <p:spPr>
          <a:xfrm>
            <a:off x="580320" y="1701720"/>
            <a:ext cx="5257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443" name="PlaceHolder 3"/>
          <p:cNvSpPr>
            <a:spLocks noGrp="1"/>
          </p:cNvSpPr>
          <p:nvPr>
            <p:ph type="dt" idx="375"/>
          </p:nvPr>
        </p:nvSpPr>
        <p:spPr>
          <a:xfrm>
            <a:off x="53794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444" name="PlaceHolder 4"/>
          <p:cNvSpPr>
            <a:spLocks noGrp="1"/>
          </p:cNvSpPr>
          <p:nvPr>
            <p:ph type="ftr" idx="376"/>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445" name="PlaceHolder 5"/>
          <p:cNvSpPr>
            <a:spLocks noGrp="1"/>
          </p:cNvSpPr>
          <p:nvPr>
            <p:ph type="sldNum" idx="37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BEDBA110-A8CF-4158-852B-B38FEFB9964C}"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446" name="PlaceHolder 6"/>
          <p:cNvSpPr>
            <a:spLocks noGrp="1"/>
          </p:cNvSpPr>
          <p:nvPr>
            <p:ph type="body"/>
          </p:nvPr>
        </p:nvSpPr>
        <p:spPr>
          <a:xfrm>
            <a:off x="6095880" y="0"/>
            <a:ext cx="6095520" cy="685764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23" r:id="rId5"/>
  </p:sldLayoutIdLst>
</p:sldMaster>
</file>

<file path=ppt/slideMasters/slideMaster2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49" name="think-cell data - do not delete"/>
          <p:cNvGraphicFramePr/>
          <p:nvPr/>
        </p:nvGraphicFramePr>
        <p:xfrm>
          <a:off x="1440" y="1440"/>
          <a:ext cx="1080" cy="1080"/>
        </p:xfrm>
        <a:graphic>
          <a:graphicData uri="http://schemas.openxmlformats.org/presentationml/2006/ole">
            <p:oleObj r:id="rId2" spid="">
              <p:embed/>
              <p:pic>
                <p:nvPicPr>
                  <p:cNvPr id="645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51" name="Picture 4" descr=""/>
          <p:cNvPicPr/>
          <p:nvPr/>
        </p:nvPicPr>
        <p:blipFill>
          <a:blip r:embed="rId4"/>
          <a:stretch/>
        </p:blipFill>
        <p:spPr>
          <a:xfrm>
            <a:off x="10698120" y="6001200"/>
            <a:ext cx="1172880" cy="600480"/>
          </a:xfrm>
          <a:prstGeom prst="rect">
            <a:avLst/>
          </a:prstGeom>
          <a:noFill/>
          <a:ln w="0">
            <a:noFill/>
          </a:ln>
        </p:spPr>
      </p:pic>
      <p:sp>
        <p:nvSpPr>
          <p:cNvPr id="6452"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453" name="PlaceHolder 2"/>
          <p:cNvSpPr>
            <a:spLocks noGrp="1"/>
          </p:cNvSpPr>
          <p:nvPr>
            <p:ph type="body"/>
          </p:nvPr>
        </p:nvSpPr>
        <p:spPr>
          <a:xfrm>
            <a:off x="580320" y="1701720"/>
            <a:ext cx="5257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454" name="PlaceHolder 3"/>
          <p:cNvSpPr>
            <a:spLocks noGrp="1"/>
          </p:cNvSpPr>
          <p:nvPr>
            <p:ph type="dt" idx="378"/>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455" name="PlaceHolder 4"/>
          <p:cNvSpPr>
            <a:spLocks noGrp="1"/>
          </p:cNvSpPr>
          <p:nvPr>
            <p:ph type="ftr" idx="379"/>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456" name="PlaceHolder 5"/>
          <p:cNvSpPr>
            <a:spLocks noGrp="1"/>
          </p:cNvSpPr>
          <p:nvPr>
            <p:ph type="sldNum" idx="38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3930100-3CBE-4C5C-B732-B7F93407908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457" name="PlaceHolder 6"/>
          <p:cNvSpPr>
            <a:spLocks noGrp="1"/>
          </p:cNvSpPr>
          <p:nvPr>
            <p:ph type="body"/>
          </p:nvPr>
        </p:nvSpPr>
        <p:spPr>
          <a:xfrm>
            <a:off x="6095880" y="0"/>
            <a:ext cx="609552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25" r:id="rId5"/>
  </p:sldLayoutIdLst>
</p:sldMaster>
</file>

<file path=ppt/slideMasters/slideMaster2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60" name="think-cell data - do not delete"/>
          <p:cNvGraphicFramePr/>
          <p:nvPr/>
        </p:nvGraphicFramePr>
        <p:xfrm>
          <a:off x="1440" y="1440"/>
          <a:ext cx="1080" cy="1080"/>
        </p:xfrm>
        <a:graphic>
          <a:graphicData uri="http://schemas.openxmlformats.org/presentationml/2006/ole">
            <p:oleObj r:id="rId2" spid="">
              <p:embed/>
              <p:pic>
                <p:nvPicPr>
                  <p:cNvPr id="646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62" name="Picture 4" descr=""/>
          <p:cNvPicPr/>
          <p:nvPr/>
        </p:nvPicPr>
        <p:blipFill>
          <a:blip r:embed="rId4"/>
          <a:stretch/>
        </p:blipFill>
        <p:spPr>
          <a:xfrm>
            <a:off x="10698120" y="6001200"/>
            <a:ext cx="1172880" cy="600480"/>
          </a:xfrm>
          <a:prstGeom prst="rect">
            <a:avLst/>
          </a:prstGeom>
          <a:noFill/>
          <a:ln w="0">
            <a:noFill/>
          </a:ln>
        </p:spPr>
      </p:pic>
      <p:sp>
        <p:nvSpPr>
          <p:cNvPr id="6463" name="PlaceHolder 1"/>
          <p:cNvSpPr>
            <a:spLocks noGrp="1"/>
          </p:cNvSpPr>
          <p:nvPr>
            <p:ph type="title"/>
          </p:nvPr>
        </p:nvSpPr>
        <p:spPr>
          <a:xfrm>
            <a:off x="452196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464" name="PlaceHolder 2"/>
          <p:cNvSpPr>
            <a:spLocks noGrp="1"/>
          </p:cNvSpPr>
          <p:nvPr>
            <p:ph type="dt" idx="381"/>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465" name="PlaceHolder 3"/>
          <p:cNvSpPr>
            <a:spLocks noGrp="1"/>
          </p:cNvSpPr>
          <p:nvPr>
            <p:ph type="ftr" idx="382"/>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466" name="PlaceHolder 4"/>
          <p:cNvSpPr>
            <a:spLocks noGrp="1"/>
          </p:cNvSpPr>
          <p:nvPr>
            <p:ph type="sldNum" idx="38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DF9EA78-0014-40C4-85BB-A7544312930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6467" name="Picture Placeholder 6" descr="A picture containing wall, indoor, room&#10;&#10;Description automatically generated"/>
          <p:cNvPicPr/>
          <p:nvPr/>
        </p:nvPicPr>
        <p:blipFill>
          <a:blip r:embed="rId5"/>
          <a:stretch/>
        </p:blipFill>
        <p:spPr>
          <a:xfrm>
            <a:off x="0" y="0"/>
            <a:ext cx="4176000" cy="6857640"/>
          </a:xfrm>
          <a:prstGeom prst="rect">
            <a:avLst/>
          </a:prstGeom>
          <a:noFill/>
          <a:ln w="0">
            <a:noFill/>
          </a:ln>
        </p:spPr>
      </p:pic>
      <p:sp>
        <p:nvSpPr>
          <p:cNvPr id="6468" name="PlaceHolder 5"/>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27" r:id="rId6"/>
  </p:sldLayoutIdLst>
</p:sldMaster>
</file>

<file path=ppt/slideMasters/slideMaster2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71" name="think-cell data - do not delete"/>
          <p:cNvGraphicFramePr/>
          <p:nvPr/>
        </p:nvGraphicFramePr>
        <p:xfrm>
          <a:off x="1440" y="1440"/>
          <a:ext cx="1080" cy="1080"/>
        </p:xfrm>
        <a:graphic>
          <a:graphicData uri="http://schemas.openxmlformats.org/presentationml/2006/ole">
            <p:oleObj r:id="rId2" spid="">
              <p:embed/>
              <p:pic>
                <p:nvPicPr>
                  <p:cNvPr id="647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73" name="Picture 4" descr=""/>
          <p:cNvPicPr/>
          <p:nvPr/>
        </p:nvPicPr>
        <p:blipFill>
          <a:blip r:embed="rId4"/>
          <a:stretch/>
        </p:blipFill>
        <p:spPr>
          <a:xfrm>
            <a:off x="10698120" y="6001200"/>
            <a:ext cx="1172880" cy="600480"/>
          </a:xfrm>
          <a:prstGeom prst="rect">
            <a:avLst/>
          </a:prstGeom>
          <a:noFill/>
          <a:ln w="0">
            <a:noFill/>
          </a:ln>
        </p:spPr>
      </p:pic>
      <p:sp>
        <p:nvSpPr>
          <p:cNvPr id="6474"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475"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476" name="PlaceHolder 3"/>
          <p:cNvSpPr>
            <a:spLocks noGrp="1"/>
          </p:cNvSpPr>
          <p:nvPr>
            <p:ph type="dt" idx="384"/>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477" name="PlaceHolder 4"/>
          <p:cNvSpPr>
            <a:spLocks noGrp="1"/>
          </p:cNvSpPr>
          <p:nvPr>
            <p:ph type="ftr" idx="385"/>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478" name="PlaceHolder 5"/>
          <p:cNvSpPr>
            <a:spLocks noGrp="1"/>
          </p:cNvSpPr>
          <p:nvPr>
            <p:ph type="sldNum" idx="38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866112D0-EA0B-4BB8-9BED-A3FBBB7B840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6479" name="Picture Placeholder 6" descr="A person and person sitting on a pink chair&#10;&#10;Description automatically generated with low confidence"/>
          <p:cNvPicPr/>
          <p:nvPr/>
        </p:nvPicPr>
        <p:blipFill>
          <a:blip r:embed="rId5"/>
          <a:stretch/>
        </p:blipFill>
        <p:spPr>
          <a:xfrm>
            <a:off x="801576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229" r:id="rId6"/>
  </p:sldLayoutIdLst>
</p:sldMaster>
</file>

<file path=ppt/slideMasters/slideMaster2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82" name="think-cell data - do not delete"/>
          <p:cNvGraphicFramePr/>
          <p:nvPr/>
        </p:nvGraphicFramePr>
        <p:xfrm>
          <a:off x="1440" y="1440"/>
          <a:ext cx="1080" cy="1080"/>
        </p:xfrm>
        <a:graphic>
          <a:graphicData uri="http://schemas.openxmlformats.org/presentationml/2006/ole">
            <p:oleObj r:id="rId2" spid="">
              <p:embed/>
              <p:pic>
                <p:nvPicPr>
                  <p:cNvPr id="648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84" name="Picture 4" descr=""/>
          <p:cNvPicPr/>
          <p:nvPr/>
        </p:nvPicPr>
        <p:blipFill>
          <a:blip r:embed="rId4"/>
          <a:stretch/>
        </p:blipFill>
        <p:spPr>
          <a:xfrm>
            <a:off x="10698120" y="6001200"/>
            <a:ext cx="1172880" cy="600480"/>
          </a:xfrm>
          <a:prstGeom prst="rect">
            <a:avLst/>
          </a:prstGeom>
          <a:noFill/>
          <a:ln w="0">
            <a:noFill/>
          </a:ln>
        </p:spPr>
      </p:pic>
      <p:sp>
        <p:nvSpPr>
          <p:cNvPr id="6485" name="PlaceHolder 1"/>
          <p:cNvSpPr>
            <a:spLocks noGrp="1"/>
          </p:cNvSpPr>
          <p:nvPr>
            <p:ph type="title"/>
          </p:nvPr>
        </p:nvSpPr>
        <p:spPr>
          <a:xfrm>
            <a:off x="452196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486" name="PlaceHolder 2"/>
          <p:cNvSpPr>
            <a:spLocks noGrp="1"/>
          </p:cNvSpPr>
          <p:nvPr>
            <p:ph type="dt" idx="387"/>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487" name="PlaceHolder 3"/>
          <p:cNvSpPr>
            <a:spLocks noGrp="1"/>
          </p:cNvSpPr>
          <p:nvPr>
            <p:ph type="ftr" idx="388"/>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488" name="PlaceHolder 4"/>
          <p:cNvSpPr>
            <a:spLocks noGrp="1"/>
          </p:cNvSpPr>
          <p:nvPr>
            <p:ph type="sldNum" idx="38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8D3433E1-E555-40BF-A4F2-233E438E8D32}"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489" name="PlaceHolder 5"/>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pic>
        <p:nvPicPr>
          <p:cNvPr id="6490" name="Tijdelijke aanduiding voor afbeelding 6" descr="Afbeelding met binnen, muur&#10;&#10;Automatisch gegenereerde beschrijving"/>
          <p:cNvPicPr/>
          <p:nvPr/>
        </p:nvPicPr>
        <p:blipFill>
          <a:blip r:embed="rId5"/>
          <a:stretch/>
        </p:blipFill>
        <p:spPr>
          <a:xfrm>
            <a:off x="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231" r:id="rId6"/>
  </p:sldLayoutIdLst>
</p:sldMaster>
</file>

<file path=ppt/slideMasters/slideMaster28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93" name="think-cell data - do not delete"/>
          <p:cNvGraphicFramePr/>
          <p:nvPr/>
        </p:nvGraphicFramePr>
        <p:xfrm>
          <a:off x="1440" y="1440"/>
          <a:ext cx="1080" cy="1080"/>
        </p:xfrm>
        <a:graphic>
          <a:graphicData uri="http://schemas.openxmlformats.org/presentationml/2006/ole">
            <p:oleObj r:id="rId2" spid="">
              <p:embed/>
              <p:pic>
                <p:nvPicPr>
                  <p:cNvPr id="649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95" name="Picture 4" descr=""/>
          <p:cNvPicPr/>
          <p:nvPr/>
        </p:nvPicPr>
        <p:blipFill>
          <a:blip r:embed="rId4"/>
          <a:stretch/>
        </p:blipFill>
        <p:spPr>
          <a:xfrm>
            <a:off x="10698120" y="6001200"/>
            <a:ext cx="1172880" cy="600480"/>
          </a:xfrm>
          <a:prstGeom prst="rect">
            <a:avLst/>
          </a:prstGeom>
          <a:noFill/>
          <a:ln w="0">
            <a:noFill/>
          </a:ln>
        </p:spPr>
      </p:pic>
      <p:sp>
        <p:nvSpPr>
          <p:cNvPr id="6496"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497"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498" name="PlaceHolder 3"/>
          <p:cNvSpPr>
            <a:spLocks noGrp="1"/>
          </p:cNvSpPr>
          <p:nvPr>
            <p:ph type="dt" idx="390"/>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499" name="PlaceHolder 4"/>
          <p:cNvSpPr>
            <a:spLocks noGrp="1"/>
          </p:cNvSpPr>
          <p:nvPr>
            <p:ph type="ftr" idx="391"/>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500" name="PlaceHolder 5"/>
          <p:cNvSpPr>
            <a:spLocks noGrp="1"/>
          </p:cNvSpPr>
          <p:nvPr>
            <p:ph type="sldNum" idx="39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6B673F5-6643-4232-A140-BA9ABA8864B0}"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6501" name="Tijdelijke aanduiding voor afbeelding 6" descr=""/>
          <p:cNvPicPr/>
          <p:nvPr/>
        </p:nvPicPr>
        <p:blipFill>
          <a:blip r:embed="rId5"/>
          <a:stretch/>
        </p:blipFill>
        <p:spPr>
          <a:xfrm flipH="1">
            <a:off x="801612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233" r:id="rId6"/>
  </p:sldLayoutIdLst>
</p:sldMaster>
</file>

<file path=ppt/slideMasters/slideMaster28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04" name="think-cell data - do not delete"/>
          <p:cNvGraphicFramePr/>
          <p:nvPr/>
        </p:nvGraphicFramePr>
        <p:xfrm>
          <a:off x="1440" y="1440"/>
          <a:ext cx="1080" cy="1080"/>
        </p:xfrm>
        <a:graphic>
          <a:graphicData uri="http://schemas.openxmlformats.org/presentationml/2006/ole">
            <p:oleObj r:id="rId2" spid="">
              <p:embed/>
              <p:pic>
                <p:nvPicPr>
                  <p:cNvPr id="650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06" name="Picture 4" descr=""/>
          <p:cNvPicPr/>
          <p:nvPr/>
        </p:nvPicPr>
        <p:blipFill>
          <a:blip r:embed="rId4"/>
          <a:stretch/>
        </p:blipFill>
        <p:spPr>
          <a:xfrm>
            <a:off x="10698120" y="6001200"/>
            <a:ext cx="1172880" cy="600480"/>
          </a:xfrm>
          <a:prstGeom prst="rect">
            <a:avLst/>
          </a:prstGeom>
          <a:noFill/>
          <a:ln w="0">
            <a:noFill/>
          </a:ln>
        </p:spPr>
      </p:pic>
      <p:sp>
        <p:nvSpPr>
          <p:cNvPr id="6507" name="PlaceHolder 1"/>
          <p:cNvSpPr>
            <a:spLocks noGrp="1"/>
          </p:cNvSpPr>
          <p:nvPr>
            <p:ph type="title"/>
          </p:nvPr>
        </p:nvSpPr>
        <p:spPr>
          <a:xfrm>
            <a:off x="452196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508" name="PlaceHolder 2"/>
          <p:cNvSpPr>
            <a:spLocks noGrp="1"/>
          </p:cNvSpPr>
          <p:nvPr>
            <p:ph type="dt" idx="393"/>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509" name="PlaceHolder 3"/>
          <p:cNvSpPr>
            <a:spLocks noGrp="1"/>
          </p:cNvSpPr>
          <p:nvPr>
            <p:ph type="ftr" idx="394"/>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510" name="PlaceHolder 4"/>
          <p:cNvSpPr>
            <a:spLocks noGrp="1"/>
          </p:cNvSpPr>
          <p:nvPr>
            <p:ph type="sldNum" idx="39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785C0AF-C2E2-43A0-A230-AA8E647520F1}"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511" name="PlaceHolder 5"/>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pic>
        <p:nvPicPr>
          <p:cNvPr id="6512" name="Tijdelijke aanduiding voor afbeelding 6" descr="Afbeelding met muur, binnen, kast, persoon&#10;&#10;Automatisch gegenereerde beschrijving"/>
          <p:cNvPicPr/>
          <p:nvPr/>
        </p:nvPicPr>
        <p:blipFill>
          <a:blip r:embed="rId5"/>
          <a:stretch/>
        </p:blipFill>
        <p:spPr>
          <a:xfrm>
            <a:off x="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235" r:id="rId6"/>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19" name="Object 8"/>
          <p:cNvGraphicFramePr/>
          <p:nvPr/>
        </p:nvGraphicFramePr>
        <p:xfrm>
          <a:off x="2160" y="2160"/>
          <a:ext cx="1800" cy="1800"/>
        </p:xfrm>
        <a:graphic>
          <a:graphicData uri="http://schemas.openxmlformats.org/presentationml/2006/ole">
            <p:oleObj r:id="rId2" spid="">
              <p:embed/>
              <p:pic>
                <p:nvPicPr>
                  <p:cNvPr id="420"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421"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422" name="Rechte verbindingslijn 9"/>
          <p:cNvCxnSpPr/>
          <p:nvPr/>
        </p:nvCxnSpPr>
        <p:spPr>
          <a:xfrm>
            <a:off x="579960" y="6478200"/>
            <a:ext cx="360" cy="240480"/>
          </a:xfrm>
          <a:prstGeom prst="straightConnector1">
            <a:avLst/>
          </a:prstGeom>
          <a:ln cap="rnd" w="6480">
            <a:solidFill>
              <a:schemeClr val="accent1"/>
            </a:solidFill>
            <a:miter/>
          </a:ln>
        </p:spPr>
      </p:cxnSp>
      <p:pic>
        <p:nvPicPr>
          <p:cNvPr id="423" name="Afbeelding 7" descr=""/>
          <p:cNvPicPr/>
          <p:nvPr/>
        </p:nvPicPr>
        <p:blipFill>
          <a:blip r:embed="rId4"/>
          <a:stretch/>
        </p:blipFill>
        <p:spPr>
          <a:xfrm>
            <a:off x="11045160" y="6275520"/>
            <a:ext cx="906840" cy="479880"/>
          </a:xfrm>
          <a:prstGeom prst="rect">
            <a:avLst/>
          </a:prstGeom>
          <a:noFill/>
          <a:ln w="0">
            <a:noFill/>
          </a:ln>
        </p:spPr>
      </p:pic>
      <p:sp>
        <p:nvSpPr>
          <p:cNvPr id="424" name="PlaceHolder 1"/>
          <p:cNvSpPr>
            <a:spLocks noGrp="1"/>
          </p:cNvSpPr>
          <p:nvPr>
            <p:ph type="body"/>
          </p:nvPr>
        </p:nvSpPr>
        <p:spPr>
          <a:xfrm>
            <a:off x="580320" y="1701720"/>
            <a:ext cx="288936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425"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426" name="PlaceHolder 3"/>
          <p:cNvSpPr>
            <a:spLocks noGrp="1"/>
          </p:cNvSpPr>
          <p:nvPr>
            <p:ph type="body"/>
          </p:nvPr>
        </p:nvSpPr>
        <p:spPr>
          <a:xfrm>
            <a:off x="3727800" y="1701720"/>
            <a:ext cx="7887960" cy="4366440"/>
          </a:xfrm>
          <a:prstGeom prst="rect">
            <a:avLst/>
          </a:prstGeom>
          <a:noFill/>
          <a:ln w="0">
            <a:noFill/>
          </a:ln>
        </p:spPr>
        <p:txBody>
          <a:bodyPr lIns="0" rIns="0" tIns="0" bIns="0" anchor="t">
            <a:noAutofit/>
          </a:bodyPr>
          <a:p>
            <a:pPr marL="235080" indent="-235080" defTabSz="914400">
              <a:lnSpc>
                <a:spcPct val="113000"/>
              </a:lnSpc>
              <a:spcBef>
                <a:spcPts val="1599"/>
              </a:spcBef>
              <a:buClr>
                <a:srgbClr val="0094d9"/>
              </a:buClr>
              <a:buFont typeface="Symbol"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427" name="PlaceHolder 4"/>
          <p:cNvSpPr>
            <a:spLocks noGrp="1"/>
          </p:cNvSpPr>
          <p:nvPr>
            <p:ph type="dt" idx="60"/>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428" name="PlaceHolder 5"/>
          <p:cNvSpPr>
            <a:spLocks noGrp="1"/>
          </p:cNvSpPr>
          <p:nvPr>
            <p:ph type="ftr" idx="61"/>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429" name="PlaceHolder 6"/>
          <p:cNvSpPr>
            <a:spLocks noGrp="1"/>
          </p:cNvSpPr>
          <p:nvPr>
            <p:ph type="sldNum" idx="62"/>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1CC0614-0B49-4B46-9147-0975CF55A64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05" r:id="rId5"/>
  </p:sldLayoutIdLst>
</p:sldMaster>
</file>

<file path=ppt/slideMasters/slideMaster29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15" name="think-cell data - do not delete"/>
          <p:cNvGraphicFramePr/>
          <p:nvPr/>
        </p:nvGraphicFramePr>
        <p:xfrm>
          <a:off x="1440" y="1440"/>
          <a:ext cx="1080" cy="1080"/>
        </p:xfrm>
        <a:graphic>
          <a:graphicData uri="http://schemas.openxmlformats.org/presentationml/2006/ole">
            <p:oleObj r:id="rId2" spid="">
              <p:embed/>
              <p:pic>
                <p:nvPicPr>
                  <p:cNvPr id="651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17" name="Picture 4" descr=""/>
          <p:cNvPicPr/>
          <p:nvPr/>
        </p:nvPicPr>
        <p:blipFill>
          <a:blip r:embed="rId4"/>
          <a:stretch/>
        </p:blipFill>
        <p:spPr>
          <a:xfrm>
            <a:off x="10698120" y="6001200"/>
            <a:ext cx="1172880" cy="600480"/>
          </a:xfrm>
          <a:prstGeom prst="rect">
            <a:avLst/>
          </a:prstGeom>
          <a:noFill/>
          <a:ln w="0">
            <a:noFill/>
          </a:ln>
        </p:spPr>
      </p:pic>
      <p:sp>
        <p:nvSpPr>
          <p:cNvPr id="6518"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519"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520" name="PlaceHolder 3"/>
          <p:cNvSpPr>
            <a:spLocks noGrp="1"/>
          </p:cNvSpPr>
          <p:nvPr>
            <p:ph type="dt" idx="396"/>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521" name="PlaceHolder 4"/>
          <p:cNvSpPr>
            <a:spLocks noGrp="1"/>
          </p:cNvSpPr>
          <p:nvPr>
            <p:ph type="ftr" idx="397"/>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522" name="PlaceHolder 5"/>
          <p:cNvSpPr>
            <a:spLocks noGrp="1"/>
          </p:cNvSpPr>
          <p:nvPr>
            <p:ph type="sldNum" idx="39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0FCAAAEC-62CF-49DA-A90C-79479E62D98C}"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6523" name="Picture Placeholder 12" descr="A close-up of a factory&#10;&#10;Description automatically generated with low confidence"/>
          <p:cNvPicPr/>
          <p:nvPr/>
        </p:nvPicPr>
        <p:blipFill>
          <a:blip r:embed="rId5"/>
          <a:stretch/>
        </p:blipFill>
        <p:spPr>
          <a:xfrm>
            <a:off x="801576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237" r:id="rId6"/>
  </p:sldLayoutIdLst>
</p:sldMaster>
</file>

<file path=ppt/slideMasters/slideMaster29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26" name="think-cell data - do not delete"/>
          <p:cNvGraphicFramePr/>
          <p:nvPr/>
        </p:nvGraphicFramePr>
        <p:xfrm>
          <a:off x="1440" y="1440"/>
          <a:ext cx="1080" cy="1080"/>
        </p:xfrm>
        <a:graphic>
          <a:graphicData uri="http://schemas.openxmlformats.org/presentationml/2006/ole">
            <p:oleObj r:id="rId2" spid="">
              <p:embed/>
              <p:pic>
                <p:nvPicPr>
                  <p:cNvPr id="652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28" name="Picture 4" descr=""/>
          <p:cNvPicPr/>
          <p:nvPr/>
        </p:nvPicPr>
        <p:blipFill>
          <a:blip r:embed="rId4"/>
          <a:stretch/>
        </p:blipFill>
        <p:spPr>
          <a:xfrm>
            <a:off x="10698120" y="6001200"/>
            <a:ext cx="1172880" cy="600480"/>
          </a:xfrm>
          <a:prstGeom prst="rect">
            <a:avLst/>
          </a:prstGeom>
          <a:noFill/>
          <a:ln w="0">
            <a:noFill/>
          </a:ln>
        </p:spPr>
      </p:pic>
      <p:pic>
        <p:nvPicPr>
          <p:cNvPr id="6529" name="Picture Placeholder 8" descr="A picture containing sky, outdoor, parked&#10;&#10;Description automatically generated"/>
          <p:cNvPicPr/>
          <p:nvPr/>
        </p:nvPicPr>
        <p:blipFill>
          <a:blip r:embed="rId5"/>
          <a:stretch/>
        </p:blipFill>
        <p:spPr>
          <a:xfrm>
            <a:off x="8015760" y="0"/>
            <a:ext cx="4176000" cy="6857640"/>
          </a:xfrm>
          <a:prstGeom prst="rect">
            <a:avLst/>
          </a:prstGeom>
          <a:noFill/>
          <a:ln w="0">
            <a:noFill/>
          </a:ln>
        </p:spPr>
      </p:pic>
      <p:sp>
        <p:nvSpPr>
          <p:cNvPr id="6530"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531"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532" name="PlaceHolder 3"/>
          <p:cNvSpPr>
            <a:spLocks noGrp="1"/>
          </p:cNvSpPr>
          <p:nvPr>
            <p:ph type="dt" idx="399"/>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533" name="PlaceHolder 4"/>
          <p:cNvSpPr>
            <a:spLocks noGrp="1"/>
          </p:cNvSpPr>
          <p:nvPr>
            <p:ph type="ftr" idx="400"/>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534" name="PlaceHolder 5"/>
          <p:cNvSpPr>
            <a:spLocks noGrp="1"/>
          </p:cNvSpPr>
          <p:nvPr>
            <p:ph type="sldNum" idx="40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2DA48F6-856A-4064-A484-C7BD60384A50}"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239" r:id="rId6"/>
  </p:sldLayoutIdLst>
</p:sldMaster>
</file>

<file path=ppt/slideMasters/slideMaster29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37" name="think-cell data - do not delete"/>
          <p:cNvGraphicFramePr/>
          <p:nvPr/>
        </p:nvGraphicFramePr>
        <p:xfrm>
          <a:off x="1440" y="1440"/>
          <a:ext cx="1080" cy="1080"/>
        </p:xfrm>
        <a:graphic>
          <a:graphicData uri="http://schemas.openxmlformats.org/presentationml/2006/ole">
            <p:oleObj r:id="rId2" spid="">
              <p:embed/>
              <p:pic>
                <p:nvPicPr>
                  <p:cNvPr id="653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39" name="Picture 4" descr=""/>
          <p:cNvPicPr/>
          <p:nvPr/>
        </p:nvPicPr>
        <p:blipFill>
          <a:blip r:embed="rId4"/>
          <a:stretch/>
        </p:blipFill>
        <p:spPr>
          <a:xfrm>
            <a:off x="10698120" y="6001200"/>
            <a:ext cx="1172880" cy="600480"/>
          </a:xfrm>
          <a:prstGeom prst="rect">
            <a:avLst/>
          </a:prstGeom>
          <a:noFill/>
          <a:ln w="0">
            <a:noFill/>
          </a:ln>
        </p:spPr>
      </p:pic>
      <p:pic>
        <p:nvPicPr>
          <p:cNvPr id="6540" name="Tijdelijke aanduiding voor afbeelding 6" descr="Afbeelding met muur, man, binnen, vloer&#10;&#10;Automatisch gegenereerde beschrijving"/>
          <p:cNvPicPr/>
          <p:nvPr/>
        </p:nvPicPr>
        <p:blipFill>
          <a:blip r:embed="rId5"/>
          <a:stretch/>
        </p:blipFill>
        <p:spPr>
          <a:xfrm>
            <a:off x="0" y="0"/>
            <a:ext cx="12191760" cy="6857640"/>
          </a:xfrm>
          <a:prstGeom prst="rect">
            <a:avLst/>
          </a:prstGeom>
          <a:noFill/>
          <a:ln w="0">
            <a:noFill/>
          </a:ln>
        </p:spPr>
      </p:pic>
      <p:sp>
        <p:nvSpPr>
          <p:cNvPr id="6541"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54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543"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544" name="Groep 11"/>
          <p:cNvGrpSpPr/>
          <p:nvPr/>
        </p:nvGrpSpPr>
        <p:grpSpPr>
          <a:xfrm>
            <a:off x="12263040" y="576000"/>
            <a:ext cx="1129680" cy="756360"/>
            <a:chOff x="12263040" y="576000"/>
            <a:chExt cx="1129680" cy="756360"/>
          </a:xfrm>
        </p:grpSpPr>
        <p:sp>
          <p:nvSpPr>
            <p:cNvPr id="654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546"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241" r:id="rId7"/>
  </p:sldLayoutIdLst>
</p:sldMaster>
</file>

<file path=ppt/slideMasters/slideMaster29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49" name="think-cell data - do not delete"/>
          <p:cNvGraphicFramePr/>
          <p:nvPr/>
        </p:nvGraphicFramePr>
        <p:xfrm>
          <a:off x="1440" y="1440"/>
          <a:ext cx="1080" cy="1080"/>
        </p:xfrm>
        <a:graphic>
          <a:graphicData uri="http://schemas.openxmlformats.org/presentationml/2006/ole">
            <p:oleObj r:id="rId2" spid="">
              <p:embed/>
              <p:pic>
                <p:nvPicPr>
                  <p:cNvPr id="655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51" name="Picture 4" descr=""/>
          <p:cNvPicPr/>
          <p:nvPr/>
        </p:nvPicPr>
        <p:blipFill>
          <a:blip r:embed="rId4"/>
          <a:stretch/>
        </p:blipFill>
        <p:spPr>
          <a:xfrm>
            <a:off x="10698120" y="6001200"/>
            <a:ext cx="1172880" cy="600480"/>
          </a:xfrm>
          <a:prstGeom prst="rect">
            <a:avLst/>
          </a:prstGeom>
          <a:noFill/>
          <a:ln w="0">
            <a:noFill/>
          </a:ln>
        </p:spPr>
      </p:pic>
      <p:sp>
        <p:nvSpPr>
          <p:cNvPr id="6552"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553" name="PlaceHolder 2"/>
          <p:cNvSpPr>
            <a:spLocks noGrp="1"/>
          </p:cNvSpPr>
          <p:nvPr>
            <p:ph type="dt" idx="402"/>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554" name="PlaceHolder 3"/>
          <p:cNvSpPr>
            <a:spLocks noGrp="1"/>
          </p:cNvSpPr>
          <p:nvPr>
            <p:ph type="ftr" idx="403"/>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555" name="PlaceHolder 4"/>
          <p:cNvSpPr>
            <a:spLocks noGrp="1"/>
          </p:cNvSpPr>
          <p:nvPr>
            <p:ph type="sldNum" idx="40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D8867328-AA13-4A09-BE71-0E1CC27518A6}"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556" name="PlaceHolder 5"/>
          <p:cNvSpPr>
            <a:spLocks noGrp="1"/>
          </p:cNvSpPr>
          <p:nvPr>
            <p:ph type="body"/>
          </p:nvPr>
        </p:nvSpPr>
        <p:spPr>
          <a:xfrm>
            <a:off x="580320" y="1701720"/>
            <a:ext cx="11035440" cy="417600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43" r:id="rId5"/>
  </p:sldLayoutIdLst>
</p:sldMaster>
</file>

<file path=ppt/slideMasters/slideMaster29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59" name="think-cell data - do not delete"/>
          <p:cNvGraphicFramePr/>
          <p:nvPr/>
        </p:nvGraphicFramePr>
        <p:xfrm>
          <a:off x="1440" y="1440"/>
          <a:ext cx="1080" cy="1080"/>
        </p:xfrm>
        <a:graphic>
          <a:graphicData uri="http://schemas.openxmlformats.org/presentationml/2006/ole">
            <p:oleObj r:id="rId2" spid="">
              <p:embed/>
              <p:pic>
                <p:nvPicPr>
                  <p:cNvPr id="656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61" name="Picture 4" descr=""/>
          <p:cNvPicPr/>
          <p:nvPr/>
        </p:nvPicPr>
        <p:blipFill>
          <a:blip r:embed="rId4"/>
          <a:stretch/>
        </p:blipFill>
        <p:spPr>
          <a:xfrm>
            <a:off x="10698120" y="6001200"/>
            <a:ext cx="1172880" cy="600480"/>
          </a:xfrm>
          <a:prstGeom prst="rect">
            <a:avLst/>
          </a:prstGeom>
          <a:noFill/>
          <a:ln w="0">
            <a:noFill/>
          </a:ln>
        </p:spPr>
      </p:pic>
      <p:sp>
        <p:nvSpPr>
          <p:cNvPr id="6562"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563" name="PlaceHolder 2"/>
          <p:cNvSpPr>
            <a:spLocks noGrp="1"/>
          </p:cNvSpPr>
          <p:nvPr>
            <p:ph type="body"/>
          </p:nvPr>
        </p:nvSpPr>
        <p:spPr>
          <a:xfrm>
            <a:off x="580320" y="1701720"/>
            <a:ext cx="11035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564" name="PlaceHolder 3"/>
          <p:cNvSpPr>
            <a:spLocks noGrp="1"/>
          </p:cNvSpPr>
          <p:nvPr>
            <p:ph type="dt" idx="405"/>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565" name="PlaceHolder 4"/>
          <p:cNvSpPr>
            <a:spLocks noGrp="1"/>
          </p:cNvSpPr>
          <p:nvPr>
            <p:ph type="ftr" idx="406"/>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566" name="PlaceHolder 5"/>
          <p:cNvSpPr>
            <a:spLocks noGrp="1"/>
          </p:cNvSpPr>
          <p:nvPr>
            <p:ph type="sldNum" idx="40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28BBD73C-6DC1-4BF3-BBCC-DBF0966AE251}"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245" r:id="rId5"/>
  </p:sldLayoutIdLst>
</p:sldMaster>
</file>

<file path=ppt/slideMasters/slideMaster29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69" name="think-cell data - do not delete"/>
          <p:cNvGraphicFramePr/>
          <p:nvPr/>
        </p:nvGraphicFramePr>
        <p:xfrm>
          <a:off x="1440" y="1440"/>
          <a:ext cx="1080" cy="1080"/>
        </p:xfrm>
        <a:graphic>
          <a:graphicData uri="http://schemas.openxmlformats.org/presentationml/2006/ole">
            <p:oleObj r:id="rId2" spid="">
              <p:embed/>
              <p:pic>
                <p:nvPicPr>
                  <p:cNvPr id="657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71" name="Picture 4" descr=""/>
          <p:cNvPicPr/>
          <p:nvPr/>
        </p:nvPicPr>
        <p:blipFill>
          <a:blip r:embed="rId4"/>
          <a:stretch/>
        </p:blipFill>
        <p:spPr>
          <a:xfrm>
            <a:off x="10698120" y="6001200"/>
            <a:ext cx="1172880" cy="600480"/>
          </a:xfrm>
          <a:prstGeom prst="rect">
            <a:avLst/>
          </a:prstGeom>
          <a:noFill/>
          <a:ln w="0">
            <a:noFill/>
          </a:ln>
        </p:spPr>
      </p:pic>
      <p:sp>
        <p:nvSpPr>
          <p:cNvPr id="6572"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573" name="PlaceHolder 2"/>
          <p:cNvSpPr>
            <a:spLocks noGrp="1"/>
          </p:cNvSpPr>
          <p:nvPr>
            <p:ph type="body"/>
          </p:nvPr>
        </p:nvSpPr>
        <p:spPr>
          <a:xfrm>
            <a:off x="580320" y="2077560"/>
            <a:ext cx="110354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574" name="PlaceHolder 3"/>
          <p:cNvSpPr>
            <a:spLocks noGrp="1"/>
          </p:cNvSpPr>
          <p:nvPr>
            <p:ph type="dt" idx="408"/>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575" name="PlaceHolder 4"/>
          <p:cNvSpPr>
            <a:spLocks noGrp="1"/>
          </p:cNvSpPr>
          <p:nvPr>
            <p:ph type="ftr" idx="409"/>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576" name="PlaceHolder 5"/>
          <p:cNvSpPr>
            <a:spLocks noGrp="1"/>
          </p:cNvSpPr>
          <p:nvPr>
            <p:ph type="sldNum" idx="41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A84BF6D1-F1B0-4A55-8CE7-0BDF4455AE11}"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577"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47" r:id="rId5"/>
  </p:sldLayoutIdLst>
</p:sldMaster>
</file>

<file path=ppt/slideMasters/slideMaster29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80" name="think-cell data - do not delete"/>
          <p:cNvGraphicFramePr/>
          <p:nvPr/>
        </p:nvGraphicFramePr>
        <p:xfrm>
          <a:off x="1440" y="1440"/>
          <a:ext cx="1080" cy="1080"/>
        </p:xfrm>
        <a:graphic>
          <a:graphicData uri="http://schemas.openxmlformats.org/presentationml/2006/ole">
            <p:oleObj r:id="rId2" spid="">
              <p:embed/>
              <p:pic>
                <p:nvPicPr>
                  <p:cNvPr id="658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82" name="Picture 4" descr=""/>
          <p:cNvPicPr/>
          <p:nvPr/>
        </p:nvPicPr>
        <p:blipFill>
          <a:blip r:embed="rId4"/>
          <a:stretch/>
        </p:blipFill>
        <p:spPr>
          <a:xfrm>
            <a:off x="10698120" y="6001200"/>
            <a:ext cx="1172880" cy="600480"/>
          </a:xfrm>
          <a:prstGeom prst="rect">
            <a:avLst/>
          </a:prstGeom>
          <a:noFill/>
          <a:ln w="0">
            <a:noFill/>
          </a:ln>
        </p:spPr>
      </p:pic>
      <p:sp>
        <p:nvSpPr>
          <p:cNvPr id="6583" name="PlaceHolder 1"/>
          <p:cNvSpPr>
            <a:spLocks noGrp="1"/>
          </p:cNvSpPr>
          <p:nvPr>
            <p:ph type="body"/>
          </p:nvPr>
        </p:nvSpPr>
        <p:spPr>
          <a:xfrm>
            <a:off x="580680" y="1703880"/>
            <a:ext cx="5399640" cy="417348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584" name="PlaceHolder 2"/>
          <p:cNvSpPr>
            <a:spLocks noGrp="1"/>
          </p:cNvSpPr>
          <p:nvPr>
            <p:ph type="body"/>
          </p:nvPr>
        </p:nvSpPr>
        <p:spPr>
          <a:xfrm>
            <a:off x="6216120" y="1703880"/>
            <a:ext cx="5399640" cy="417348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585" name="PlaceHolder 3"/>
          <p:cNvSpPr>
            <a:spLocks noGrp="1"/>
          </p:cNvSpPr>
          <p:nvPr>
            <p:ph type="dt" idx="411"/>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586" name="PlaceHolder 4"/>
          <p:cNvSpPr>
            <a:spLocks noGrp="1"/>
          </p:cNvSpPr>
          <p:nvPr>
            <p:ph type="ftr" idx="412"/>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587" name="PlaceHolder 5"/>
          <p:cNvSpPr>
            <a:spLocks noGrp="1"/>
          </p:cNvSpPr>
          <p:nvPr>
            <p:ph type="sldNum" idx="41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673626F-370D-46CD-8277-0F21485D9C8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588"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49" r:id="rId5"/>
  </p:sldLayoutIdLst>
</p:sldMaster>
</file>

<file path=ppt/slideMasters/slideMaster29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91" name="think-cell data - do not delete"/>
          <p:cNvGraphicFramePr/>
          <p:nvPr/>
        </p:nvGraphicFramePr>
        <p:xfrm>
          <a:off x="1440" y="1440"/>
          <a:ext cx="1080" cy="1080"/>
        </p:xfrm>
        <a:graphic>
          <a:graphicData uri="http://schemas.openxmlformats.org/presentationml/2006/ole">
            <p:oleObj r:id="rId2" spid="">
              <p:embed/>
              <p:pic>
                <p:nvPicPr>
                  <p:cNvPr id="659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93" name="Picture 4" descr=""/>
          <p:cNvPicPr/>
          <p:nvPr/>
        </p:nvPicPr>
        <p:blipFill>
          <a:blip r:embed="rId4"/>
          <a:stretch/>
        </p:blipFill>
        <p:spPr>
          <a:xfrm>
            <a:off x="10698120" y="6001200"/>
            <a:ext cx="1172880" cy="600480"/>
          </a:xfrm>
          <a:prstGeom prst="rect">
            <a:avLst/>
          </a:prstGeom>
          <a:noFill/>
          <a:ln w="0">
            <a:noFill/>
          </a:ln>
        </p:spPr>
      </p:pic>
      <p:sp>
        <p:nvSpPr>
          <p:cNvPr id="6594" name="PlaceHolder 1"/>
          <p:cNvSpPr>
            <a:spLocks noGrp="1"/>
          </p:cNvSpPr>
          <p:nvPr>
            <p:ph type="body"/>
          </p:nvPr>
        </p:nvSpPr>
        <p:spPr>
          <a:xfrm>
            <a:off x="580680" y="2077560"/>
            <a:ext cx="53996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595" name="PlaceHolder 2"/>
          <p:cNvSpPr>
            <a:spLocks noGrp="1"/>
          </p:cNvSpPr>
          <p:nvPr>
            <p:ph type="body"/>
          </p:nvPr>
        </p:nvSpPr>
        <p:spPr>
          <a:xfrm>
            <a:off x="6216120" y="2077560"/>
            <a:ext cx="5399640" cy="38001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596" name="PlaceHolder 3"/>
          <p:cNvSpPr>
            <a:spLocks noGrp="1"/>
          </p:cNvSpPr>
          <p:nvPr>
            <p:ph type="dt" idx="414"/>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597" name="PlaceHolder 4"/>
          <p:cNvSpPr>
            <a:spLocks noGrp="1"/>
          </p:cNvSpPr>
          <p:nvPr>
            <p:ph type="ftr" idx="415"/>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598" name="PlaceHolder 5"/>
          <p:cNvSpPr>
            <a:spLocks noGrp="1"/>
          </p:cNvSpPr>
          <p:nvPr>
            <p:ph type="sldNum" idx="41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54A99E1-A8A8-471A-8710-E9210E0BABB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599" name="PlaceHolder 6"/>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6600" name="PlaceHolder 7"/>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Subtitel</a:t>
            </a:r>
            <a:endParaRPr b="0" lang="en-US" sz="1870" strike="noStrike" u="none">
              <a:solidFill>
                <a:schemeClr val="dk1"/>
              </a:solidFill>
              <a:effectLst/>
              <a:uFillTx/>
              <a:latin typeface="Verdana"/>
            </a:endParaRPr>
          </a:p>
        </p:txBody>
      </p:sp>
      <p:sp>
        <p:nvSpPr>
          <p:cNvPr id="6601" name="PlaceHolder 8"/>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51" r:id="rId5"/>
  </p:sldLayoutIdLst>
</p:sldMaster>
</file>

<file path=ppt/slideMasters/slideMaster29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604" name="think-cell data - do not delete"/>
          <p:cNvGraphicFramePr/>
          <p:nvPr/>
        </p:nvGraphicFramePr>
        <p:xfrm>
          <a:off x="1440" y="1440"/>
          <a:ext cx="1080" cy="1080"/>
        </p:xfrm>
        <a:graphic>
          <a:graphicData uri="http://schemas.openxmlformats.org/presentationml/2006/ole">
            <p:oleObj r:id="rId2" spid="">
              <p:embed/>
              <p:pic>
                <p:nvPicPr>
                  <p:cNvPr id="660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606" name="Picture 4" descr=""/>
          <p:cNvPicPr/>
          <p:nvPr/>
        </p:nvPicPr>
        <p:blipFill>
          <a:blip r:embed="rId4"/>
          <a:stretch/>
        </p:blipFill>
        <p:spPr>
          <a:xfrm>
            <a:off x="10698120" y="6001200"/>
            <a:ext cx="1172880" cy="600480"/>
          </a:xfrm>
          <a:prstGeom prst="rect">
            <a:avLst/>
          </a:prstGeom>
          <a:noFill/>
          <a:ln w="0">
            <a:noFill/>
          </a:ln>
        </p:spPr>
      </p:pic>
      <p:sp>
        <p:nvSpPr>
          <p:cNvPr id="6607" name="PlaceHolder 1"/>
          <p:cNvSpPr>
            <a:spLocks noGrp="1"/>
          </p:cNvSpPr>
          <p:nvPr>
            <p:ph type="body"/>
          </p:nvPr>
        </p:nvSpPr>
        <p:spPr>
          <a:xfrm>
            <a:off x="580680" y="1703880"/>
            <a:ext cx="5399640" cy="41749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608" name="PlaceHolder 2"/>
          <p:cNvSpPr>
            <a:spLocks noGrp="1"/>
          </p:cNvSpPr>
          <p:nvPr>
            <p:ph type="dt" idx="417"/>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609" name="PlaceHolder 3"/>
          <p:cNvSpPr>
            <a:spLocks noGrp="1"/>
          </p:cNvSpPr>
          <p:nvPr>
            <p:ph type="ftr" idx="418"/>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610" name="PlaceHolder 4"/>
          <p:cNvSpPr>
            <a:spLocks noGrp="1"/>
          </p:cNvSpPr>
          <p:nvPr>
            <p:ph type="sldNum" idx="41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B600576B-EE67-4791-A334-043625FA886E}"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611" name="PlaceHolder 5"/>
          <p:cNvSpPr>
            <a:spLocks noGrp="1"/>
          </p:cNvSpPr>
          <p:nvPr>
            <p:ph type="body"/>
          </p:nvPr>
        </p:nvSpPr>
        <p:spPr>
          <a:xfrm>
            <a:off x="6216480" y="1701720"/>
            <a:ext cx="5394240" cy="4176000"/>
          </a:xfrm>
          <a:prstGeom prst="rect">
            <a:avLst/>
          </a:prstGeom>
          <a:noFill/>
          <a:ln w="0">
            <a:noFill/>
          </a:ln>
        </p:spPr>
        <p:txBody>
          <a:bodyPr lIns="90000" rIns="90000" tIns="45000" bIns="45000" anchor="t">
            <a:noAutofit/>
          </a:bodyPr>
          <a:p>
            <a:pPr indent="0" defTabSz="914400">
              <a:lnSpc>
                <a:spcPct val="100000"/>
              </a:lnSpc>
              <a:buNone/>
            </a:pPr>
            <a:r>
              <a:rPr b="0" lang="en-GB"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
        <p:nvSpPr>
          <p:cNvPr id="6612"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53" r:id="rId5"/>
  </p:sldLayoutIdLst>
</p:sldMaster>
</file>

<file path=ppt/slideMasters/slideMaster29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615" name="think-cell data - do not delete"/>
          <p:cNvGraphicFramePr/>
          <p:nvPr/>
        </p:nvGraphicFramePr>
        <p:xfrm>
          <a:off x="1440" y="1440"/>
          <a:ext cx="1080" cy="1080"/>
        </p:xfrm>
        <a:graphic>
          <a:graphicData uri="http://schemas.openxmlformats.org/presentationml/2006/ole">
            <p:oleObj r:id="rId2" spid="">
              <p:embed/>
              <p:pic>
                <p:nvPicPr>
                  <p:cNvPr id="661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617" name="Picture 4" descr=""/>
          <p:cNvPicPr/>
          <p:nvPr/>
        </p:nvPicPr>
        <p:blipFill>
          <a:blip r:embed="rId4"/>
          <a:stretch/>
        </p:blipFill>
        <p:spPr>
          <a:xfrm>
            <a:off x="10698120" y="6001200"/>
            <a:ext cx="1172880" cy="600480"/>
          </a:xfrm>
          <a:prstGeom prst="rect">
            <a:avLst/>
          </a:prstGeom>
          <a:noFill/>
          <a:ln w="0">
            <a:noFill/>
          </a:ln>
        </p:spPr>
      </p:pic>
      <p:sp>
        <p:nvSpPr>
          <p:cNvPr id="6618"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619" name="PlaceHolder 2"/>
          <p:cNvSpPr>
            <a:spLocks noGrp="1"/>
          </p:cNvSpPr>
          <p:nvPr>
            <p:ph type="dt" idx="42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620" name="PlaceHolder 3"/>
          <p:cNvSpPr>
            <a:spLocks noGrp="1"/>
          </p:cNvSpPr>
          <p:nvPr>
            <p:ph type="ftr" idx="421"/>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621" name="PlaceHolder 4"/>
          <p:cNvSpPr>
            <a:spLocks noGrp="1"/>
          </p:cNvSpPr>
          <p:nvPr>
            <p:ph type="sldNum" idx="42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D5A0AE8-8C77-4A46-9D44-8B48AB8CCFF2}"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622" name="PlaceHolder 5"/>
          <p:cNvSpPr>
            <a:spLocks noGrp="1"/>
          </p:cNvSpPr>
          <p:nvPr>
            <p:ph type="body"/>
          </p:nvPr>
        </p:nvSpPr>
        <p:spPr>
          <a:xfrm>
            <a:off x="575640" y="1701720"/>
            <a:ext cx="11040120" cy="417600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GB"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55"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27" name="Object 8"/>
          <p:cNvGraphicFramePr/>
          <p:nvPr/>
        </p:nvGraphicFramePr>
        <p:xfrm>
          <a:off x="2160" y="2160"/>
          <a:ext cx="1800" cy="1800"/>
        </p:xfrm>
        <a:graphic>
          <a:graphicData uri="http://schemas.openxmlformats.org/presentationml/2006/ole">
            <p:oleObj r:id="rId2" spid="">
              <p:embed/>
              <p:pic>
                <p:nvPicPr>
                  <p:cNvPr id="28"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29"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30" name="Rechte verbindingslijn 9"/>
          <p:cNvCxnSpPr/>
          <p:nvPr/>
        </p:nvCxnSpPr>
        <p:spPr>
          <a:xfrm>
            <a:off x="579960" y="6478200"/>
            <a:ext cx="360" cy="240480"/>
          </a:xfrm>
          <a:prstGeom prst="straightConnector1">
            <a:avLst/>
          </a:prstGeom>
          <a:ln cap="rnd" w="6480">
            <a:solidFill>
              <a:schemeClr val="accent1"/>
            </a:solidFill>
            <a:miter/>
          </a:ln>
        </p:spPr>
      </p:cxnSp>
      <p:pic>
        <p:nvPicPr>
          <p:cNvPr id="31" name="Afbeelding 7" descr=""/>
          <p:cNvPicPr/>
          <p:nvPr/>
        </p:nvPicPr>
        <p:blipFill>
          <a:blip r:embed="rId4"/>
          <a:stretch/>
        </p:blipFill>
        <p:spPr>
          <a:xfrm>
            <a:off x="11045160" y="6275520"/>
            <a:ext cx="906840" cy="479880"/>
          </a:xfrm>
          <a:prstGeom prst="rect">
            <a:avLst/>
          </a:prstGeom>
          <a:noFill/>
          <a:ln w="0">
            <a:noFill/>
          </a:ln>
        </p:spPr>
      </p:pic>
      <p:sp>
        <p:nvSpPr>
          <p:cNvPr id="32" name="PlaceHolder 1"/>
          <p:cNvSpPr>
            <a:spLocks noGrp="1"/>
          </p:cNvSpPr>
          <p:nvPr>
            <p:ph type="body"/>
          </p:nvPr>
        </p:nvSpPr>
        <p:spPr>
          <a:xfrm>
            <a:off x="580320" y="1701720"/>
            <a:ext cx="633816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33"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34" name="PlaceHolder 3"/>
          <p:cNvSpPr>
            <a:spLocks noGrp="1"/>
          </p:cNvSpPr>
          <p:nvPr>
            <p:ph type="dt" idx="4"/>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35" name="PlaceHolder 4"/>
          <p:cNvSpPr>
            <a:spLocks noGrp="1"/>
          </p:cNvSpPr>
          <p:nvPr>
            <p:ph type="ftr" idx="5"/>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36" name="PlaceHolder 5"/>
          <p:cNvSpPr>
            <a:spLocks noGrp="1"/>
          </p:cNvSpPr>
          <p:nvPr>
            <p:ph type="sldNum" idx="6"/>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A52DA8CE-220F-4915-9199-EE9B8E10705A}"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37" name="PlaceHolder 6"/>
          <p:cNvSpPr>
            <a:spLocks noGrp="1"/>
          </p:cNvSpPr>
          <p:nvPr>
            <p:ph type="body"/>
          </p:nvPr>
        </p:nvSpPr>
        <p:spPr>
          <a:xfrm>
            <a:off x="7168680" y="1725120"/>
            <a:ext cx="4447080" cy="434304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53" r:id="rId5"/>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32" name="Object 8"/>
          <p:cNvGraphicFramePr/>
          <p:nvPr/>
        </p:nvGraphicFramePr>
        <p:xfrm>
          <a:off x="2160" y="2160"/>
          <a:ext cx="1800" cy="1800"/>
        </p:xfrm>
        <a:graphic>
          <a:graphicData uri="http://schemas.openxmlformats.org/presentationml/2006/ole">
            <p:oleObj r:id="rId2" spid="">
              <p:embed/>
              <p:pic>
                <p:nvPicPr>
                  <p:cNvPr id="43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43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435" name="Rechte verbindingslijn 9"/>
          <p:cNvCxnSpPr/>
          <p:nvPr/>
        </p:nvCxnSpPr>
        <p:spPr>
          <a:xfrm>
            <a:off x="579960" y="6478200"/>
            <a:ext cx="360" cy="240480"/>
          </a:xfrm>
          <a:prstGeom prst="straightConnector1">
            <a:avLst/>
          </a:prstGeom>
          <a:ln cap="rnd" w="6480">
            <a:solidFill>
              <a:schemeClr val="accent1"/>
            </a:solidFill>
            <a:miter/>
          </a:ln>
        </p:spPr>
      </p:cxnSp>
      <p:pic>
        <p:nvPicPr>
          <p:cNvPr id="436" name="Afbeelding 7" descr=""/>
          <p:cNvPicPr/>
          <p:nvPr/>
        </p:nvPicPr>
        <p:blipFill>
          <a:blip r:embed="rId4"/>
          <a:stretch/>
        </p:blipFill>
        <p:spPr>
          <a:xfrm>
            <a:off x="11045160" y="6275520"/>
            <a:ext cx="906840" cy="479880"/>
          </a:xfrm>
          <a:prstGeom prst="rect">
            <a:avLst/>
          </a:prstGeom>
          <a:noFill/>
          <a:ln w="0">
            <a:noFill/>
          </a:ln>
        </p:spPr>
      </p:pic>
      <p:sp>
        <p:nvSpPr>
          <p:cNvPr id="437" name="PlaceHolder 1"/>
          <p:cNvSpPr>
            <a:spLocks noGrp="1"/>
          </p:cNvSpPr>
          <p:nvPr>
            <p:ph type="body"/>
          </p:nvPr>
        </p:nvSpPr>
        <p:spPr>
          <a:xfrm>
            <a:off x="580320" y="1701720"/>
            <a:ext cx="551520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438"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439" name="PlaceHolder 3"/>
          <p:cNvSpPr>
            <a:spLocks noGrp="1"/>
          </p:cNvSpPr>
          <p:nvPr>
            <p:ph type="body"/>
          </p:nvPr>
        </p:nvSpPr>
        <p:spPr>
          <a:xfrm>
            <a:off x="6358320" y="1701720"/>
            <a:ext cx="5257440" cy="4366440"/>
          </a:xfrm>
          <a:prstGeom prst="rect">
            <a:avLst/>
          </a:prstGeom>
          <a:noFill/>
          <a:ln w="0">
            <a:noFill/>
          </a:ln>
        </p:spPr>
        <p:txBody>
          <a:bodyPr lIns="0" rIns="0" tIns="0" bIns="0" anchor="t">
            <a:noAutofit/>
          </a:bodyPr>
          <a:p>
            <a:pPr marL="235080" indent="-235080" defTabSz="914400">
              <a:lnSpc>
                <a:spcPct val="113000"/>
              </a:lnSpc>
              <a:spcBef>
                <a:spcPts val="1599"/>
              </a:spcBef>
              <a:buClr>
                <a:srgbClr val="0094d9"/>
              </a:buClr>
              <a:buFont typeface="Symbol"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440" name="PlaceHolder 4"/>
          <p:cNvSpPr>
            <a:spLocks noGrp="1"/>
          </p:cNvSpPr>
          <p:nvPr>
            <p:ph type="dt" idx="63"/>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441" name="PlaceHolder 5"/>
          <p:cNvSpPr>
            <a:spLocks noGrp="1"/>
          </p:cNvSpPr>
          <p:nvPr>
            <p:ph type="ftr" idx="64"/>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442" name="PlaceHolder 6"/>
          <p:cNvSpPr>
            <a:spLocks noGrp="1"/>
          </p:cNvSpPr>
          <p:nvPr>
            <p:ph type="sldNum" idx="65"/>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D717540B-9624-4E0E-B53C-BD1730DD4C80}"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07" r:id="rId5"/>
  </p:sldLayoutIdLst>
</p:sldMaster>
</file>

<file path=ppt/slideMasters/slideMaster30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625" name="think-cell data - do not delete"/>
          <p:cNvGraphicFramePr/>
          <p:nvPr/>
        </p:nvGraphicFramePr>
        <p:xfrm>
          <a:off x="1440" y="1440"/>
          <a:ext cx="1080" cy="1080"/>
        </p:xfrm>
        <a:graphic>
          <a:graphicData uri="http://schemas.openxmlformats.org/presentationml/2006/ole">
            <p:oleObj r:id="rId2" spid="">
              <p:embed/>
              <p:pic>
                <p:nvPicPr>
                  <p:cNvPr id="662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627" name="Picture 4" descr=""/>
          <p:cNvPicPr/>
          <p:nvPr/>
        </p:nvPicPr>
        <p:blipFill>
          <a:blip r:embed="rId4"/>
          <a:stretch/>
        </p:blipFill>
        <p:spPr>
          <a:xfrm>
            <a:off x="10698120" y="6001200"/>
            <a:ext cx="1172880" cy="600480"/>
          </a:xfrm>
          <a:prstGeom prst="rect">
            <a:avLst/>
          </a:prstGeom>
          <a:noFill/>
          <a:ln w="0">
            <a:noFill/>
          </a:ln>
        </p:spPr>
      </p:pic>
      <p:sp>
        <p:nvSpPr>
          <p:cNvPr id="6628" name="PlaceHolder 1"/>
          <p:cNvSpPr>
            <a:spLocks noGrp="1"/>
          </p:cNvSpPr>
          <p:nvPr>
            <p:ph type="body"/>
          </p:nvPr>
        </p:nvSpPr>
        <p:spPr>
          <a:xfrm>
            <a:off x="575640" y="2495520"/>
            <a:ext cx="3441240" cy="3382200"/>
          </a:xfrm>
          <a:prstGeom prst="rect">
            <a:avLst/>
          </a:prstGeom>
          <a:solidFill>
            <a:schemeClr val="lt1"/>
          </a:solid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629" name="PlaceHolder 2"/>
          <p:cNvSpPr>
            <a:spLocks noGrp="1"/>
          </p:cNvSpPr>
          <p:nvPr>
            <p:ph type="body"/>
          </p:nvPr>
        </p:nvSpPr>
        <p:spPr>
          <a:xfrm>
            <a:off x="4375080" y="2495520"/>
            <a:ext cx="3441240" cy="3382200"/>
          </a:xfrm>
          <a:prstGeom prst="rect">
            <a:avLst/>
          </a:prstGeom>
          <a:solidFill>
            <a:schemeClr val="lt1"/>
          </a:solid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630" name="PlaceHolder 3"/>
          <p:cNvSpPr>
            <a:spLocks noGrp="1"/>
          </p:cNvSpPr>
          <p:nvPr>
            <p:ph type="body"/>
          </p:nvPr>
        </p:nvSpPr>
        <p:spPr>
          <a:xfrm>
            <a:off x="8174520" y="2495520"/>
            <a:ext cx="3441240" cy="3382200"/>
          </a:xfrm>
          <a:prstGeom prst="rect">
            <a:avLst/>
          </a:prstGeom>
          <a:solidFill>
            <a:schemeClr val="lt1"/>
          </a:solid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631" name="PlaceHolder 4"/>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632" name="PlaceHolder 5"/>
          <p:cNvSpPr>
            <a:spLocks noGrp="1"/>
          </p:cNvSpPr>
          <p:nvPr>
            <p:ph type="dt" idx="42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633" name="PlaceHolder 6"/>
          <p:cNvSpPr>
            <a:spLocks noGrp="1"/>
          </p:cNvSpPr>
          <p:nvPr>
            <p:ph type="ftr" idx="424"/>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634" name="PlaceHolder 7"/>
          <p:cNvSpPr>
            <a:spLocks noGrp="1"/>
          </p:cNvSpPr>
          <p:nvPr>
            <p:ph type="sldNum" idx="42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FB10B190-3643-441C-9D2E-A6B41345054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635" name="PlaceHolder 8"/>
          <p:cNvSpPr>
            <a:spLocks noGrp="1"/>
          </p:cNvSpPr>
          <p:nvPr>
            <p:ph type="body"/>
          </p:nvPr>
        </p:nvSpPr>
        <p:spPr>
          <a:xfrm>
            <a:off x="575640" y="1881360"/>
            <a:ext cx="344124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36" name="PlaceHolder 9"/>
          <p:cNvSpPr>
            <a:spLocks noGrp="1"/>
          </p:cNvSpPr>
          <p:nvPr>
            <p:ph type="body"/>
          </p:nvPr>
        </p:nvSpPr>
        <p:spPr>
          <a:xfrm>
            <a:off x="4375080" y="1881360"/>
            <a:ext cx="344124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37" name="PlaceHolder 10"/>
          <p:cNvSpPr>
            <a:spLocks noGrp="1"/>
          </p:cNvSpPr>
          <p:nvPr>
            <p:ph type="body"/>
          </p:nvPr>
        </p:nvSpPr>
        <p:spPr>
          <a:xfrm>
            <a:off x="8174520" y="1881360"/>
            <a:ext cx="344124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57" r:id="rId5"/>
  </p:sldLayoutIdLst>
</p:sldMaster>
</file>

<file path=ppt/slideMasters/slideMaster30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640" name="think-cell data - do not delete"/>
          <p:cNvGraphicFramePr/>
          <p:nvPr/>
        </p:nvGraphicFramePr>
        <p:xfrm>
          <a:off x="1440" y="1440"/>
          <a:ext cx="1080" cy="1080"/>
        </p:xfrm>
        <a:graphic>
          <a:graphicData uri="http://schemas.openxmlformats.org/presentationml/2006/ole">
            <p:oleObj r:id="rId2" spid="">
              <p:embed/>
              <p:pic>
                <p:nvPicPr>
                  <p:cNvPr id="664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642" name="Picture 4" descr=""/>
          <p:cNvPicPr/>
          <p:nvPr/>
        </p:nvPicPr>
        <p:blipFill>
          <a:blip r:embed="rId4"/>
          <a:stretch/>
        </p:blipFill>
        <p:spPr>
          <a:xfrm>
            <a:off x="10698120" y="6001200"/>
            <a:ext cx="1172880" cy="600480"/>
          </a:xfrm>
          <a:prstGeom prst="rect">
            <a:avLst/>
          </a:prstGeom>
          <a:noFill/>
          <a:ln w="0">
            <a:noFill/>
          </a:ln>
        </p:spPr>
      </p:pic>
      <p:sp>
        <p:nvSpPr>
          <p:cNvPr id="6643" name="PlaceHolder 1"/>
          <p:cNvSpPr>
            <a:spLocks noGrp="1"/>
          </p:cNvSpPr>
          <p:nvPr>
            <p:ph type="body"/>
          </p:nvPr>
        </p:nvSpPr>
        <p:spPr>
          <a:xfrm>
            <a:off x="575640" y="2495520"/>
            <a:ext cx="2567520" cy="338220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644" name="PlaceHolder 2"/>
          <p:cNvSpPr>
            <a:spLocks noGrp="1"/>
          </p:cNvSpPr>
          <p:nvPr>
            <p:ph type="body"/>
          </p:nvPr>
        </p:nvSpPr>
        <p:spPr>
          <a:xfrm>
            <a:off x="33998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645" name="PlaceHolder 3"/>
          <p:cNvSpPr>
            <a:spLocks noGrp="1"/>
          </p:cNvSpPr>
          <p:nvPr>
            <p:ph type="body"/>
          </p:nvPr>
        </p:nvSpPr>
        <p:spPr>
          <a:xfrm>
            <a:off x="62240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646" name="PlaceHolder 4"/>
          <p:cNvSpPr>
            <a:spLocks noGrp="1"/>
          </p:cNvSpPr>
          <p:nvPr>
            <p:ph type="body"/>
          </p:nvPr>
        </p:nvSpPr>
        <p:spPr>
          <a:xfrm>
            <a:off x="90482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647" name="PlaceHolder 5"/>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648" name="PlaceHolder 6"/>
          <p:cNvSpPr>
            <a:spLocks noGrp="1"/>
          </p:cNvSpPr>
          <p:nvPr>
            <p:ph type="dt" idx="42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649" name="PlaceHolder 7"/>
          <p:cNvSpPr>
            <a:spLocks noGrp="1"/>
          </p:cNvSpPr>
          <p:nvPr>
            <p:ph type="ftr" idx="427"/>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650" name="PlaceHolder 8"/>
          <p:cNvSpPr>
            <a:spLocks noGrp="1"/>
          </p:cNvSpPr>
          <p:nvPr>
            <p:ph type="sldNum" idx="42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DB452886-FE79-45FC-A553-C4D814B64B6A}"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651" name="PlaceHolder 9"/>
          <p:cNvSpPr>
            <a:spLocks noGrp="1"/>
          </p:cNvSpPr>
          <p:nvPr>
            <p:ph type="body"/>
          </p:nvPr>
        </p:nvSpPr>
        <p:spPr>
          <a:xfrm>
            <a:off x="5756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52" name="PlaceHolder 10"/>
          <p:cNvSpPr>
            <a:spLocks noGrp="1"/>
          </p:cNvSpPr>
          <p:nvPr>
            <p:ph type="body"/>
          </p:nvPr>
        </p:nvSpPr>
        <p:spPr>
          <a:xfrm>
            <a:off x="33998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53" name="PlaceHolder 11"/>
          <p:cNvSpPr>
            <a:spLocks noGrp="1"/>
          </p:cNvSpPr>
          <p:nvPr>
            <p:ph type="body"/>
          </p:nvPr>
        </p:nvSpPr>
        <p:spPr>
          <a:xfrm>
            <a:off x="62240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54" name="PlaceHolder 12"/>
          <p:cNvSpPr>
            <a:spLocks noGrp="1"/>
          </p:cNvSpPr>
          <p:nvPr>
            <p:ph type="body"/>
          </p:nvPr>
        </p:nvSpPr>
        <p:spPr>
          <a:xfrm>
            <a:off x="90482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59" r:id="rId5"/>
  </p:sldLayoutIdLst>
</p:sldMaster>
</file>

<file path=ppt/slideMasters/slideMaster30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657" name="think-cell data - do not delete"/>
          <p:cNvGraphicFramePr/>
          <p:nvPr/>
        </p:nvGraphicFramePr>
        <p:xfrm>
          <a:off x="1440" y="1440"/>
          <a:ext cx="1080" cy="1080"/>
        </p:xfrm>
        <a:graphic>
          <a:graphicData uri="http://schemas.openxmlformats.org/presentationml/2006/ole">
            <p:oleObj r:id="rId2" spid="">
              <p:embed/>
              <p:pic>
                <p:nvPicPr>
                  <p:cNvPr id="665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659" name="Picture 4" descr=""/>
          <p:cNvPicPr/>
          <p:nvPr/>
        </p:nvPicPr>
        <p:blipFill>
          <a:blip r:embed="rId4"/>
          <a:stretch/>
        </p:blipFill>
        <p:spPr>
          <a:xfrm>
            <a:off x="10698120" y="6001200"/>
            <a:ext cx="1172880" cy="600480"/>
          </a:xfrm>
          <a:prstGeom prst="rect">
            <a:avLst/>
          </a:prstGeom>
          <a:noFill/>
          <a:ln w="0">
            <a:noFill/>
          </a:ln>
        </p:spPr>
      </p:pic>
      <p:sp>
        <p:nvSpPr>
          <p:cNvPr id="6660"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661" name="PlaceHolder 2"/>
          <p:cNvSpPr>
            <a:spLocks noGrp="1"/>
          </p:cNvSpPr>
          <p:nvPr>
            <p:ph type="dt" idx="429"/>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662" name="PlaceHolder 3"/>
          <p:cNvSpPr>
            <a:spLocks noGrp="1"/>
          </p:cNvSpPr>
          <p:nvPr>
            <p:ph type="ftr" idx="430"/>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663" name="PlaceHolder 4"/>
          <p:cNvSpPr>
            <a:spLocks noGrp="1"/>
          </p:cNvSpPr>
          <p:nvPr>
            <p:ph type="sldNum" idx="43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F3126666-CAFD-4DC6-AAA6-F0445FEE32F2}"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664" name="PlaceHolder 5"/>
          <p:cNvSpPr>
            <a:spLocks noGrp="1"/>
          </p:cNvSpPr>
          <p:nvPr>
            <p:ph type="body"/>
          </p:nvPr>
        </p:nvSpPr>
        <p:spPr>
          <a:xfrm>
            <a:off x="575640" y="1881360"/>
            <a:ext cx="344124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665" name="PlaceHolder 6"/>
          <p:cNvSpPr>
            <a:spLocks noGrp="1"/>
          </p:cNvSpPr>
          <p:nvPr>
            <p:ph type="body"/>
          </p:nvPr>
        </p:nvSpPr>
        <p:spPr>
          <a:xfrm>
            <a:off x="437508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666" name="PlaceHolder 7"/>
          <p:cNvSpPr>
            <a:spLocks noGrp="1"/>
          </p:cNvSpPr>
          <p:nvPr>
            <p:ph type="body"/>
          </p:nvPr>
        </p:nvSpPr>
        <p:spPr>
          <a:xfrm>
            <a:off x="817452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667" name="PlaceHolder 8"/>
          <p:cNvSpPr>
            <a:spLocks noGrp="1"/>
          </p:cNvSpPr>
          <p:nvPr>
            <p:ph type="body"/>
          </p:nvPr>
        </p:nvSpPr>
        <p:spPr>
          <a:xfrm>
            <a:off x="575640" y="4640400"/>
            <a:ext cx="344124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68" name="PlaceHolder 9"/>
          <p:cNvSpPr>
            <a:spLocks noGrp="1"/>
          </p:cNvSpPr>
          <p:nvPr>
            <p:ph type="body"/>
          </p:nvPr>
        </p:nvSpPr>
        <p:spPr>
          <a:xfrm>
            <a:off x="4375080" y="4640400"/>
            <a:ext cx="344124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69" name="PlaceHolder 10"/>
          <p:cNvSpPr>
            <a:spLocks noGrp="1"/>
          </p:cNvSpPr>
          <p:nvPr>
            <p:ph type="body"/>
          </p:nvPr>
        </p:nvSpPr>
        <p:spPr>
          <a:xfrm>
            <a:off x="8174520" y="4640400"/>
            <a:ext cx="344124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61" r:id="rId5"/>
  </p:sldLayoutIdLst>
</p:sldMaster>
</file>

<file path=ppt/slideMasters/slideMaster30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672" name="think-cell data - do not delete"/>
          <p:cNvGraphicFramePr/>
          <p:nvPr/>
        </p:nvGraphicFramePr>
        <p:xfrm>
          <a:off x="1440" y="1440"/>
          <a:ext cx="1080" cy="1080"/>
        </p:xfrm>
        <a:graphic>
          <a:graphicData uri="http://schemas.openxmlformats.org/presentationml/2006/ole">
            <p:oleObj r:id="rId2" spid="">
              <p:embed/>
              <p:pic>
                <p:nvPicPr>
                  <p:cNvPr id="667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674" name="Picture 4" descr=""/>
          <p:cNvPicPr/>
          <p:nvPr/>
        </p:nvPicPr>
        <p:blipFill>
          <a:blip r:embed="rId4"/>
          <a:stretch/>
        </p:blipFill>
        <p:spPr>
          <a:xfrm>
            <a:off x="10698120" y="6001200"/>
            <a:ext cx="1172880" cy="600480"/>
          </a:xfrm>
          <a:prstGeom prst="rect">
            <a:avLst/>
          </a:prstGeom>
          <a:noFill/>
          <a:ln w="0">
            <a:noFill/>
          </a:ln>
        </p:spPr>
      </p:pic>
      <p:pic>
        <p:nvPicPr>
          <p:cNvPr id="6675" name="Picture Placeholder 2" descr="A person sitting on the floor&#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6676"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67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67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679" name="Groep 11"/>
          <p:cNvGrpSpPr/>
          <p:nvPr/>
        </p:nvGrpSpPr>
        <p:grpSpPr>
          <a:xfrm>
            <a:off x="12263040" y="576000"/>
            <a:ext cx="1129680" cy="756360"/>
            <a:chOff x="12263040" y="576000"/>
            <a:chExt cx="1129680" cy="756360"/>
          </a:xfrm>
        </p:grpSpPr>
        <p:sp>
          <p:nvSpPr>
            <p:cNvPr id="6680"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681"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263" r:id="rId7"/>
  </p:sldLayoutIdLst>
</p:sldMaster>
</file>

<file path=ppt/slideMasters/slideMaster30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684" name="think-cell data - do not delete"/>
          <p:cNvGraphicFramePr/>
          <p:nvPr/>
        </p:nvGraphicFramePr>
        <p:xfrm>
          <a:off x="1440" y="1440"/>
          <a:ext cx="1080" cy="1080"/>
        </p:xfrm>
        <a:graphic>
          <a:graphicData uri="http://schemas.openxmlformats.org/presentationml/2006/ole">
            <p:oleObj r:id="rId2" spid="">
              <p:embed/>
              <p:pic>
                <p:nvPicPr>
                  <p:cNvPr id="668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686" name="Picture 4" descr=""/>
          <p:cNvPicPr/>
          <p:nvPr/>
        </p:nvPicPr>
        <p:blipFill>
          <a:blip r:embed="rId4"/>
          <a:stretch/>
        </p:blipFill>
        <p:spPr>
          <a:xfrm>
            <a:off x="10698120" y="6001200"/>
            <a:ext cx="1172880" cy="600480"/>
          </a:xfrm>
          <a:prstGeom prst="rect">
            <a:avLst/>
          </a:prstGeom>
          <a:noFill/>
          <a:ln w="0">
            <a:noFill/>
          </a:ln>
        </p:spPr>
      </p:pic>
      <p:sp>
        <p:nvSpPr>
          <p:cNvPr id="6687"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688" name="PlaceHolder 2"/>
          <p:cNvSpPr>
            <a:spLocks noGrp="1"/>
          </p:cNvSpPr>
          <p:nvPr>
            <p:ph type="dt" idx="432"/>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689" name="PlaceHolder 3"/>
          <p:cNvSpPr>
            <a:spLocks noGrp="1"/>
          </p:cNvSpPr>
          <p:nvPr>
            <p:ph type="ftr" idx="433"/>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690" name="PlaceHolder 4"/>
          <p:cNvSpPr>
            <a:spLocks noGrp="1"/>
          </p:cNvSpPr>
          <p:nvPr>
            <p:ph type="sldNum" idx="43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682D807A-925A-448D-BD9D-A53AFE8F6968}"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691" name="PlaceHolder 5"/>
          <p:cNvSpPr>
            <a:spLocks noGrp="1"/>
          </p:cNvSpPr>
          <p:nvPr>
            <p:ph type="body"/>
          </p:nvPr>
        </p:nvSpPr>
        <p:spPr>
          <a:xfrm>
            <a:off x="5756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692" name="PlaceHolder 6"/>
          <p:cNvSpPr>
            <a:spLocks noGrp="1"/>
          </p:cNvSpPr>
          <p:nvPr>
            <p:ph type="body"/>
          </p:nvPr>
        </p:nvSpPr>
        <p:spPr>
          <a:xfrm>
            <a:off x="33998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693" name="PlaceHolder 7"/>
          <p:cNvSpPr>
            <a:spLocks noGrp="1"/>
          </p:cNvSpPr>
          <p:nvPr>
            <p:ph type="body"/>
          </p:nvPr>
        </p:nvSpPr>
        <p:spPr>
          <a:xfrm>
            <a:off x="62240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694" name="PlaceHolder 8"/>
          <p:cNvSpPr>
            <a:spLocks noGrp="1"/>
          </p:cNvSpPr>
          <p:nvPr>
            <p:ph type="body"/>
          </p:nvPr>
        </p:nvSpPr>
        <p:spPr>
          <a:xfrm>
            <a:off x="5756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95" name="PlaceHolder 9"/>
          <p:cNvSpPr>
            <a:spLocks noGrp="1"/>
          </p:cNvSpPr>
          <p:nvPr>
            <p:ph type="body"/>
          </p:nvPr>
        </p:nvSpPr>
        <p:spPr>
          <a:xfrm>
            <a:off x="33998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96" name="PlaceHolder 10"/>
          <p:cNvSpPr>
            <a:spLocks noGrp="1"/>
          </p:cNvSpPr>
          <p:nvPr>
            <p:ph type="body"/>
          </p:nvPr>
        </p:nvSpPr>
        <p:spPr>
          <a:xfrm>
            <a:off x="62240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697" name="PlaceHolder 11"/>
          <p:cNvSpPr>
            <a:spLocks noGrp="1"/>
          </p:cNvSpPr>
          <p:nvPr>
            <p:ph type="body"/>
          </p:nvPr>
        </p:nvSpPr>
        <p:spPr>
          <a:xfrm>
            <a:off x="90482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698" name="PlaceHolder 12"/>
          <p:cNvSpPr>
            <a:spLocks noGrp="1"/>
          </p:cNvSpPr>
          <p:nvPr>
            <p:ph type="body"/>
          </p:nvPr>
        </p:nvSpPr>
        <p:spPr>
          <a:xfrm>
            <a:off x="90482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65" r:id="rId5"/>
  </p:sldLayoutIdLst>
</p:sldMaster>
</file>

<file path=ppt/slideMasters/slideMaster30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01" name="think-cell data - do not delete"/>
          <p:cNvGraphicFramePr/>
          <p:nvPr/>
        </p:nvGraphicFramePr>
        <p:xfrm>
          <a:off x="1440" y="1440"/>
          <a:ext cx="1080" cy="1080"/>
        </p:xfrm>
        <a:graphic>
          <a:graphicData uri="http://schemas.openxmlformats.org/presentationml/2006/ole">
            <p:oleObj r:id="rId2" spid="">
              <p:embed/>
              <p:pic>
                <p:nvPicPr>
                  <p:cNvPr id="670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703" name="Picture 4" descr=""/>
          <p:cNvPicPr/>
          <p:nvPr/>
        </p:nvPicPr>
        <p:blipFill>
          <a:blip r:embed="rId4"/>
          <a:stretch/>
        </p:blipFill>
        <p:spPr>
          <a:xfrm>
            <a:off x="10698120" y="6001200"/>
            <a:ext cx="1172880" cy="60048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267" r:id="rId5"/>
  </p:sldLayoutIdLst>
</p:sldMaster>
</file>

<file path=ppt/slideMasters/slideMaster30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06" name="think-cell data - do not delete"/>
          <p:cNvGraphicFramePr/>
          <p:nvPr/>
        </p:nvGraphicFramePr>
        <p:xfrm>
          <a:off x="1440" y="1440"/>
          <a:ext cx="1080" cy="1080"/>
        </p:xfrm>
        <a:graphic>
          <a:graphicData uri="http://schemas.openxmlformats.org/presentationml/2006/ole">
            <p:oleObj r:id="rId2" spid="">
              <p:embed/>
              <p:pic>
                <p:nvPicPr>
                  <p:cNvPr id="670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708" name="Picture 4" descr=""/>
          <p:cNvPicPr/>
          <p:nvPr/>
        </p:nvPicPr>
        <p:blipFill>
          <a:blip r:embed="rId4"/>
          <a:stretch/>
        </p:blipFill>
        <p:spPr>
          <a:xfrm>
            <a:off x="10698120" y="6001200"/>
            <a:ext cx="1172880" cy="600480"/>
          </a:xfrm>
          <a:prstGeom prst="rect">
            <a:avLst/>
          </a:prstGeom>
          <a:noFill/>
          <a:ln w="0">
            <a:noFill/>
          </a:ln>
        </p:spPr>
      </p:pic>
      <p:sp>
        <p:nvSpPr>
          <p:cNvPr id="6709"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710" name="PlaceHolder 2"/>
          <p:cNvSpPr>
            <a:spLocks noGrp="1"/>
          </p:cNvSpPr>
          <p:nvPr>
            <p:ph type="body"/>
          </p:nvPr>
        </p:nvSpPr>
        <p:spPr>
          <a:xfrm>
            <a:off x="580320" y="1701720"/>
            <a:ext cx="5257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711" name="PlaceHolder 3"/>
          <p:cNvSpPr>
            <a:spLocks noGrp="1"/>
          </p:cNvSpPr>
          <p:nvPr>
            <p:ph type="dt" idx="435"/>
          </p:nvPr>
        </p:nvSpPr>
        <p:spPr>
          <a:xfrm>
            <a:off x="53794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712" name="PlaceHolder 4"/>
          <p:cNvSpPr>
            <a:spLocks noGrp="1"/>
          </p:cNvSpPr>
          <p:nvPr>
            <p:ph type="ftr" idx="436"/>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713" name="PlaceHolder 5"/>
          <p:cNvSpPr>
            <a:spLocks noGrp="1"/>
          </p:cNvSpPr>
          <p:nvPr>
            <p:ph type="sldNum" idx="43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B44CC1AE-0CCB-4D7C-9D77-8B2E03365D54}"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714" name="PlaceHolder 6"/>
          <p:cNvSpPr>
            <a:spLocks noGrp="1"/>
          </p:cNvSpPr>
          <p:nvPr>
            <p:ph type="body"/>
          </p:nvPr>
        </p:nvSpPr>
        <p:spPr>
          <a:xfrm>
            <a:off x="6095880" y="0"/>
            <a:ext cx="609552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69" r:id="rId5"/>
  </p:sldLayoutIdLst>
</p:sldMaster>
</file>

<file path=ppt/slideMasters/slideMaster30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17" name="think-cell data - do not delete"/>
          <p:cNvGraphicFramePr/>
          <p:nvPr/>
        </p:nvGraphicFramePr>
        <p:xfrm>
          <a:off x="1440" y="1440"/>
          <a:ext cx="1080" cy="1080"/>
        </p:xfrm>
        <a:graphic>
          <a:graphicData uri="http://schemas.openxmlformats.org/presentationml/2006/ole">
            <p:oleObj r:id="rId2" spid="">
              <p:embed/>
              <p:pic>
                <p:nvPicPr>
                  <p:cNvPr id="671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719" name="Picture 4" descr=""/>
          <p:cNvPicPr/>
          <p:nvPr/>
        </p:nvPicPr>
        <p:blipFill>
          <a:blip r:embed="rId4"/>
          <a:stretch/>
        </p:blipFill>
        <p:spPr>
          <a:xfrm>
            <a:off x="10698120" y="6001200"/>
            <a:ext cx="1172880" cy="600480"/>
          </a:xfrm>
          <a:prstGeom prst="rect">
            <a:avLst/>
          </a:prstGeom>
          <a:noFill/>
          <a:ln w="0">
            <a:noFill/>
          </a:ln>
        </p:spPr>
      </p:pic>
      <p:pic>
        <p:nvPicPr>
          <p:cNvPr id="6720" name="Picture Placeholder 2" descr="A person holding an orange umbrella&#10;&#10;Description automatically generated"/>
          <p:cNvPicPr/>
          <p:nvPr/>
        </p:nvPicPr>
        <p:blipFill>
          <a:blip r:embed="rId5"/>
          <a:stretch/>
        </p:blipFill>
        <p:spPr>
          <a:xfrm>
            <a:off x="0" y="0"/>
            <a:ext cx="12191760" cy="6857640"/>
          </a:xfrm>
          <a:prstGeom prst="rect">
            <a:avLst/>
          </a:prstGeom>
          <a:noFill/>
          <a:ln w="0">
            <a:noFill/>
          </a:ln>
        </p:spPr>
      </p:pic>
      <p:sp>
        <p:nvSpPr>
          <p:cNvPr id="6721"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72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723"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724" name="Groep 11"/>
          <p:cNvGrpSpPr/>
          <p:nvPr/>
        </p:nvGrpSpPr>
        <p:grpSpPr>
          <a:xfrm>
            <a:off x="12263040" y="576000"/>
            <a:ext cx="1129680" cy="756360"/>
            <a:chOff x="12263040" y="576000"/>
            <a:chExt cx="1129680" cy="756360"/>
          </a:xfrm>
        </p:grpSpPr>
        <p:sp>
          <p:nvSpPr>
            <p:cNvPr id="672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726"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271" r:id="rId7"/>
  </p:sldLayoutIdLst>
</p:sldMaster>
</file>

<file path=ppt/slideMasters/slideMaster30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29" name="think-cell data - do not delete"/>
          <p:cNvGraphicFramePr/>
          <p:nvPr/>
        </p:nvGraphicFramePr>
        <p:xfrm>
          <a:off x="1440" y="1440"/>
          <a:ext cx="1080" cy="1080"/>
        </p:xfrm>
        <a:graphic>
          <a:graphicData uri="http://schemas.openxmlformats.org/presentationml/2006/ole">
            <p:oleObj r:id="rId2" spid="">
              <p:embed/>
              <p:pic>
                <p:nvPicPr>
                  <p:cNvPr id="673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731" name="Picture 4" descr=""/>
          <p:cNvPicPr/>
          <p:nvPr/>
        </p:nvPicPr>
        <p:blipFill>
          <a:blip r:embed="rId4"/>
          <a:stretch/>
        </p:blipFill>
        <p:spPr>
          <a:xfrm>
            <a:off x="10698120" y="6001200"/>
            <a:ext cx="1172880" cy="600480"/>
          </a:xfrm>
          <a:prstGeom prst="rect">
            <a:avLst/>
          </a:prstGeom>
          <a:noFill/>
          <a:ln w="0">
            <a:noFill/>
          </a:ln>
        </p:spPr>
      </p:pic>
      <p:pic>
        <p:nvPicPr>
          <p:cNvPr id="6732" name="Picture Placeholder 2" descr="A picture containing text&#10;&#10;Description automatically generated"/>
          <p:cNvPicPr/>
          <p:nvPr/>
        </p:nvPicPr>
        <p:blipFill>
          <a:blip r:embed="rId5"/>
          <a:stretch/>
        </p:blipFill>
        <p:spPr>
          <a:xfrm>
            <a:off x="0" y="0"/>
            <a:ext cx="12191760" cy="6857640"/>
          </a:xfrm>
          <a:prstGeom prst="rect">
            <a:avLst/>
          </a:prstGeom>
          <a:noFill/>
          <a:ln w="0">
            <a:noFill/>
          </a:ln>
        </p:spPr>
      </p:pic>
      <p:sp>
        <p:nvSpPr>
          <p:cNvPr id="6733"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73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735"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736" name="Groep 11"/>
          <p:cNvGrpSpPr/>
          <p:nvPr/>
        </p:nvGrpSpPr>
        <p:grpSpPr>
          <a:xfrm>
            <a:off x="12263040" y="576000"/>
            <a:ext cx="1129680" cy="756360"/>
            <a:chOff x="12263040" y="576000"/>
            <a:chExt cx="1129680" cy="756360"/>
          </a:xfrm>
        </p:grpSpPr>
        <p:sp>
          <p:nvSpPr>
            <p:cNvPr id="6737"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738"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273" r:id="rId7"/>
  </p:sldLayoutIdLst>
</p:sldMaster>
</file>

<file path=ppt/slideMasters/slideMaster30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41" name="think-cell data - do not delete"/>
          <p:cNvGraphicFramePr/>
          <p:nvPr/>
        </p:nvGraphicFramePr>
        <p:xfrm>
          <a:off x="1440" y="1440"/>
          <a:ext cx="1080" cy="1080"/>
        </p:xfrm>
        <a:graphic>
          <a:graphicData uri="http://schemas.openxmlformats.org/presentationml/2006/ole">
            <p:oleObj r:id="rId2" spid="">
              <p:embed/>
              <p:pic>
                <p:nvPicPr>
                  <p:cNvPr id="674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743" name="Picture 4" descr=""/>
          <p:cNvPicPr/>
          <p:nvPr/>
        </p:nvPicPr>
        <p:blipFill>
          <a:blip r:embed="rId4"/>
          <a:stretch/>
        </p:blipFill>
        <p:spPr>
          <a:xfrm>
            <a:off x="10698120" y="6001200"/>
            <a:ext cx="1172880" cy="600480"/>
          </a:xfrm>
          <a:prstGeom prst="rect">
            <a:avLst/>
          </a:prstGeom>
          <a:noFill/>
          <a:ln w="0">
            <a:noFill/>
          </a:ln>
        </p:spPr>
      </p:pic>
      <p:pic>
        <p:nvPicPr>
          <p:cNvPr id="6744" name="Picture Placeholder 6" descr=""/>
          <p:cNvPicPr/>
          <p:nvPr/>
        </p:nvPicPr>
        <p:blipFill>
          <a:blip r:embed="rId5"/>
          <a:stretch/>
        </p:blipFill>
        <p:spPr>
          <a:xfrm>
            <a:off x="0" y="0"/>
            <a:ext cx="12191760" cy="6857640"/>
          </a:xfrm>
          <a:prstGeom prst="rect">
            <a:avLst/>
          </a:prstGeom>
          <a:noFill/>
          <a:ln w="0">
            <a:noFill/>
          </a:ln>
        </p:spPr>
      </p:pic>
      <p:sp>
        <p:nvSpPr>
          <p:cNvPr id="6745"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74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74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748" name="Groep 9"/>
          <p:cNvGrpSpPr/>
          <p:nvPr/>
        </p:nvGrpSpPr>
        <p:grpSpPr>
          <a:xfrm>
            <a:off x="12263040" y="576000"/>
            <a:ext cx="1129680" cy="756360"/>
            <a:chOff x="12263040" y="576000"/>
            <a:chExt cx="1129680" cy="756360"/>
          </a:xfrm>
        </p:grpSpPr>
        <p:sp>
          <p:nvSpPr>
            <p:cNvPr id="674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750"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275" r:id="rId7"/>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45" name="Object 8"/>
          <p:cNvGraphicFramePr/>
          <p:nvPr/>
        </p:nvGraphicFramePr>
        <p:xfrm>
          <a:off x="2160" y="2160"/>
          <a:ext cx="1800" cy="1800"/>
        </p:xfrm>
        <a:graphic>
          <a:graphicData uri="http://schemas.openxmlformats.org/presentationml/2006/ole">
            <p:oleObj r:id="rId2" spid="">
              <p:embed/>
              <p:pic>
                <p:nvPicPr>
                  <p:cNvPr id="44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44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448" name="Rechte verbindingslijn 9"/>
          <p:cNvCxnSpPr/>
          <p:nvPr/>
        </p:nvCxnSpPr>
        <p:spPr>
          <a:xfrm>
            <a:off x="579960" y="6478200"/>
            <a:ext cx="360" cy="240480"/>
          </a:xfrm>
          <a:prstGeom prst="straightConnector1">
            <a:avLst/>
          </a:prstGeom>
          <a:ln cap="rnd" w="6480">
            <a:solidFill>
              <a:schemeClr val="accent1"/>
            </a:solidFill>
            <a:miter/>
          </a:ln>
        </p:spPr>
      </p:cxnSp>
      <p:pic>
        <p:nvPicPr>
          <p:cNvPr id="449" name="Afbeelding 7" descr=""/>
          <p:cNvPicPr/>
          <p:nvPr/>
        </p:nvPicPr>
        <p:blipFill>
          <a:blip r:embed="rId4"/>
          <a:stretch/>
        </p:blipFill>
        <p:spPr>
          <a:xfrm>
            <a:off x="11045160" y="6275520"/>
            <a:ext cx="906840" cy="479880"/>
          </a:xfrm>
          <a:prstGeom prst="rect">
            <a:avLst/>
          </a:prstGeom>
          <a:noFill/>
          <a:ln w="0">
            <a:noFill/>
          </a:ln>
        </p:spPr>
      </p:pic>
      <p:sp>
        <p:nvSpPr>
          <p:cNvPr id="450" name="PlaceHolder 1"/>
          <p:cNvSpPr>
            <a:spLocks noGrp="1"/>
          </p:cNvSpPr>
          <p:nvPr>
            <p:ph type="body"/>
          </p:nvPr>
        </p:nvSpPr>
        <p:spPr>
          <a:xfrm>
            <a:off x="580320" y="1725120"/>
            <a:ext cx="4447080" cy="43430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451"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452" name="PlaceHolder 3"/>
          <p:cNvSpPr>
            <a:spLocks noGrp="1"/>
          </p:cNvSpPr>
          <p:nvPr>
            <p:ph type="body"/>
          </p:nvPr>
        </p:nvSpPr>
        <p:spPr>
          <a:xfrm>
            <a:off x="5277600" y="1701720"/>
            <a:ext cx="6338160" cy="4366440"/>
          </a:xfrm>
          <a:prstGeom prst="rect">
            <a:avLst/>
          </a:prstGeom>
          <a:noFill/>
          <a:ln w="0">
            <a:noFill/>
          </a:ln>
        </p:spPr>
        <p:txBody>
          <a:bodyPr lIns="0" rIns="0" tIns="0" bIns="0" anchor="t">
            <a:noAutofit/>
          </a:bodyPr>
          <a:p>
            <a:pPr marL="235080" indent="-235080" defTabSz="914400">
              <a:lnSpc>
                <a:spcPct val="113000"/>
              </a:lnSpc>
              <a:spcBef>
                <a:spcPts val="1599"/>
              </a:spcBef>
              <a:buClr>
                <a:srgbClr val="0094d9"/>
              </a:buClr>
              <a:buFont typeface="Symbol"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0094d9"/>
              </a:buClr>
              <a:buFont typeface="Symbol"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453" name="PlaceHolder 4"/>
          <p:cNvSpPr>
            <a:spLocks noGrp="1"/>
          </p:cNvSpPr>
          <p:nvPr>
            <p:ph type="dt" idx="66"/>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454" name="PlaceHolder 5"/>
          <p:cNvSpPr>
            <a:spLocks noGrp="1"/>
          </p:cNvSpPr>
          <p:nvPr>
            <p:ph type="ftr" idx="67"/>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455" name="PlaceHolder 6"/>
          <p:cNvSpPr>
            <a:spLocks noGrp="1"/>
          </p:cNvSpPr>
          <p:nvPr>
            <p:ph type="sldNum" idx="68"/>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D46F14B-8840-4792-85C4-C4F4A52BE6B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09" r:id="rId5"/>
  </p:sldLayoutIdLst>
</p:sldMaster>
</file>

<file path=ppt/slideMasters/slideMaster3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53" name="Object 7"/>
          <p:cNvGraphicFramePr/>
          <p:nvPr/>
        </p:nvGraphicFramePr>
        <p:xfrm>
          <a:off x="2160" y="2160"/>
          <a:ext cx="1800" cy="1800"/>
        </p:xfrm>
        <a:graphic>
          <a:graphicData uri="http://schemas.openxmlformats.org/presentationml/2006/ole">
            <p:oleObj r:id="rId2" spid="">
              <p:embed/>
              <p:pic>
                <p:nvPicPr>
                  <p:cNvPr id="6754"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755"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756" name="Picture 4" descr=""/>
          <p:cNvPicPr/>
          <p:nvPr/>
        </p:nvPicPr>
        <p:blipFill>
          <a:blip r:embed="rId4"/>
          <a:stretch/>
        </p:blipFill>
        <p:spPr>
          <a:xfrm>
            <a:off x="10698120" y="6001200"/>
            <a:ext cx="1172880" cy="600480"/>
          </a:xfrm>
          <a:prstGeom prst="rect">
            <a:avLst/>
          </a:prstGeom>
          <a:noFill/>
          <a:ln w="0">
            <a:noFill/>
          </a:ln>
        </p:spPr>
      </p:pic>
      <p:sp>
        <p:nvSpPr>
          <p:cNvPr id="6757"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75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6759" name="PlaceHolder 2"/>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indent="0" defTabSz="914400">
              <a:lnSpc>
                <a:spcPct val="113000"/>
              </a:lnSpc>
              <a:spcBef>
                <a:spcPts val="1599"/>
              </a:spcBef>
              <a:buNone/>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6760" name="PlaceHolder 3"/>
          <p:cNvSpPr>
            <a:spLocks noGrp="1"/>
          </p:cNvSpPr>
          <p:nvPr>
            <p:ph type="body"/>
          </p:nvPr>
        </p:nvSpPr>
        <p:spPr>
          <a:xfrm>
            <a:off x="662400" y="374400"/>
            <a:ext cx="1737360" cy="1046160"/>
          </a:xfrm>
          <a:prstGeom prst="rect">
            <a:avLst/>
          </a:prstGeom>
          <a:blipFill rotWithShape="0">
            <a:blip r:embed="rId5"/>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761" name="Groep 10"/>
          <p:cNvGrpSpPr/>
          <p:nvPr/>
        </p:nvGrpSpPr>
        <p:grpSpPr>
          <a:xfrm>
            <a:off x="12263040" y="696600"/>
            <a:ext cx="1129680" cy="756360"/>
            <a:chOff x="12263040" y="696600"/>
            <a:chExt cx="1129680" cy="756360"/>
          </a:xfrm>
        </p:grpSpPr>
        <p:sp>
          <p:nvSpPr>
            <p:cNvPr id="6762"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763" name="Tekstvak 13"/>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277" r:id="rId6"/>
  </p:sldLayoutIdLst>
</p:sldMaster>
</file>

<file path=ppt/slideMasters/slideMaster3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66" name="Object 7"/>
          <p:cNvGraphicFramePr/>
          <p:nvPr/>
        </p:nvGraphicFramePr>
        <p:xfrm>
          <a:off x="2160" y="2160"/>
          <a:ext cx="1800" cy="1800"/>
        </p:xfrm>
        <a:graphic>
          <a:graphicData uri="http://schemas.openxmlformats.org/presentationml/2006/ole">
            <p:oleObj r:id="rId2" spid="">
              <p:embed/>
              <p:pic>
                <p:nvPicPr>
                  <p:cNvPr id="6767"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76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769" name="Picture 4" descr=""/>
          <p:cNvPicPr/>
          <p:nvPr/>
        </p:nvPicPr>
        <p:blipFill>
          <a:blip r:embed="rId4"/>
          <a:stretch/>
        </p:blipFill>
        <p:spPr>
          <a:xfrm>
            <a:off x="10698120" y="6001200"/>
            <a:ext cx="1172880" cy="600480"/>
          </a:xfrm>
          <a:prstGeom prst="rect">
            <a:avLst/>
          </a:prstGeom>
          <a:noFill/>
          <a:ln w="0">
            <a:noFill/>
          </a:ln>
        </p:spPr>
      </p:pic>
      <p:sp>
        <p:nvSpPr>
          <p:cNvPr id="6770" name="PlaceHolder 1"/>
          <p:cNvSpPr>
            <a:spLocks noGrp="1"/>
          </p:cNvSpPr>
          <p:nvPr>
            <p:ph type="body"/>
          </p:nvPr>
        </p:nvSpPr>
        <p:spPr>
          <a:xfrm>
            <a:off x="580680" y="1703880"/>
            <a:ext cx="5399640" cy="417348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771" name="PlaceHolder 2"/>
          <p:cNvSpPr>
            <a:spLocks noGrp="1"/>
          </p:cNvSpPr>
          <p:nvPr>
            <p:ph type="body"/>
          </p:nvPr>
        </p:nvSpPr>
        <p:spPr>
          <a:xfrm>
            <a:off x="6216120" y="1703880"/>
            <a:ext cx="5399640" cy="417348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772" name="PlaceHolder 3"/>
          <p:cNvSpPr>
            <a:spLocks noGrp="1"/>
          </p:cNvSpPr>
          <p:nvPr>
            <p:ph type="dt" idx="438"/>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773" name="PlaceHolder 4"/>
          <p:cNvSpPr>
            <a:spLocks noGrp="1"/>
          </p:cNvSpPr>
          <p:nvPr>
            <p:ph type="ftr" idx="439"/>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774" name="PlaceHolder 5"/>
          <p:cNvSpPr>
            <a:spLocks noGrp="1"/>
          </p:cNvSpPr>
          <p:nvPr>
            <p:ph type="sldNum" idx="44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B4000680-31EA-4DD9-8568-2A96D470AA9E}"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775"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79" r:id="rId5"/>
  </p:sldLayoutIdLst>
</p:sldMaster>
</file>

<file path=ppt/slideMasters/slideMaster3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78" name="Object 7"/>
          <p:cNvGraphicFramePr/>
          <p:nvPr/>
        </p:nvGraphicFramePr>
        <p:xfrm>
          <a:off x="2160" y="2160"/>
          <a:ext cx="1800" cy="1800"/>
        </p:xfrm>
        <a:graphic>
          <a:graphicData uri="http://schemas.openxmlformats.org/presentationml/2006/ole">
            <p:oleObj r:id="rId2" spid="">
              <p:embed/>
              <p:pic>
                <p:nvPicPr>
                  <p:cNvPr id="6779"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78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781" name="Picture 4" descr=""/>
          <p:cNvPicPr/>
          <p:nvPr/>
        </p:nvPicPr>
        <p:blipFill>
          <a:blip r:embed="rId4"/>
          <a:stretch/>
        </p:blipFill>
        <p:spPr>
          <a:xfrm>
            <a:off x="10698120" y="6001200"/>
            <a:ext cx="1172880" cy="600480"/>
          </a:xfrm>
          <a:prstGeom prst="rect">
            <a:avLst/>
          </a:prstGeom>
          <a:noFill/>
          <a:ln w="0">
            <a:noFill/>
          </a:ln>
        </p:spPr>
      </p:pic>
      <p:sp>
        <p:nvSpPr>
          <p:cNvPr id="6782" name="PlaceHolder 1"/>
          <p:cNvSpPr>
            <a:spLocks noGrp="1"/>
          </p:cNvSpPr>
          <p:nvPr>
            <p:ph type="body"/>
          </p:nvPr>
        </p:nvSpPr>
        <p:spPr>
          <a:xfrm>
            <a:off x="580680" y="2077560"/>
            <a:ext cx="53996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783" name="PlaceHolder 2"/>
          <p:cNvSpPr>
            <a:spLocks noGrp="1"/>
          </p:cNvSpPr>
          <p:nvPr>
            <p:ph type="body"/>
          </p:nvPr>
        </p:nvSpPr>
        <p:spPr>
          <a:xfrm>
            <a:off x="6216120" y="2077560"/>
            <a:ext cx="5399640" cy="38001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784" name="PlaceHolder 3"/>
          <p:cNvSpPr>
            <a:spLocks noGrp="1"/>
          </p:cNvSpPr>
          <p:nvPr>
            <p:ph type="dt" idx="441"/>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785" name="PlaceHolder 4"/>
          <p:cNvSpPr>
            <a:spLocks noGrp="1"/>
          </p:cNvSpPr>
          <p:nvPr>
            <p:ph type="ftr" idx="442"/>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786" name="PlaceHolder 5"/>
          <p:cNvSpPr>
            <a:spLocks noGrp="1"/>
          </p:cNvSpPr>
          <p:nvPr>
            <p:ph type="sldNum" idx="44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AFCABF50-7FBB-44DC-8D0B-8280B5529CB7}"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787" name="PlaceHolder 6"/>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6788" name="PlaceHolder 7"/>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Subtitel</a:t>
            </a:r>
            <a:endParaRPr b="0" lang="en-US" sz="1870" strike="noStrike" u="none">
              <a:solidFill>
                <a:schemeClr val="dk1"/>
              </a:solidFill>
              <a:effectLst/>
              <a:uFillTx/>
              <a:latin typeface="Verdana"/>
            </a:endParaRPr>
          </a:p>
        </p:txBody>
      </p:sp>
      <p:sp>
        <p:nvSpPr>
          <p:cNvPr id="6789" name="PlaceHolder 8"/>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81" r:id="rId5"/>
  </p:sldLayoutIdLst>
</p:sldMaster>
</file>

<file path=ppt/slideMasters/slideMaster3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92" name="Object 7"/>
          <p:cNvGraphicFramePr/>
          <p:nvPr/>
        </p:nvGraphicFramePr>
        <p:xfrm>
          <a:off x="2160" y="2160"/>
          <a:ext cx="1800" cy="1800"/>
        </p:xfrm>
        <a:graphic>
          <a:graphicData uri="http://schemas.openxmlformats.org/presentationml/2006/ole">
            <p:oleObj r:id="rId2" spid="">
              <p:embed/>
              <p:pic>
                <p:nvPicPr>
                  <p:cNvPr id="679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79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795" name="Picture 4" descr=""/>
          <p:cNvPicPr/>
          <p:nvPr/>
        </p:nvPicPr>
        <p:blipFill>
          <a:blip r:embed="rId4"/>
          <a:stretch/>
        </p:blipFill>
        <p:spPr>
          <a:xfrm>
            <a:off x="10698120" y="6001200"/>
            <a:ext cx="1172880" cy="600480"/>
          </a:xfrm>
          <a:prstGeom prst="rect">
            <a:avLst/>
          </a:prstGeom>
          <a:noFill/>
          <a:ln w="0">
            <a:noFill/>
          </a:ln>
        </p:spPr>
      </p:pic>
      <p:sp>
        <p:nvSpPr>
          <p:cNvPr id="6796" name="PlaceHolder 1"/>
          <p:cNvSpPr>
            <a:spLocks noGrp="1"/>
          </p:cNvSpPr>
          <p:nvPr>
            <p:ph type="body"/>
          </p:nvPr>
        </p:nvSpPr>
        <p:spPr>
          <a:xfrm>
            <a:off x="580680" y="1703880"/>
            <a:ext cx="5399640" cy="41749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797" name="PlaceHolder 2"/>
          <p:cNvSpPr>
            <a:spLocks noGrp="1"/>
          </p:cNvSpPr>
          <p:nvPr>
            <p:ph type="dt" idx="444"/>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798" name="PlaceHolder 3"/>
          <p:cNvSpPr>
            <a:spLocks noGrp="1"/>
          </p:cNvSpPr>
          <p:nvPr>
            <p:ph type="ftr" idx="445"/>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799" name="PlaceHolder 4"/>
          <p:cNvSpPr>
            <a:spLocks noGrp="1"/>
          </p:cNvSpPr>
          <p:nvPr>
            <p:ph type="sldNum" idx="44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DEF3363D-7AFD-4660-A55C-91B4F9AB05D2}"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800" name="PlaceHolder 5"/>
          <p:cNvSpPr>
            <a:spLocks noGrp="1"/>
          </p:cNvSpPr>
          <p:nvPr>
            <p:ph type="body"/>
          </p:nvPr>
        </p:nvSpPr>
        <p:spPr>
          <a:xfrm>
            <a:off x="6216480" y="1701720"/>
            <a:ext cx="5394240" cy="41760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
        <p:nvSpPr>
          <p:cNvPr id="6801"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83" r:id="rId5"/>
  </p:sldLayoutIdLst>
</p:sldMaster>
</file>

<file path=ppt/slideMasters/slideMaster3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804" name="Object 7"/>
          <p:cNvGraphicFramePr/>
          <p:nvPr/>
        </p:nvGraphicFramePr>
        <p:xfrm>
          <a:off x="2160" y="2160"/>
          <a:ext cx="1800" cy="1800"/>
        </p:xfrm>
        <a:graphic>
          <a:graphicData uri="http://schemas.openxmlformats.org/presentationml/2006/ole">
            <p:oleObj r:id="rId2" spid="">
              <p:embed/>
              <p:pic>
                <p:nvPicPr>
                  <p:cNvPr id="6805"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806"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807" name="Picture 4" descr=""/>
          <p:cNvPicPr/>
          <p:nvPr/>
        </p:nvPicPr>
        <p:blipFill>
          <a:blip r:embed="rId4"/>
          <a:stretch/>
        </p:blipFill>
        <p:spPr>
          <a:xfrm>
            <a:off x="10698120" y="6001200"/>
            <a:ext cx="1172880" cy="600480"/>
          </a:xfrm>
          <a:prstGeom prst="rect">
            <a:avLst/>
          </a:prstGeom>
          <a:noFill/>
          <a:ln w="0">
            <a:noFill/>
          </a:ln>
        </p:spPr>
      </p:pic>
      <p:sp>
        <p:nvSpPr>
          <p:cNvPr id="6808"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809" name="PlaceHolder 2"/>
          <p:cNvSpPr>
            <a:spLocks noGrp="1"/>
          </p:cNvSpPr>
          <p:nvPr>
            <p:ph type="dt" idx="447"/>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810" name="PlaceHolder 3"/>
          <p:cNvSpPr>
            <a:spLocks noGrp="1"/>
          </p:cNvSpPr>
          <p:nvPr>
            <p:ph type="ftr" idx="448"/>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811" name="PlaceHolder 4"/>
          <p:cNvSpPr>
            <a:spLocks noGrp="1"/>
          </p:cNvSpPr>
          <p:nvPr>
            <p:ph type="sldNum" idx="44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69B4FB66-CB95-4E1A-ADBF-288540C24F77}"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812" name="PlaceHolder 5"/>
          <p:cNvSpPr>
            <a:spLocks noGrp="1"/>
          </p:cNvSpPr>
          <p:nvPr>
            <p:ph type="body"/>
          </p:nvPr>
        </p:nvSpPr>
        <p:spPr>
          <a:xfrm>
            <a:off x="575640" y="1701720"/>
            <a:ext cx="11040120" cy="417600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85" r:id="rId5"/>
  </p:sldLayoutIdLst>
</p:sldMaster>
</file>

<file path=ppt/slideMasters/slideMaster3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815" name="Object 7"/>
          <p:cNvGraphicFramePr/>
          <p:nvPr/>
        </p:nvGraphicFramePr>
        <p:xfrm>
          <a:off x="2160" y="2160"/>
          <a:ext cx="1800" cy="1800"/>
        </p:xfrm>
        <a:graphic>
          <a:graphicData uri="http://schemas.openxmlformats.org/presentationml/2006/ole">
            <p:oleObj r:id="rId2" spid="">
              <p:embed/>
              <p:pic>
                <p:nvPicPr>
                  <p:cNvPr id="681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81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818" name="Picture 4" descr=""/>
          <p:cNvPicPr/>
          <p:nvPr/>
        </p:nvPicPr>
        <p:blipFill>
          <a:blip r:embed="rId4"/>
          <a:stretch/>
        </p:blipFill>
        <p:spPr>
          <a:xfrm>
            <a:off x="10698120" y="6001200"/>
            <a:ext cx="1172880" cy="600480"/>
          </a:xfrm>
          <a:prstGeom prst="rect">
            <a:avLst/>
          </a:prstGeom>
          <a:noFill/>
          <a:ln w="0">
            <a:noFill/>
          </a:ln>
        </p:spPr>
      </p:pic>
      <p:sp>
        <p:nvSpPr>
          <p:cNvPr id="6819" name="PlaceHolder 1"/>
          <p:cNvSpPr>
            <a:spLocks noGrp="1"/>
          </p:cNvSpPr>
          <p:nvPr>
            <p:ph type="body"/>
          </p:nvPr>
        </p:nvSpPr>
        <p:spPr>
          <a:xfrm>
            <a:off x="575640" y="2329200"/>
            <a:ext cx="3441240" cy="354852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820" name="PlaceHolder 2"/>
          <p:cNvSpPr>
            <a:spLocks noGrp="1"/>
          </p:cNvSpPr>
          <p:nvPr>
            <p:ph type="body"/>
          </p:nvPr>
        </p:nvSpPr>
        <p:spPr>
          <a:xfrm>
            <a:off x="4375080" y="2329200"/>
            <a:ext cx="344124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821" name="PlaceHolder 3"/>
          <p:cNvSpPr>
            <a:spLocks noGrp="1"/>
          </p:cNvSpPr>
          <p:nvPr>
            <p:ph type="body"/>
          </p:nvPr>
        </p:nvSpPr>
        <p:spPr>
          <a:xfrm>
            <a:off x="8174520" y="2329200"/>
            <a:ext cx="344124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822" name="PlaceHolder 4"/>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823" name="PlaceHolder 5"/>
          <p:cNvSpPr>
            <a:spLocks noGrp="1"/>
          </p:cNvSpPr>
          <p:nvPr>
            <p:ph type="dt" idx="45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824" name="PlaceHolder 6"/>
          <p:cNvSpPr>
            <a:spLocks noGrp="1"/>
          </p:cNvSpPr>
          <p:nvPr>
            <p:ph type="ftr" idx="451"/>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825" name="PlaceHolder 7"/>
          <p:cNvSpPr>
            <a:spLocks noGrp="1"/>
          </p:cNvSpPr>
          <p:nvPr>
            <p:ph type="sldNum" idx="45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15FC18CB-22D0-48B2-B122-1283051142A2}"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826" name="PlaceHolder 8"/>
          <p:cNvSpPr>
            <a:spLocks noGrp="1"/>
          </p:cNvSpPr>
          <p:nvPr>
            <p:ph type="body"/>
          </p:nvPr>
        </p:nvSpPr>
        <p:spPr>
          <a:xfrm>
            <a:off x="575640" y="171504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27" name="PlaceHolder 9"/>
          <p:cNvSpPr>
            <a:spLocks noGrp="1"/>
          </p:cNvSpPr>
          <p:nvPr>
            <p:ph type="body"/>
          </p:nvPr>
        </p:nvSpPr>
        <p:spPr>
          <a:xfrm>
            <a:off x="4375080" y="171504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28" name="PlaceHolder 10"/>
          <p:cNvSpPr>
            <a:spLocks noGrp="1"/>
          </p:cNvSpPr>
          <p:nvPr>
            <p:ph type="body"/>
          </p:nvPr>
        </p:nvSpPr>
        <p:spPr>
          <a:xfrm>
            <a:off x="8174520" y="171504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87" r:id="rId5"/>
  </p:sldLayoutIdLst>
</p:sldMaster>
</file>

<file path=ppt/slideMasters/slideMaster3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831" name="Object 7"/>
          <p:cNvGraphicFramePr/>
          <p:nvPr/>
        </p:nvGraphicFramePr>
        <p:xfrm>
          <a:off x="2160" y="2160"/>
          <a:ext cx="1800" cy="1800"/>
        </p:xfrm>
        <a:graphic>
          <a:graphicData uri="http://schemas.openxmlformats.org/presentationml/2006/ole">
            <p:oleObj r:id="rId2" spid="">
              <p:embed/>
              <p:pic>
                <p:nvPicPr>
                  <p:cNvPr id="6832"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833"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834" name="Picture 4" descr=""/>
          <p:cNvPicPr/>
          <p:nvPr/>
        </p:nvPicPr>
        <p:blipFill>
          <a:blip r:embed="rId4"/>
          <a:stretch/>
        </p:blipFill>
        <p:spPr>
          <a:xfrm>
            <a:off x="10698120" y="6001200"/>
            <a:ext cx="1172880" cy="600480"/>
          </a:xfrm>
          <a:prstGeom prst="rect">
            <a:avLst/>
          </a:prstGeom>
          <a:noFill/>
          <a:ln w="0">
            <a:noFill/>
          </a:ln>
        </p:spPr>
      </p:pic>
      <p:sp>
        <p:nvSpPr>
          <p:cNvPr id="6835" name="PlaceHolder 1"/>
          <p:cNvSpPr>
            <a:spLocks noGrp="1"/>
          </p:cNvSpPr>
          <p:nvPr>
            <p:ph type="body"/>
          </p:nvPr>
        </p:nvSpPr>
        <p:spPr>
          <a:xfrm>
            <a:off x="575640" y="2329200"/>
            <a:ext cx="2567520" cy="354852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836" name="PlaceHolder 2"/>
          <p:cNvSpPr>
            <a:spLocks noGrp="1"/>
          </p:cNvSpPr>
          <p:nvPr>
            <p:ph type="body"/>
          </p:nvPr>
        </p:nvSpPr>
        <p:spPr>
          <a:xfrm>
            <a:off x="3399840" y="2329200"/>
            <a:ext cx="256752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837" name="PlaceHolder 3"/>
          <p:cNvSpPr>
            <a:spLocks noGrp="1"/>
          </p:cNvSpPr>
          <p:nvPr>
            <p:ph type="body"/>
          </p:nvPr>
        </p:nvSpPr>
        <p:spPr>
          <a:xfrm>
            <a:off x="6224040" y="2329200"/>
            <a:ext cx="256752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838" name="PlaceHolder 4"/>
          <p:cNvSpPr>
            <a:spLocks noGrp="1"/>
          </p:cNvSpPr>
          <p:nvPr>
            <p:ph type="body"/>
          </p:nvPr>
        </p:nvSpPr>
        <p:spPr>
          <a:xfrm>
            <a:off x="9048240" y="2329200"/>
            <a:ext cx="256752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6839" name="PlaceHolder 5"/>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840" name="PlaceHolder 6"/>
          <p:cNvSpPr>
            <a:spLocks noGrp="1"/>
          </p:cNvSpPr>
          <p:nvPr>
            <p:ph type="dt" idx="45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841" name="PlaceHolder 7"/>
          <p:cNvSpPr>
            <a:spLocks noGrp="1"/>
          </p:cNvSpPr>
          <p:nvPr>
            <p:ph type="ftr" idx="454"/>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842" name="PlaceHolder 8"/>
          <p:cNvSpPr>
            <a:spLocks noGrp="1"/>
          </p:cNvSpPr>
          <p:nvPr>
            <p:ph type="sldNum" idx="45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D44CEBB-310E-4790-B4C1-E046B6B5C614}"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843" name="PlaceHolder 9"/>
          <p:cNvSpPr>
            <a:spLocks noGrp="1"/>
          </p:cNvSpPr>
          <p:nvPr>
            <p:ph type="body"/>
          </p:nvPr>
        </p:nvSpPr>
        <p:spPr>
          <a:xfrm>
            <a:off x="575640" y="171504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44" name="PlaceHolder 10"/>
          <p:cNvSpPr>
            <a:spLocks noGrp="1"/>
          </p:cNvSpPr>
          <p:nvPr>
            <p:ph type="body"/>
          </p:nvPr>
        </p:nvSpPr>
        <p:spPr>
          <a:xfrm>
            <a:off x="3399840" y="171504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45" name="PlaceHolder 11"/>
          <p:cNvSpPr>
            <a:spLocks noGrp="1"/>
          </p:cNvSpPr>
          <p:nvPr>
            <p:ph type="body"/>
          </p:nvPr>
        </p:nvSpPr>
        <p:spPr>
          <a:xfrm>
            <a:off x="6224040" y="171504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46" name="PlaceHolder 12"/>
          <p:cNvSpPr>
            <a:spLocks noGrp="1"/>
          </p:cNvSpPr>
          <p:nvPr>
            <p:ph type="body"/>
          </p:nvPr>
        </p:nvSpPr>
        <p:spPr>
          <a:xfrm>
            <a:off x="9048240" y="171504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89" r:id="rId5"/>
  </p:sldLayoutIdLst>
</p:sldMaster>
</file>

<file path=ppt/slideMasters/slideMaster3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849" name="Object 7"/>
          <p:cNvGraphicFramePr/>
          <p:nvPr/>
        </p:nvGraphicFramePr>
        <p:xfrm>
          <a:off x="2160" y="2160"/>
          <a:ext cx="1800" cy="1800"/>
        </p:xfrm>
        <a:graphic>
          <a:graphicData uri="http://schemas.openxmlformats.org/presentationml/2006/ole">
            <p:oleObj r:id="rId2" spid="">
              <p:embed/>
              <p:pic>
                <p:nvPicPr>
                  <p:cNvPr id="6850"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851"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852" name="Picture 4" descr=""/>
          <p:cNvPicPr/>
          <p:nvPr/>
        </p:nvPicPr>
        <p:blipFill>
          <a:blip r:embed="rId4"/>
          <a:stretch/>
        </p:blipFill>
        <p:spPr>
          <a:xfrm>
            <a:off x="10698120" y="6001200"/>
            <a:ext cx="1172880" cy="600480"/>
          </a:xfrm>
          <a:prstGeom prst="rect">
            <a:avLst/>
          </a:prstGeom>
          <a:noFill/>
          <a:ln w="0">
            <a:noFill/>
          </a:ln>
        </p:spPr>
      </p:pic>
      <p:sp>
        <p:nvSpPr>
          <p:cNvPr id="6853"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854" name="PlaceHolder 2"/>
          <p:cNvSpPr>
            <a:spLocks noGrp="1"/>
          </p:cNvSpPr>
          <p:nvPr>
            <p:ph type="dt" idx="45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855" name="PlaceHolder 3"/>
          <p:cNvSpPr>
            <a:spLocks noGrp="1"/>
          </p:cNvSpPr>
          <p:nvPr>
            <p:ph type="ftr" idx="457"/>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856" name="PlaceHolder 4"/>
          <p:cNvSpPr>
            <a:spLocks noGrp="1"/>
          </p:cNvSpPr>
          <p:nvPr>
            <p:ph type="sldNum" idx="45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8155CB39-9DB5-4E8C-9D12-E2431A2F1677}"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857" name="PlaceHolder 5"/>
          <p:cNvSpPr>
            <a:spLocks noGrp="1"/>
          </p:cNvSpPr>
          <p:nvPr>
            <p:ph type="body"/>
          </p:nvPr>
        </p:nvSpPr>
        <p:spPr>
          <a:xfrm>
            <a:off x="575640" y="2014200"/>
            <a:ext cx="344124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858" name="PlaceHolder 6"/>
          <p:cNvSpPr>
            <a:spLocks noGrp="1"/>
          </p:cNvSpPr>
          <p:nvPr>
            <p:ph type="body"/>
          </p:nvPr>
        </p:nvSpPr>
        <p:spPr>
          <a:xfrm>
            <a:off x="4375080" y="201420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859" name="PlaceHolder 7"/>
          <p:cNvSpPr>
            <a:spLocks noGrp="1"/>
          </p:cNvSpPr>
          <p:nvPr>
            <p:ph type="body"/>
          </p:nvPr>
        </p:nvSpPr>
        <p:spPr>
          <a:xfrm>
            <a:off x="8174520" y="201420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860" name="PlaceHolder 8"/>
          <p:cNvSpPr>
            <a:spLocks noGrp="1"/>
          </p:cNvSpPr>
          <p:nvPr>
            <p:ph type="body"/>
          </p:nvPr>
        </p:nvSpPr>
        <p:spPr>
          <a:xfrm>
            <a:off x="575640" y="47736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61" name="PlaceHolder 9"/>
          <p:cNvSpPr>
            <a:spLocks noGrp="1"/>
          </p:cNvSpPr>
          <p:nvPr>
            <p:ph type="body"/>
          </p:nvPr>
        </p:nvSpPr>
        <p:spPr>
          <a:xfrm>
            <a:off x="4375080" y="47736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62" name="PlaceHolder 10"/>
          <p:cNvSpPr>
            <a:spLocks noGrp="1"/>
          </p:cNvSpPr>
          <p:nvPr>
            <p:ph type="body"/>
          </p:nvPr>
        </p:nvSpPr>
        <p:spPr>
          <a:xfrm>
            <a:off x="8174520" y="47736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91" r:id="rId5"/>
  </p:sldLayoutIdLst>
</p:sldMaster>
</file>

<file path=ppt/slideMasters/slideMaster3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865" name="Object 7"/>
          <p:cNvGraphicFramePr/>
          <p:nvPr/>
        </p:nvGraphicFramePr>
        <p:xfrm>
          <a:off x="2160" y="2160"/>
          <a:ext cx="1800" cy="1800"/>
        </p:xfrm>
        <a:graphic>
          <a:graphicData uri="http://schemas.openxmlformats.org/presentationml/2006/ole">
            <p:oleObj r:id="rId2" spid="">
              <p:embed/>
              <p:pic>
                <p:nvPicPr>
                  <p:cNvPr id="686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86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868" name="Picture 4" descr=""/>
          <p:cNvPicPr/>
          <p:nvPr/>
        </p:nvPicPr>
        <p:blipFill>
          <a:blip r:embed="rId4"/>
          <a:stretch/>
        </p:blipFill>
        <p:spPr>
          <a:xfrm>
            <a:off x="10698120" y="6001200"/>
            <a:ext cx="1172880" cy="600480"/>
          </a:xfrm>
          <a:prstGeom prst="rect">
            <a:avLst/>
          </a:prstGeom>
          <a:noFill/>
          <a:ln w="0">
            <a:noFill/>
          </a:ln>
        </p:spPr>
      </p:pic>
      <p:sp>
        <p:nvSpPr>
          <p:cNvPr id="6869"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870" name="PlaceHolder 2"/>
          <p:cNvSpPr>
            <a:spLocks noGrp="1"/>
          </p:cNvSpPr>
          <p:nvPr>
            <p:ph type="dt" idx="459"/>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871" name="PlaceHolder 3"/>
          <p:cNvSpPr>
            <a:spLocks noGrp="1"/>
          </p:cNvSpPr>
          <p:nvPr>
            <p:ph type="ftr" idx="460"/>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872" name="PlaceHolder 4"/>
          <p:cNvSpPr>
            <a:spLocks noGrp="1"/>
          </p:cNvSpPr>
          <p:nvPr>
            <p:ph type="sldNum" idx="46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ABAFAE83-C8A3-413C-95EF-8284EB9C1F90}"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873" name="PlaceHolder 5"/>
          <p:cNvSpPr>
            <a:spLocks noGrp="1"/>
          </p:cNvSpPr>
          <p:nvPr>
            <p:ph type="body"/>
          </p:nvPr>
        </p:nvSpPr>
        <p:spPr>
          <a:xfrm>
            <a:off x="575640" y="2003040"/>
            <a:ext cx="256752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874" name="PlaceHolder 6"/>
          <p:cNvSpPr>
            <a:spLocks noGrp="1"/>
          </p:cNvSpPr>
          <p:nvPr>
            <p:ph type="body"/>
          </p:nvPr>
        </p:nvSpPr>
        <p:spPr>
          <a:xfrm>
            <a:off x="3399840" y="200304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875" name="PlaceHolder 7"/>
          <p:cNvSpPr>
            <a:spLocks noGrp="1"/>
          </p:cNvSpPr>
          <p:nvPr>
            <p:ph type="body"/>
          </p:nvPr>
        </p:nvSpPr>
        <p:spPr>
          <a:xfrm>
            <a:off x="6224040" y="200304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876" name="PlaceHolder 8"/>
          <p:cNvSpPr>
            <a:spLocks noGrp="1"/>
          </p:cNvSpPr>
          <p:nvPr>
            <p:ph type="body"/>
          </p:nvPr>
        </p:nvSpPr>
        <p:spPr>
          <a:xfrm>
            <a:off x="575640" y="476244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77" name="PlaceHolder 9"/>
          <p:cNvSpPr>
            <a:spLocks noGrp="1"/>
          </p:cNvSpPr>
          <p:nvPr>
            <p:ph type="body"/>
          </p:nvPr>
        </p:nvSpPr>
        <p:spPr>
          <a:xfrm>
            <a:off x="3399840" y="476244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78" name="PlaceHolder 10"/>
          <p:cNvSpPr>
            <a:spLocks noGrp="1"/>
          </p:cNvSpPr>
          <p:nvPr>
            <p:ph type="body"/>
          </p:nvPr>
        </p:nvSpPr>
        <p:spPr>
          <a:xfrm>
            <a:off x="6224040" y="476244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879" name="PlaceHolder 11"/>
          <p:cNvSpPr>
            <a:spLocks noGrp="1"/>
          </p:cNvSpPr>
          <p:nvPr>
            <p:ph type="body"/>
          </p:nvPr>
        </p:nvSpPr>
        <p:spPr>
          <a:xfrm>
            <a:off x="9048240" y="200304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880" name="PlaceHolder 12"/>
          <p:cNvSpPr>
            <a:spLocks noGrp="1"/>
          </p:cNvSpPr>
          <p:nvPr>
            <p:ph type="body"/>
          </p:nvPr>
        </p:nvSpPr>
        <p:spPr>
          <a:xfrm>
            <a:off x="9048240" y="476244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93" r:id="rId5"/>
  </p:sldLayoutIdLst>
</p:sldMaster>
</file>

<file path=ppt/slideMasters/slideMaster3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883" name="Object 7"/>
          <p:cNvGraphicFramePr/>
          <p:nvPr/>
        </p:nvGraphicFramePr>
        <p:xfrm>
          <a:off x="2160" y="2160"/>
          <a:ext cx="1800" cy="1800"/>
        </p:xfrm>
        <a:graphic>
          <a:graphicData uri="http://schemas.openxmlformats.org/presentationml/2006/ole">
            <p:oleObj r:id="rId2" spid="">
              <p:embed/>
              <p:pic>
                <p:nvPicPr>
                  <p:cNvPr id="6884"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885"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886" name="Picture 4" descr=""/>
          <p:cNvPicPr/>
          <p:nvPr/>
        </p:nvPicPr>
        <p:blipFill>
          <a:blip r:embed="rId4"/>
          <a:stretch/>
        </p:blipFill>
        <p:spPr>
          <a:xfrm>
            <a:off x="10698120" y="6001200"/>
            <a:ext cx="1172880" cy="600480"/>
          </a:xfrm>
          <a:prstGeom prst="rect">
            <a:avLst/>
          </a:prstGeom>
          <a:noFill/>
          <a:ln w="0">
            <a:noFill/>
          </a:ln>
        </p:spPr>
      </p:pic>
      <p:pic>
        <p:nvPicPr>
          <p:cNvPr id="6887" name="Picture 4" descr=""/>
          <p:cNvPicPr/>
          <p:nvPr/>
        </p:nvPicPr>
        <p:blipFill>
          <a:blip r:embed="rId5"/>
          <a:stretch/>
        </p:blipFill>
        <p:spPr>
          <a:xfrm>
            <a:off x="2573640" y="1470240"/>
            <a:ext cx="6453720" cy="33055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295" r:id="rId6"/>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58" name="Object 8"/>
          <p:cNvGraphicFramePr/>
          <p:nvPr/>
        </p:nvGraphicFramePr>
        <p:xfrm>
          <a:off x="2160" y="2160"/>
          <a:ext cx="1800" cy="1800"/>
        </p:xfrm>
        <a:graphic>
          <a:graphicData uri="http://schemas.openxmlformats.org/presentationml/2006/ole">
            <p:oleObj r:id="rId2" spid="">
              <p:embed/>
              <p:pic>
                <p:nvPicPr>
                  <p:cNvPr id="45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46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461" name="Rechte verbindingslijn 9"/>
          <p:cNvCxnSpPr/>
          <p:nvPr/>
        </p:nvCxnSpPr>
        <p:spPr>
          <a:xfrm>
            <a:off x="579960" y="6478200"/>
            <a:ext cx="360" cy="240480"/>
          </a:xfrm>
          <a:prstGeom prst="straightConnector1">
            <a:avLst/>
          </a:prstGeom>
          <a:ln cap="rnd" w="6480">
            <a:solidFill>
              <a:schemeClr val="accent1"/>
            </a:solidFill>
            <a:miter/>
          </a:ln>
        </p:spPr>
      </p:cxnSp>
      <p:pic>
        <p:nvPicPr>
          <p:cNvPr id="462" name="Afbeelding 7" descr=""/>
          <p:cNvPicPr/>
          <p:nvPr/>
        </p:nvPicPr>
        <p:blipFill>
          <a:blip r:embed="rId4"/>
          <a:stretch/>
        </p:blipFill>
        <p:spPr>
          <a:xfrm>
            <a:off x="11045160" y="6275520"/>
            <a:ext cx="906840" cy="479880"/>
          </a:xfrm>
          <a:prstGeom prst="rect">
            <a:avLst/>
          </a:prstGeom>
          <a:noFill/>
          <a:ln w="0">
            <a:noFill/>
          </a:ln>
        </p:spPr>
      </p:pic>
      <p:sp>
        <p:nvSpPr>
          <p:cNvPr id="463" name="Rectangle 6"/>
          <p:cNvSpPr/>
          <p:nvPr/>
        </p:nvSpPr>
        <p:spPr>
          <a:xfrm>
            <a:off x="0" y="0"/>
            <a:ext cx="12191760" cy="6068160"/>
          </a:xfrm>
          <a:prstGeom prst="rect">
            <a:avLst/>
          </a:prstGeom>
          <a:solidFill>
            <a:srgbClr val="eef3fb"/>
          </a:solidFill>
          <a:ln w="12600">
            <a:noFill/>
          </a:ln>
        </p:spPr>
        <p:style>
          <a:lnRef idx="0"/>
          <a:fillRef idx="0"/>
          <a:effectRef idx="0"/>
          <a:fontRef idx="minor"/>
        </p:style>
        <p:txBody>
          <a:bodyPr lIns="90000" rIns="90000" tIns="45000" bIns="45000" anchor="ctr">
            <a:noAutofit/>
          </a:bodyPr>
          <a:p>
            <a:endParaRPr b="0" lang="en-GB" sz="1870" strike="noStrike" u="none">
              <a:solidFill>
                <a:schemeClr val="lt1"/>
              </a:solidFill>
              <a:effectLst/>
              <a:uFillTx/>
              <a:latin typeface="Verdana"/>
            </a:endParaRPr>
          </a:p>
        </p:txBody>
      </p:sp>
      <p:pic>
        <p:nvPicPr>
          <p:cNvPr id="464" name="Graphic 14" descr=""/>
          <p:cNvPicPr/>
          <p:nvPr/>
        </p:nvPicPr>
        <p:blipFill>
          <a:blip r:embed="rId5">
            <a:extLst>
              <a:ext uri="{96DAC541-7B7A-43D3-8B79-37D633B846F1}">
                <asvg:svgBlip xmlns:asvg="http://schemas.microsoft.com/office/drawing/2016/SVG/main" r:embed="rId6"/>
              </a:ext>
            </a:extLst>
          </a:blip>
          <a:stretch/>
        </p:blipFill>
        <p:spPr>
          <a:xfrm>
            <a:off x="580320" y="1723320"/>
            <a:ext cx="4204800" cy="4106520"/>
          </a:xfrm>
          <a:prstGeom prst="rect">
            <a:avLst/>
          </a:prstGeom>
          <a:noFill/>
          <a:ln w="0">
            <a:noFill/>
          </a:ln>
        </p:spPr>
      </p:pic>
      <p:sp>
        <p:nvSpPr>
          <p:cNvPr id="465"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466" name="PlaceHolder 2"/>
          <p:cNvSpPr>
            <a:spLocks noGrp="1"/>
          </p:cNvSpPr>
          <p:nvPr>
            <p:ph type="body"/>
          </p:nvPr>
        </p:nvSpPr>
        <p:spPr>
          <a:xfrm>
            <a:off x="5277600" y="1701720"/>
            <a:ext cx="633816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467" name="PlaceHolder 3"/>
          <p:cNvSpPr>
            <a:spLocks noGrp="1"/>
          </p:cNvSpPr>
          <p:nvPr>
            <p:ph type="dt" idx="69"/>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468" name="PlaceHolder 4"/>
          <p:cNvSpPr>
            <a:spLocks noGrp="1"/>
          </p:cNvSpPr>
          <p:nvPr>
            <p:ph type="ftr" idx="70"/>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469" name="PlaceHolder 5"/>
          <p:cNvSpPr>
            <a:spLocks noGrp="1"/>
          </p:cNvSpPr>
          <p:nvPr>
            <p:ph type="sldNum" idx="71"/>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B768459F-E6DB-4DF9-A12D-410C6332C0A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470" name="PlaceHolder 6"/>
          <p:cNvSpPr>
            <a:spLocks noGrp="1"/>
          </p:cNvSpPr>
          <p:nvPr>
            <p:ph type="body"/>
          </p:nvPr>
        </p:nvSpPr>
        <p:spPr>
          <a:xfrm>
            <a:off x="754200" y="1893240"/>
            <a:ext cx="3856680" cy="376668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11" r:id="rId7"/>
  </p:sldLayoutIdLst>
</p:sldMaster>
</file>

<file path=ppt/slideMasters/slideMaster3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890" name="Object 7"/>
          <p:cNvGraphicFramePr/>
          <p:nvPr/>
        </p:nvGraphicFramePr>
        <p:xfrm>
          <a:off x="2160" y="2160"/>
          <a:ext cx="1800" cy="1800"/>
        </p:xfrm>
        <a:graphic>
          <a:graphicData uri="http://schemas.openxmlformats.org/presentationml/2006/ole">
            <p:oleObj r:id="rId2" spid="">
              <p:embed/>
              <p:pic>
                <p:nvPicPr>
                  <p:cNvPr id="6891"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89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893" name="Picture 4" descr=""/>
          <p:cNvPicPr/>
          <p:nvPr/>
        </p:nvPicPr>
        <p:blipFill>
          <a:blip r:embed="rId4"/>
          <a:stretch/>
        </p:blipFill>
        <p:spPr>
          <a:xfrm>
            <a:off x="10698120" y="6001200"/>
            <a:ext cx="1172880" cy="600480"/>
          </a:xfrm>
          <a:prstGeom prst="rect">
            <a:avLst/>
          </a:prstGeom>
          <a:noFill/>
          <a:ln w="0">
            <a:noFill/>
          </a:ln>
        </p:spPr>
      </p:pic>
      <p:sp>
        <p:nvSpPr>
          <p:cNvPr id="6894"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895" name="PlaceHolder 2"/>
          <p:cNvSpPr>
            <a:spLocks noGrp="1"/>
          </p:cNvSpPr>
          <p:nvPr>
            <p:ph type="dt" idx="462"/>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896" name="PlaceHolder 3"/>
          <p:cNvSpPr>
            <a:spLocks noGrp="1"/>
          </p:cNvSpPr>
          <p:nvPr>
            <p:ph type="sldNum" idx="46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2B61263-8BDF-4A72-B215-9BD973F57B3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897" name="PlaceHolder 4"/>
          <p:cNvSpPr>
            <a:spLocks noGrp="1"/>
          </p:cNvSpPr>
          <p:nvPr>
            <p:ph type="body"/>
          </p:nvPr>
        </p:nvSpPr>
        <p:spPr>
          <a:xfrm>
            <a:off x="5756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898" name="PlaceHolder 5"/>
          <p:cNvSpPr>
            <a:spLocks noGrp="1"/>
          </p:cNvSpPr>
          <p:nvPr>
            <p:ph type="body"/>
          </p:nvPr>
        </p:nvSpPr>
        <p:spPr>
          <a:xfrm>
            <a:off x="33998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899" name="PlaceHolder 6"/>
          <p:cNvSpPr>
            <a:spLocks noGrp="1"/>
          </p:cNvSpPr>
          <p:nvPr>
            <p:ph type="body"/>
          </p:nvPr>
        </p:nvSpPr>
        <p:spPr>
          <a:xfrm>
            <a:off x="62240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900" name="PlaceHolder 7"/>
          <p:cNvSpPr>
            <a:spLocks noGrp="1"/>
          </p:cNvSpPr>
          <p:nvPr>
            <p:ph type="body"/>
          </p:nvPr>
        </p:nvSpPr>
        <p:spPr>
          <a:xfrm>
            <a:off x="5756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901" name="PlaceHolder 8"/>
          <p:cNvSpPr>
            <a:spLocks noGrp="1"/>
          </p:cNvSpPr>
          <p:nvPr>
            <p:ph type="body"/>
          </p:nvPr>
        </p:nvSpPr>
        <p:spPr>
          <a:xfrm>
            <a:off x="33998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902" name="PlaceHolder 9"/>
          <p:cNvSpPr>
            <a:spLocks noGrp="1"/>
          </p:cNvSpPr>
          <p:nvPr>
            <p:ph type="body"/>
          </p:nvPr>
        </p:nvSpPr>
        <p:spPr>
          <a:xfrm>
            <a:off x="62240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6903" name="PlaceHolder 10"/>
          <p:cNvSpPr>
            <a:spLocks noGrp="1"/>
          </p:cNvSpPr>
          <p:nvPr>
            <p:ph type="body"/>
          </p:nvPr>
        </p:nvSpPr>
        <p:spPr>
          <a:xfrm>
            <a:off x="90482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904" name="PlaceHolder 11"/>
          <p:cNvSpPr>
            <a:spLocks noGrp="1"/>
          </p:cNvSpPr>
          <p:nvPr>
            <p:ph type="body"/>
          </p:nvPr>
        </p:nvSpPr>
        <p:spPr>
          <a:xfrm>
            <a:off x="90482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97" r:id="rId5"/>
  </p:sldLayoutIdLst>
</p:sldMaster>
</file>

<file path=ppt/slideMasters/slideMaster3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07" name="Object 7"/>
          <p:cNvGraphicFramePr/>
          <p:nvPr/>
        </p:nvGraphicFramePr>
        <p:xfrm>
          <a:off x="2160" y="2160"/>
          <a:ext cx="1800" cy="1800"/>
        </p:xfrm>
        <a:graphic>
          <a:graphicData uri="http://schemas.openxmlformats.org/presentationml/2006/ole">
            <p:oleObj r:id="rId2" spid="">
              <p:embed/>
              <p:pic>
                <p:nvPicPr>
                  <p:cNvPr id="6908"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909"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910" name="Picture 4" descr=""/>
          <p:cNvPicPr/>
          <p:nvPr/>
        </p:nvPicPr>
        <p:blipFill>
          <a:blip r:embed="rId4"/>
          <a:stretch/>
        </p:blipFill>
        <p:spPr>
          <a:xfrm>
            <a:off x="10698120" y="6001200"/>
            <a:ext cx="1172880" cy="600480"/>
          </a:xfrm>
          <a:prstGeom prst="rect">
            <a:avLst/>
          </a:prstGeom>
          <a:noFill/>
          <a:ln w="0">
            <a:noFill/>
          </a:ln>
        </p:spPr>
      </p:pic>
      <p:sp>
        <p:nvSpPr>
          <p:cNvPr id="6911" name="PlaceHolder 1"/>
          <p:cNvSpPr>
            <a:spLocks noGrp="1"/>
          </p:cNvSpPr>
          <p:nvPr>
            <p:ph type="title"/>
          </p:nvPr>
        </p:nvSpPr>
        <p:spPr>
          <a:xfrm>
            <a:off x="1007640" y="2620800"/>
            <a:ext cx="3168360" cy="2459880"/>
          </a:xfrm>
          <a:prstGeom prst="rect">
            <a:avLst/>
          </a:prstGeom>
          <a:noFill/>
          <a:ln w="0">
            <a:noFill/>
          </a:ln>
        </p:spPr>
        <p:txBody>
          <a:bodyPr lIns="0" rIns="0" tIns="0" bIns="0" anchor="b">
            <a:noAutofit/>
          </a:bodyPr>
          <a:p>
            <a:pPr indent="0" defTabSz="914400">
              <a:lnSpc>
                <a:spcPct val="90000"/>
              </a:lnSpc>
              <a:buNone/>
            </a:pPr>
            <a:r>
              <a:rPr b="0" lang="en-US" sz="3200" strike="noStrike" u="none">
                <a:solidFill>
                  <a:schemeClr val="accent1"/>
                </a:solidFill>
                <a:effectLst/>
                <a:uFillTx/>
                <a:latin typeface="Verdana"/>
              </a:rPr>
              <a:t>Click to edit Master title style</a:t>
            </a:r>
            <a:endParaRPr b="0" lang="en-US" sz="3200" strike="noStrike" u="none">
              <a:solidFill>
                <a:schemeClr val="dk1"/>
              </a:solidFill>
              <a:effectLst/>
              <a:uFillTx/>
              <a:latin typeface="Verdana"/>
            </a:endParaRPr>
          </a:p>
        </p:txBody>
      </p:sp>
      <p:sp>
        <p:nvSpPr>
          <p:cNvPr id="6912" name="Tekstvak 12"/>
          <p:cNvSpPr/>
          <p:nvPr/>
        </p:nvSpPr>
        <p:spPr>
          <a:xfrm>
            <a:off x="100764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grpSp>
        <p:nvGrpSpPr>
          <p:cNvPr id="6913" name="Groep 4"/>
          <p:cNvGrpSpPr/>
          <p:nvPr/>
        </p:nvGrpSpPr>
        <p:grpSpPr>
          <a:xfrm>
            <a:off x="12263040" y="696600"/>
            <a:ext cx="1129680" cy="756360"/>
            <a:chOff x="12263040" y="696600"/>
            <a:chExt cx="1129680" cy="756360"/>
          </a:xfrm>
        </p:grpSpPr>
        <p:sp>
          <p:nvSpPr>
            <p:cNvPr id="6914"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915" name="Tekstvak 3"/>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6916" name="Afbeelding 7" descr=""/>
          <p:cNvPicPr/>
          <p:nvPr/>
        </p:nvPicPr>
        <p:blipFill>
          <a:blip r:embed="rId5"/>
          <a:stretch/>
        </p:blipFill>
        <p:spPr>
          <a:xfrm>
            <a:off x="648000" y="374400"/>
            <a:ext cx="1727280" cy="1046160"/>
          </a:xfrm>
          <a:prstGeom prst="rect">
            <a:avLst/>
          </a:prstGeom>
          <a:noFill/>
          <a:ln w="0">
            <a:noFill/>
          </a:ln>
        </p:spPr>
      </p:pic>
      <p:sp>
        <p:nvSpPr>
          <p:cNvPr id="6917" name="PlaceHolder 2"/>
          <p:cNvSpPr>
            <a:spLocks noGrp="1"/>
          </p:cNvSpPr>
          <p:nvPr>
            <p:ph type="body"/>
          </p:nvPr>
        </p:nvSpPr>
        <p:spPr>
          <a:xfrm>
            <a:off x="4526640" y="0"/>
            <a:ext cx="7665120" cy="58845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299" r:id="rId6"/>
  </p:sldLayoutIdLst>
</p:sldMaster>
</file>

<file path=ppt/slideMasters/slideMaster3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20" name="Object 7"/>
          <p:cNvGraphicFramePr/>
          <p:nvPr/>
        </p:nvGraphicFramePr>
        <p:xfrm>
          <a:off x="2160" y="2160"/>
          <a:ext cx="1800" cy="1800"/>
        </p:xfrm>
        <a:graphic>
          <a:graphicData uri="http://schemas.openxmlformats.org/presentationml/2006/ole">
            <p:oleObj r:id="rId2" spid="">
              <p:embed/>
              <p:pic>
                <p:nvPicPr>
                  <p:cNvPr id="6921"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92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923" name="Picture 4" descr=""/>
          <p:cNvPicPr/>
          <p:nvPr/>
        </p:nvPicPr>
        <p:blipFill>
          <a:blip r:embed="rId4"/>
          <a:stretch/>
        </p:blipFill>
        <p:spPr>
          <a:xfrm>
            <a:off x="10698120" y="6001200"/>
            <a:ext cx="1172880" cy="600480"/>
          </a:xfrm>
          <a:prstGeom prst="rect">
            <a:avLst/>
          </a:prstGeom>
          <a:noFill/>
          <a:ln w="0">
            <a:noFill/>
          </a:ln>
        </p:spPr>
      </p:pic>
      <p:sp>
        <p:nvSpPr>
          <p:cNvPr id="6924"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925"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spcBef>
                <a:spcPts val="1599"/>
              </a:spcBef>
              <a:tabLst>
                <a:tab algn="l" pos="0"/>
              </a:tabLst>
            </a:pPr>
            <a:r>
              <a:rPr b="0" lang="nl-NL"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01" r:id="rId5"/>
  </p:sldLayoutIdLst>
</p:sldMaster>
</file>

<file path=ppt/slideMasters/slideMaster3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28" name="Object 7"/>
          <p:cNvGraphicFramePr/>
          <p:nvPr/>
        </p:nvGraphicFramePr>
        <p:xfrm>
          <a:off x="2160" y="2160"/>
          <a:ext cx="1800" cy="1800"/>
        </p:xfrm>
        <a:graphic>
          <a:graphicData uri="http://schemas.openxmlformats.org/presentationml/2006/ole">
            <p:oleObj r:id="rId2" spid="">
              <p:embed/>
              <p:pic>
                <p:nvPicPr>
                  <p:cNvPr id="6929"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93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931" name="Picture 4" descr=""/>
          <p:cNvPicPr/>
          <p:nvPr/>
        </p:nvPicPr>
        <p:blipFill>
          <a:blip r:embed="rId4"/>
          <a:stretch/>
        </p:blipFill>
        <p:spPr>
          <a:xfrm>
            <a:off x="10698120" y="6001200"/>
            <a:ext cx="1172880" cy="600480"/>
          </a:xfrm>
          <a:prstGeom prst="rect">
            <a:avLst/>
          </a:prstGeom>
          <a:noFill/>
          <a:ln w="0">
            <a:noFill/>
          </a:ln>
        </p:spPr>
      </p:pic>
      <p:sp>
        <p:nvSpPr>
          <p:cNvPr id="6932" name="PlaceHolder 1"/>
          <p:cNvSpPr>
            <a:spLocks noGrp="1"/>
          </p:cNvSpPr>
          <p:nvPr>
            <p:ph type="body"/>
          </p:nvPr>
        </p:nvSpPr>
        <p:spPr>
          <a:xfrm>
            <a:off x="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933" name="PlaceHolder 2"/>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934" name="PlaceHolder 3"/>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935" name="PlaceHolder 4"/>
          <p:cNvSpPr>
            <a:spLocks noGrp="1"/>
          </p:cNvSpPr>
          <p:nvPr>
            <p:ph type="dt" idx="464"/>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936" name="PlaceHolder 5"/>
          <p:cNvSpPr>
            <a:spLocks noGrp="1"/>
          </p:cNvSpPr>
          <p:nvPr>
            <p:ph type="ftr" idx="465"/>
          </p:nvPr>
        </p:nvSpPr>
        <p:spPr>
          <a:xfrm>
            <a:off x="479232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937" name="PlaceHolder 6"/>
          <p:cNvSpPr>
            <a:spLocks noGrp="1"/>
          </p:cNvSpPr>
          <p:nvPr>
            <p:ph type="sldNum" idx="466"/>
          </p:nvPr>
        </p:nvSpPr>
        <p:spPr>
          <a:xfrm>
            <a:off x="452376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F6CCAF1D-7FEA-43F1-AC2A-5A88CB7E4FD9}"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303" r:id="rId5"/>
  </p:sldLayoutIdLst>
</p:sldMaster>
</file>

<file path=ppt/slideMasters/slideMaster3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40" name="Object 7"/>
          <p:cNvGraphicFramePr/>
          <p:nvPr/>
        </p:nvGraphicFramePr>
        <p:xfrm>
          <a:off x="2160" y="2160"/>
          <a:ext cx="1800" cy="1800"/>
        </p:xfrm>
        <a:graphic>
          <a:graphicData uri="http://schemas.openxmlformats.org/presentationml/2006/ole">
            <p:oleObj r:id="rId2" spid="">
              <p:embed/>
              <p:pic>
                <p:nvPicPr>
                  <p:cNvPr id="6941"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94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943" name="Picture 4" descr=""/>
          <p:cNvPicPr/>
          <p:nvPr/>
        </p:nvPicPr>
        <p:blipFill>
          <a:blip r:embed="rId4"/>
          <a:stretch/>
        </p:blipFill>
        <p:spPr>
          <a:xfrm>
            <a:off x="10698120" y="6001200"/>
            <a:ext cx="1172880" cy="600480"/>
          </a:xfrm>
          <a:prstGeom prst="rect">
            <a:avLst/>
          </a:prstGeom>
          <a:noFill/>
          <a:ln w="0">
            <a:noFill/>
          </a:ln>
        </p:spPr>
      </p:pic>
      <p:sp>
        <p:nvSpPr>
          <p:cNvPr id="6944" name="PlaceHolder 1"/>
          <p:cNvSpPr>
            <a:spLocks noGrp="1"/>
          </p:cNvSpPr>
          <p:nvPr>
            <p:ph type="body"/>
          </p:nvPr>
        </p:nvSpPr>
        <p:spPr>
          <a:xfrm>
            <a:off x="801576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945" name="PlaceHolder 2"/>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946" name="PlaceHolder 3"/>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947" name="PlaceHolder 4"/>
          <p:cNvSpPr>
            <a:spLocks noGrp="1"/>
          </p:cNvSpPr>
          <p:nvPr>
            <p:ph type="dt" idx="467"/>
          </p:nvPr>
        </p:nvSpPr>
        <p:spPr>
          <a:xfrm>
            <a:off x="72183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948" name="PlaceHolder 5"/>
          <p:cNvSpPr>
            <a:spLocks noGrp="1"/>
          </p:cNvSpPr>
          <p:nvPr>
            <p:ph type="ftr" idx="468"/>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949" name="PlaceHolder 6"/>
          <p:cNvSpPr>
            <a:spLocks noGrp="1"/>
          </p:cNvSpPr>
          <p:nvPr>
            <p:ph type="sldNum" idx="46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03991148-C227-466E-AFB5-90EEF4F90838}"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305" r:id="rId5"/>
  </p:sldLayoutIdLst>
</p:sldMaster>
</file>

<file path=ppt/slideMasters/slideMaster3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52" name="Object 7"/>
          <p:cNvGraphicFramePr/>
          <p:nvPr/>
        </p:nvGraphicFramePr>
        <p:xfrm>
          <a:off x="2160" y="2160"/>
          <a:ext cx="1800" cy="1800"/>
        </p:xfrm>
        <a:graphic>
          <a:graphicData uri="http://schemas.openxmlformats.org/presentationml/2006/ole">
            <p:oleObj r:id="rId2" spid="">
              <p:embed/>
              <p:pic>
                <p:nvPicPr>
                  <p:cNvPr id="695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95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955" name="Picture 4" descr=""/>
          <p:cNvPicPr/>
          <p:nvPr/>
        </p:nvPicPr>
        <p:blipFill>
          <a:blip r:embed="rId4"/>
          <a:stretch/>
        </p:blipFill>
        <p:spPr>
          <a:xfrm>
            <a:off x="10698120" y="6001200"/>
            <a:ext cx="1172880" cy="600480"/>
          </a:xfrm>
          <a:prstGeom prst="rect">
            <a:avLst/>
          </a:prstGeom>
          <a:noFill/>
          <a:ln w="0">
            <a:noFill/>
          </a:ln>
        </p:spPr>
      </p:pic>
      <p:sp>
        <p:nvSpPr>
          <p:cNvPr id="6956"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957"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958" name="PlaceHolder 3"/>
          <p:cNvSpPr>
            <a:spLocks noGrp="1"/>
          </p:cNvSpPr>
          <p:nvPr>
            <p:ph type="dt" idx="470"/>
          </p:nvPr>
        </p:nvSpPr>
        <p:spPr>
          <a:xfrm>
            <a:off x="53794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959" name="PlaceHolder 4"/>
          <p:cNvSpPr>
            <a:spLocks noGrp="1"/>
          </p:cNvSpPr>
          <p:nvPr>
            <p:ph type="ftr" idx="471"/>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960" name="PlaceHolder 5"/>
          <p:cNvSpPr>
            <a:spLocks noGrp="1"/>
          </p:cNvSpPr>
          <p:nvPr>
            <p:ph type="sldNum" idx="47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CAB522BC-4340-4F25-BA70-1643B41544B0}"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961" name="PlaceHolder 6"/>
          <p:cNvSpPr>
            <a:spLocks noGrp="1"/>
          </p:cNvSpPr>
          <p:nvPr>
            <p:ph type="body"/>
          </p:nvPr>
        </p:nvSpPr>
        <p:spPr>
          <a:xfrm>
            <a:off x="6095880" y="0"/>
            <a:ext cx="6095520" cy="685764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07" r:id="rId5"/>
  </p:sldLayoutIdLst>
</p:sldMaster>
</file>

<file path=ppt/slideMasters/slideMaster3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64" name="Object 7"/>
          <p:cNvGraphicFramePr/>
          <p:nvPr/>
        </p:nvGraphicFramePr>
        <p:xfrm>
          <a:off x="2160" y="2160"/>
          <a:ext cx="1800" cy="1800"/>
        </p:xfrm>
        <a:graphic>
          <a:graphicData uri="http://schemas.openxmlformats.org/presentationml/2006/ole">
            <p:oleObj r:id="rId2" spid="">
              <p:embed/>
              <p:pic>
                <p:nvPicPr>
                  <p:cNvPr id="6965"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966"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967" name="Picture 4" descr=""/>
          <p:cNvPicPr/>
          <p:nvPr/>
        </p:nvPicPr>
        <p:blipFill>
          <a:blip r:embed="rId4"/>
          <a:stretch/>
        </p:blipFill>
        <p:spPr>
          <a:xfrm>
            <a:off x="10698120" y="6001200"/>
            <a:ext cx="1172880" cy="600480"/>
          </a:xfrm>
          <a:prstGeom prst="rect">
            <a:avLst/>
          </a:prstGeom>
          <a:noFill/>
          <a:ln w="0">
            <a:noFill/>
          </a:ln>
        </p:spPr>
      </p:pic>
      <p:sp>
        <p:nvSpPr>
          <p:cNvPr id="6968"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969" name="PlaceHolder 2"/>
          <p:cNvSpPr>
            <a:spLocks noGrp="1"/>
          </p:cNvSpPr>
          <p:nvPr>
            <p:ph type="dt" idx="47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970" name="PlaceHolder 3"/>
          <p:cNvSpPr>
            <a:spLocks noGrp="1"/>
          </p:cNvSpPr>
          <p:nvPr>
            <p:ph type="ftr" idx="474"/>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971" name="PlaceHolder 4"/>
          <p:cNvSpPr>
            <a:spLocks noGrp="1"/>
          </p:cNvSpPr>
          <p:nvPr>
            <p:ph type="sldNum" idx="47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EC549F48-C88E-4A4C-A916-29C6B32D7ACC}"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972" name="PlaceHolder 5"/>
          <p:cNvSpPr>
            <a:spLocks noGrp="1"/>
          </p:cNvSpPr>
          <p:nvPr>
            <p:ph type="body"/>
          </p:nvPr>
        </p:nvSpPr>
        <p:spPr>
          <a:xfrm>
            <a:off x="580320" y="1701720"/>
            <a:ext cx="11035440" cy="417600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09" r:id="rId5"/>
  </p:sldLayoutIdLst>
</p:sldMaster>
</file>

<file path=ppt/slideMasters/slideMaster3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75" name="Object 7"/>
          <p:cNvGraphicFramePr/>
          <p:nvPr/>
        </p:nvGraphicFramePr>
        <p:xfrm>
          <a:off x="2160" y="2160"/>
          <a:ext cx="1800" cy="1800"/>
        </p:xfrm>
        <a:graphic>
          <a:graphicData uri="http://schemas.openxmlformats.org/presentationml/2006/ole">
            <p:oleObj r:id="rId2" spid="">
              <p:embed/>
              <p:pic>
                <p:nvPicPr>
                  <p:cNvPr id="697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97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978" name="Picture 4" descr=""/>
          <p:cNvPicPr/>
          <p:nvPr/>
        </p:nvPicPr>
        <p:blipFill>
          <a:blip r:embed="rId4"/>
          <a:stretch/>
        </p:blipFill>
        <p:spPr>
          <a:xfrm>
            <a:off x="10698120" y="6001200"/>
            <a:ext cx="1172880" cy="600480"/>
          </a:xfrm>
          <a:prstGeom prst="rect">
            <a:avLst/>
          </a:prstGeom>
          <a:noFill/>
          <a:ln w="0">
            <a:noFill/>
          </a:ln>
        </p:spPr>
      </p:pic>
      <p:sp>
        <p:nvSpPr>
          <p:cNvPr id="6979"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980" name="PlaceHolder 2"/>
          <p:cNvSpPr>
            <a:spLocks noGrp="1"/>
          </p:cNvSpPr>
          <p:nvPr>
            <p:ph type="body"/>
          </p:nvPr>
        </p:nvSpPr>
        <p:spPr>
          <a:xfrm>
            <a:off x="580320" y="1701720"/>
            <a:ext cx="11035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981" name="PlaceHolder 3"/>
          <p:cNvSpPr>
            <a:spLocks noGrp="1"/>
          </p:cNvSpPr>
          <p:nvPr>
            <p:ph type="dt" idx="47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982" name="PlaceHolder 4"/>
          <p:cNvSpPr>
            <a:spLocks noGrp="1"/>
          </p:cNvSpPr>
          <p:nvPr>
            <p:ph type="ftr" idx="477"/>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983" name="PlaceHolder 5"/>
          <p:cNvSpPr>
            <a:spLocks noGrp="1"/>
          </p:cNvSpPr>
          <p:nvPr>
            <p:ph type="sldNum" idx="47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FD96EF82-9F7B-4DEB-848A-2435D2888678}"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311" r:id="rId5"/>
  </p:sldLayoutIdLst>
</p:sldMaster>
</file>

<file path=ppt/slideMasters/slideMaster3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86" name="Object 7"/>
          <p:cNvGraphicFramePr/>
          <p:nvPr/>
        </p:nvGraphicFramePr>
        <p:xfrm>
          <a:off x="2160" y="2160"/>
          <a:ext cx="1800" cy="1800"/>
        </p:xfrm>
        <a:graphic>
          <a:graphicData uri="http://schemas.openxmlformats.org/presentationml/2006/ole">
            <p:oleObj r:id="rId2" spid="">
              <p:embed/>
              <p:pic>
                <p:nvPicPr>
                  <p:cNvPr id="6987"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698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6989" name="Picture 4" descr=""/>
          <p:cNvPicPr/>
          <p:nvPr/>
        </p:nvPicPr>
        <p:blipFill>
          <a:blip r:embed="rId4"/>
          <a:stretch/>
        </p:blipFill>
        <p:spPr>
          <a:xfrm>
            <a:off x="10698120" y="6001200"/>
            <a:ext cx="1172880" cy="600480"/>
          </a:xfrm>
          <a:prstGeom prst="rect">
            <a:avLst/>
          </a:prstGeom>
          <a:noFill/>
          <a:ln w="0">
            <a:noFill/>
          </a:ln>
        </p:spPr>
      </p:pic>
      <p:sp>
        <p:nvSpPr>
          <p:cNvPr id="6990"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6991" name="PlaceHolder 2"/>
          <p:cNvSpPr>
            <a:spLocks noGrp="1"/>
          </p:cNvSpPr>
          <p:nvPr>
            <p:ph type="body"/>
          </p:nvPr>
        </p:nvSpPr>
        <p:spPr>
          <a:xfrm>
            <a:off x="580320" y="2077560"/>
            <a:ext cx="110354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6992" name="PlaceHolder 3"/>
          <p:cNvSpPr>
            <a:spLocks noGrp="1"/>
          </p:cNvSpPr>
          <p:nvPr>
            <p:ph type="dt" idx="479"/>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6993" name="PlaceHolder 4"/>
          <p:cNvSpPr>
            <a:spLocks noGrp="1"/>
          </p:cNvSpPr>
          <p:nvPr>
            <p:ph type="ftr" idx="480"/>
          </p:nvPr>
        </p:nvSpPr>
        <p:spPr>
          <a:xfrm>
            <a:off x="848880" y="6491520"/>
            <a:ext cx="360" cy="102240"/>
          </a:xfrm>
          <a:prstGeom prst="rect">
            <a:avLst/>
          </a:prstGeom>
          <a:noFill/>
          <a:ln w="0">
            <a:noFill/>
          </a:ln>
        </p:spPr>
        <p:txBody>
          <a:bodyPr lIns="0" rIns="0" tIns="0" bIns="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6994" name="PlaceHolder 5"/>
          <p:cNvSpPr>
            <a:spLocks noGrp="1"/>
          </p:cNvSpPr>
          <p:nvPr>
            <p:ph type="sldNum" idx="48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8625924E-8956-4810-A243-5E0828F3FEDD}"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6995"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13" r:id="rId5"/>
  </p:sldLayoutIdLst>
</p:sldMaster>
</file>

<file path=ppt/slideMasters/slideMaster3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98" name="Object 7"/>
          <p:cNvGraphicFramePr/>
          <p:nvPr/>
        </p:nvGraphicFramePr>
        <p:xfrm>
          <a:off x="2160" y="2160"/>
          <a:ext cx="1800" cy="1800"/>
        </p:xfrm>
        <a:graphic>
          <a:graphicData uri="http://schemas.openxmlformats.org/presentationml/2006/ole">
            <p:oleObj r:id="rId2" spid="">
              <p:embed/>
              <p:pic>
                <p:nvPicPr>
                  <p:cNvPr id="6999"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00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001" name="Picture 4" descr=""/>
          <p:cNvPicPr/>
          <p:nvPr/>
        </p:nvPicPr>
        <p:blipFill>
          <a:blip r:embed="rId4"/>
          <a:stretch/>
        </p:blipFill>
        <p:spPr>
          <a:xfrm>
            <a:off x="10698120" y="6001200"/>
            <a:ext cx="1172880" cy="600480"/>
          </a:xfrm>
          <a:prstGeom prst="rect">
            <a:avLst/>
          </a:prstGeom>
          <a:noFill/>
          <a:ln w="0">
            <a:noFill/>
          </a:ln>
        </p:spPr>
      </p:pic>
      <p:sp>
        <p:nvSpPr>
          <p:cNvPr id="7002"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003"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7004" name="PlaceHolder 2"/>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indent="0" defTabSz="914400">
              <a:lnSpc>
                <a:spcPct val="113000"/>
              </a:lnSpc>
              <a:spcBef>
                <a:spcPts val="1599"/>
              </a:spcBef>
              <a:buNone/>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7005" name="PlaceHolder 3"/>
          <p:cNvSpPr>
            <a:spLocks noGrp="1"/>
          </p:cNvSpPr>
          <p:nvPr>
            <p:ph type="body"/>
          </p:nvPr>
        </p:nvSpPr>
        <p:spPr>
          <a:xfrm>
            <a:off x="662400" y="374400"/>
            <a:ext cx="1737360" cy="1046160"/>
          </a:xfrm>
          <a:prstGeom prst="rect">
            <a:avLst/>
          </a:prstGeom>
          <a:blipFill rotWithShape="0">
            <a:blip r:embed="rId5"/>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006" name="Groep 10"/>
          <p:cNvGrpSpPr/>
          <p:nvPr/>
        </p:nvGrpSpPr>
        <p:grpSpPr>
          <a:xfrm>
            <a:off x="12263040" y="696600"/>
            <a:ext cx="1129680" cy="756360"/>
            <a:chOff x="12263040" y="696600"/>
            <a:chExt cx="1129680" cy="756360"/>
          </a:xfrm>
        </p:grpSpPr>
        <p:sp>
          <p:nvSpPr>
            <p:cNvPr id="7007"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008" name="Tekstvak 13"/>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315" r:id="rId6"/>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73" name="Object 8"/>
          <p:cNvGraphicFramePr/>
          <p:nvPr/>
        </p:nvGraphicFramePr>
        <p:xfrm>
          <a:off x="2160" y="2160"/>
          <a:ext cx="1800" cy="1800"/>
        </p:xfrm>
        <a:graphic>
          <a:graphicData uri="http://schemas.openxmlformats.org/presentationml/2006/ole">
            <p:oleObj r:id="rId2" spid="">
              <p:embed/>
              <p:pic>
                <p:nvPicPr>
                  <p:cNvPr id="474"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475"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476" name="Rechte verbindingslijn 9"/>
          <p:cNvCxnSpPr/>
          <p:nvPr/>
        </p:nvCxnSpPr>
        <p:spPr>
          <a:xfrm>
            <a:off x="579960" y="6478200"/>
            <a:ext cx="360" cy="240480"/>
          </a:xfrm>
          <a:prstGeom prst="straightConnector1">
            <a:avLst/>
          </a:prstGeom>
          <a:ln cap="rnd" w="6480">
            <a:solidFill>
              <a:schemeClr val="accent1"/>
            </a:solidFill>
            <a:miter/>
          </a:ln>
        </p:spPr>
      </p:cxnSp>
      <p:pic>
        <p:nvPicPr>
          <p:cNvPr id="477" name="Afbeelding 7" descr=""/>
          <p:cNvPicPr/>
          <p:nvPr/>
        </p:nvPicPr>
        <p:blipFill>
          <a:blip r:embed="rId4"/>
          <a:stretch/>
        </p:blipFill>
        <p:spPr>
          <a:xfrm>
            <a:off x="11045160" y="6275520"/>
            <a:ext cx="906840" cy="479880"/>
          </a:xfrm>
          <a:prstGeom prst="rect">
            <a:avLst/>
          </a:prstGeom>
          <a:noFill/>
          <a:ln w="0">
            <a:noFill/>
          </a:ln>
        </p:spPr>
      </p:pic>
      <p:sp>
        <p:nvSpPr>
          <p:cNvPr id="478" name="PlaceHolder 1"/>
          <p:cNvSpPr>
            <a:spLocks noGrp="1"/>
          </p:cNvSpPr>
          <p:nvPr>
            <p:ph type="body"/>
          </p:nvPr>
        </p:nvSpPr>
        <p:spPr>
          <a:xfrm>
            <a:off x="580320" y="1701720"/>
            <a:ext cx="436752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479" name="Text Placeholder 6"/>
          <p:cNvSpPr/>
          <p:nvPr/>
        </p:nvSpPr>
        <p:spPr>
          <a:xfrm>
            <a:off x="4459680" y="2322000"/>
            <a:ext cx="7156080" cy="3536640"/>
          </a:xfrm>
          <a:prstGeom prst="roundRect">
            <a:avLst>
              <a:gd name="adj" fmla="val 7384"/>
            </a:avLst>
          </a:prstGeom>
          <a:solidFill>
            <a:srgbClr val="74bde9"/>
          </a:solidFill>
          <a:ln w="0">
            <a:noFill/>
          </a:ln>
        </p:spPr>
        <p:style>
          <a:lnRef idx="0"/>
          <a:fillRef idx="0"/>
          <a:effectRef idx="0"/>
          <a:fontRef idx="minor"/>
        </p:style>
        <p:txBody>
          <a:bodyPr lIns="180000" rIns="180000" tIns="288000" bIns="180000" anchor="t">
            <a:noAutofit/>
          </a:bodyPr>
          <a:p>
            <a:pPr marL="235080" indent="-235080" defTabSz="914400">
              <a:lnSpc>
                <a:spcPct val="113000"/>
              </a:lnSpc>
              <a:spcBef>
                <a:spcPts val="1599"/>
              </a:spcBef>
              <a:buClr>
                <a:srgbClr val="ffffff"/>
              </a:buClr>
              <a:buFont typeface="Symbol" charset="2"/>
              <a:buChar char=""/>
            </a:pPr>
            <a:r>
              <a:rPr b="0" lang="en-US" sz="1870" strike="noStrike" u="none">
                <a:solidFill>
                  <a:schemeClr val="lt1"/>
                </a:solidFill>
                <a:effectLst/>
                <a:uFillTx/>
                <a:latin typeface="Verdana"/>
              </a:rPr>
              <a:t>Click to edit Master text styles</a:t>
            </a:r>
            <a:endParaRPr b="0" lang="en-US" sz="1870" strike="noStrike" u="none">
              <a:solidFill>
                <a:srgbClr val="000000"/>
              </a:solidFill>
              <a:effectLst/>
              <a:uFillTx/>
              <a:latin typeface="Arial"/>
            </a:endParaRPr>
          </a:p>
          <a:p>
            <a:pPr lvl="1" marL="480600" indent="-228600" defTabSz="914400">
              <a:lnSpc>
                <a:spcPct val="100000"/>
              </a:lnSpc>
              <a:spcBef>
                <a:spcPts val="499"/>
              </a:spcBef>
              <a:buClr>
                <a:srgbClr val="ffffff"/>
              </a:buClr>
              <a:buFont typeface="Symbol" charset="2"/>
              <a:buChar char=""/>
            </a:pPr>
            <a:r>
              <a:rPr b="0" lang="en-US" sz="1870" strike="noStrike" u="none">
                <a:solidFill>
                  <a:schemeClr val="lt1"/>
                </a:solidFill>
                <a:effectLst/>
                <a:uFillTx/>
                <a:latin typeface="Verdana"/>
              </a:rPr>
              <a:t>Second level</a:t>
            </a:r>
            <a:endParaRPr b="0" lang="en-US" sz="1870" strike="noStrike" u="none">
              <a:solidFill>
                <a:srgbClr val="000000"/>
              </a:solidFill>
              <a:effectLst/>
              <a:uFillTx/>
              <a:latin typeface="Arial"/>
            </a:endParaRPr>
          </a:p>
          <a:p>
            <a:pPr lvl="2" marL="715320" indent="-228600" defTabSz="914400">
              <a:lnSpc>
                <a:spcPct val="100000"/>
              </a:lnSpc>
              <a:spcBef>
                <a:spcPts val="499"/>
              </a:spcBef>
              <a:buClr>
                <a:srgbClr val="ffffff"/>
              </a:buClr>
              <a:buFont typeface="Symbol" charset="2"/>
              <a:buChar char=""/>
            </a:pPr>
            <a:r>
              <a:rPr b="0" lang="en-US" sz="1870" strike="noStrike" u="none">
                <a:solidFill>
                  <a:schemeClr val="lt1"/>
                </a:solidFill>
                <a:effectLst/>
                <a:uFillTx/>
                <a:latin typeface="Verdana"/>
              </a:rPr>
              <a:t>Third level</a:t>
            </a:r>
            <a:endParaRPr b="0" lang="en-US" sz="1870" strike="noStrike" u="none">
              <a:solidFill>
                <a:srgbClr val="000000"/>
              </a:solidFill>
              <a:effectLst/>
              <a:uFillTx/>
              <a:latin typeface="Arial"/>
            </a:endParaRPr>
          </a:p>
          <a:p>
            <a:pPr lvl="3" marL="960840" indent="-228600" defTabSz="914400">
              <a:lnSpc>
                <a:spcPct val="100000"/>
              </a:lnSpc>
              <a:spcBef>
                <a:spcPts val="499"/>
              </a:spcBef>
              <a:buClr>
                <a:srgbClr val="ffffff"/>
              </a:buClr>
              <a:buFont typeface="Symbol" charset="2"/>
              <a:buChar char=""/>
            </a:pPr>
            <a:r>
              <a:rPr b="0" lang="en-US" sz="1870" strike="noStrike" u="none">
                <a:solidFill>
                  <a:schemeClr val="lt1"/>
                </a:solidFill>
                <a:effectLst/>
                <a:uFillTx/>
                <a:latin typeface="Verdana"/>
              </a:rPr>
              <a:t>Fourth level</a:t>
            </a:r>
            <a:endParaRPr b="0" lang="en-US" sz="1870" strike="noStrike" u="none">
              <a:solidFill>
                <a:srgbClr val="000000"/>
              </a:solidFill>
              <a:effectLst/>
              <a:uFillTx/>
              <a:latin typeface="Arial"/>
            </a:endParaRPr>
          </a:p>
          <a:p>
            <a:pPr lvl="4" marL="1195920" indent="-228600" defTabSz="914400">
              <a:lnSpc>
                <a:spcPct val="100000"/>
              </a:lnSpc>
              <a:spcBef>
                <a:spcPts val="499"/>
              </a:spcBef>
              <a:buClr>
                <a:srgbClr val="ffffff"/>
              </a:buClr>
              <a:buFont typeface="Symbol" charset="2"/>
              <a:buChar char=""/>
            </a:pPr>
            <a:r>
              <a:rPr b="0" lang="en-US" sz="1870" strike="noStrike" u="none">
                <a:solidFill>
                  <a:schemeClr val="lt1"/>
                </a:solidFill>
                <a:effectLst/>
                <a:uFillTx/>
                <a:latin typeface="Verdana"/>
              </a:rPr>
              <a:t>Fifth level</a:t>
            </a:r>
            <a:endParaRPr b="0" lang="en-US" sz="1870" strike="noStrike" u="none">
              <a:solidFill>
                <a:srgbClr val="000000"/>
              </a:solidFill>
              <a:effectLst/>
              <a:uFillTx/>
              <a:latin typeface="Arial"/>
            </a:endParaRPr>
          </a:p>
        </p:txBody>
      </p:sp>
      <p:sp>
        <p:nvSpPr>
          <p:cNvPr id="480"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481" name="PlaceHolder 3"/>
          <p:cNvSpPr>
            <a:spLocks noGrp="1"/>
          </p:cNvSpPr>
          <p:nvPr>
            <p:ph type="dt" idx="72"/>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482" name="PlaceHolder 4"/>
          <p:cNvSpPr>
            <a:spLocks noGrp="1"/>
          </p:cNvSpPr>
          <p:nvPr>
            <p:ph type="ftr" idx="73"/>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483" name="PlaceHolder 5"/>
          <p:cNvSpPr>
            <a:spLocks noGrp="1"/>
          </p:cNvSpPr>
          <p:nvPr>
            <p:ph type="sldNum" idx="74"/>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467AAC9-70ED-4C7F-8A9C-BDC7CA72C16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13" r:id="rId5"/>
  </p:sldLayoutIdLst>
</p:sldMaster>
</file>

<file path=ppt/slideMasters/slideMaster3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011" name="Object 7"/>
          <p:cNvGraphicFramePr/>
          <p:nvPr/>
        </p:nvGraphicFramePr>
        <p:xfrm>
          <a:off x="2160" y="2160"/>
          <a:ext cx="1800" cy="1800"/>
        </p:xfrm>
        <a:graphic>
          <a:graphicData uri="http://schemas.openxmlformats.org/presentationml/2006/ole">
            <p:oleObj r:id="rId2" spid="">
              <p:embed/>
              <p:pic>
                <p:nvPicPr>
                  <p:cNvPr id="7012"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013"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014" name="Picture 4" descr=""/>
          <p:cNvPicPr/>
          <p:nvPr/>
        </p:nvPicPr>
        <p:blipFill>
          <a:blip r:embed="rId4"/>
          <a:stretch/>
        </p:blipFill>
        <p:spPr>
          <a:xfrm>
            <a:off x="10698120" y="6001200"/>
            <a:ext cx="1172880" cy="600480"/>
          </a:xfrm>
          <a:prstGeom prst="rect">
            <a:avLst/>
          </a:prstGeom>
          <a:noFill/>
          <a:ln w="0">
            <a:noFill/>
          </a:ln>
        </p:spPr>
      </p:pic>
      <p:sp>
        <p:nvSpPr>
          <p:cNvPr id="7015" name="PlaceHolder 1"/>
          <p:cNvSpPr>
            <a:spLocks noGrp="1"/>
          </p:cNvSpPr>
          <p:nvPr>
            <p:ph type="body"/>
          </p:nvPr>
        </p:nvSpPr>
        <p:spPr>
          <a:xfrm>
            <a:off x="580680" y="1703880"/>
            <a:ext cx="5399640" cy="417348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016" name="PlaceHolder 2"/>
          <p:cNvSpPr>
            <a:spLocks noGrp="1"/>
          </p:cNvSpPr>
          <p:nvPr>
            <p:ph type="body"/>
          </p:nvPr>
        </p:nvSpPr>
        <p:spPr>
          <a:xfrm>
            <a:off x="6216120" y="1703880"/>
            <a:ext cx="5399640" cy="417348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017" name="PlaceHolder 3"/>
          <p:cNvSpPr>
            <a:spLocks noGrp="1"/>
          </p:cNvSpPr>
          <p:nvPr>
            <p:ph type="dt" idx="482"/>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018" name="PlaceHolder 4"/>
          <p:cNvSpPr>
            <a:spLocks noGrp="1"/>
          </p:cNvSpPr>
          <p:nvPr>
            <p:ph type="ftr" idx="48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019" name="PlaceHolder 5"/>
          <p:cNvSpPr>
            <a:spLocks noGrp="1"/>
          </p:cNvSpPr>
          <p:nvPr>
            <p:ph type="sldNum" idx="48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6B925140-6EAF-42B3-85C2-BB7C0045573B}"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020"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17" r:id="rId5"/>
  </p:sldLayoutIdLst>
</p:sldMaster>
</file>

<file path=ppt/slideMasters/slideMaster3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023" name="Object 7"/>
          <p:cNvGraphicFramePr/>
          <p:nvPr/>
        </p:nvGraphicFramePr>
        <p:xfrm>
          <a:off x="2160" y="2160"/>
          <a:ext cx="1800" cy="1800"/>
        </p:xfrm>
        <a:graphic>
          <a:graphicData uri="http://schemas.openxmlformats.org/presentationml/2006/ole">
            <p:oleObj r:id="rId2" spid="">
              <p:embed/>
              <p:pic>
                <p:nvPicPr>
                  <p:cNvPr id="7024"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025"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026" name="Picture 4" descr=""/>
          <p:cNvPicPr/>
          <p:nvPr/>
        </p:nvPicPr>
        <p:blipFill>
          <a:blip r:embed="rId4"/>
          <a:stretch/>
        </p:blipFill>
        <p:spPr>
          <a:xfrm>
            <a:off x="10698120" y="6001200"/>
            <a:ext cx="1172880" cy="600480"/>
          </a:xfrm>
          <a:prstGeom prst="rect">
            <a:avLst/>
          </a:prstGeom>
          <a:noFill/>
          <a:ln w="0">
            <a:noFill/>
          </a:ln>
        </p:spPr>
      </p:pic>
      <p:sp>
        <p:nvSpPr>
          <p:cNvPr id="7027" name="PlaceHolder 1"/>
          <p:cNvSpPr>
            <a:spLocks noGrp="1"/>
          </p:cNvSpPr>
          <p:nvPr>
            <p:ph type="body"/>
          </p:nvPr>
        </p:nvSpPr>
        <p:spPr>
          <a:xfrm>
            <a:off x="580680" y="2077560"/>
            <a:ext cx="53996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028" name="PlaceHolder 2"/>
          <p:cNvSpPr>
            <a:spLocks noGrp="1"/>
          </p:cNvSpPr>
          <p:nvPr>
            <p:ph type="body"/>
          </p:nvPr>
        </p:nvSpPr>
        <p:spPr>
          <a:xfrm>
            <a:off x="6216120" y="2077560"/>
            <a:ext cx="5399640" cy="38001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029" name="PlaceHolder 3"/>
          <p:cNvSpPr>
            <a:spLocks noGrp="1"/>
          </p:cNvSpPr>
          <p:nvPr>
            <p:ph type="dt" idx="485"/>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030" name="PlaceHolder 4"/>
          <p:cNvSpPr>
            <a:spLocks noGrp="1"/>
          </p:cNvSpPr>
          <p:nvPr>
            <p:ph type="ftr" idx="48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031" name="PlaceHolder 5"/>
          <p:cNvSpPr>
            <a:spLocks noGrp="1"/>
          </p:cNvSpPr>
          <p:nvPr>
            <p:ph type="sldNum" idx="48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7A2F314-F853-4662-8CBE-8CDE8D36A55E}"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032" name="PlaceHolder 6"/>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7033" name="PlaceHolder 7"/>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Subtitel</a:t>
            </a:r>
            <a:endParaRPr b="0" lang="en-US" sz="1870" strike="noStrike" u="none">
              <a:solidFill>
                <a:schemeClr val="dk1"/>
              </a:solidFill>
              <a:effectLst/>
              <a:uFillTx/>
              <a:latin typeface="Verdana"/>
            </a:endParaRPr>
          </a:p>
        </p:txBody>
      </p:sp>
      <p:sp>
        <p:nvSpPr>
          <p:cNvPr id="7034" name="PlaceHolder 8"/>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19" r:id="rId5"/>
  </p:sldLayoutIdLst>
</p:sldMaster>
</file>

<file path=ppt/slideMasters/slideMaster3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037" name="Object 7"/>
          <p:cNvGraphicFramePr/>
          <p:nvPr/>
        </p:nvGraphicFramePr>
        <p:xfrm>
          <a:off x="2160" y="2160"/>
          <a:ext cx="1800" cy="1800"/>
        </p:xfrm>
        <a:graphic>
          <a:graphicData uri="http://schemas.openxmlformats.org/presentationml/2006/ole">
            <p:oleObj r:id="rId2" spid="">
              <p:embed/>
              <p:pic>
                <p:nvPicPr>
                  <p:cNvPr id="7038"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039"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040" name="Picture 4" descr=""/>
          <p:cNvPicPr/>
          <p:nvPr/>
        </p:nvPicPr>
        <p:blipFill>
          <a:blip r:embed="rId4"/>
          <a:stretch/>
        </p:blipFill>
        <p:spPr>
          <a:xfrm>
            <a:off x="10698120" y="6001200"/>
            <a:ext cx="1172880" cy="600480"/>
          </a:xfrm>
          <a:prstGeom prst="rect">
            <a:avLst/>
          </a:prstGeom>
          <a:noFill/>
          <a:ln w="0">
            <a:noFill/>
          </a:ln>
        </p:spPr>
      </p:pic>
      <p:sp>
        <p:nvSpPr>
          <p:cNvPr id="7041" name="PlaceHolder 1"/>
          <p:cNvSpPr>
            <a:spLocks noGrp="1"/>
          </p:cNvSpPr>
          <p:nvPr>
            <p:ph type="body"/>
          </p:nvPr>
        </p:nvSpPr>
        <p:spPr>
          <a:xfrm>
            <a:off x="580680" y="1703880"/>
            <a:ext cx="5399640" cy="41749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042" name="PlaceHolder 2"/>
          <p:cNvSpPr>
            <a:spLocks noGrp="1"/>
          </p:cNvSpPr>
          <p:nvPr>
            <p:ph type="dt" idx="488"/>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043" name="PlaceHolder 3"/>
          <p:cNvSpPr>
            <a:spLocks noGrp="1"/>
          </p:cNvSpPr>
          <p:nvPr>
            <p:ph type="ftr" idx="48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044" name="PlaceHolder 4"/>
          <p:cNvSpPr>
            <a:spLocks noGrp="1"/>
          </p:cNvSpPr>
          <p:nvPr>
            <p:ph type="sldNum" idx="49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7F7174F-1CD9-4739-A4F2-C070C19BB174}"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045" name="PlaceHolder 5"/>
          <p:cNvSpPr>
            <a:spLocks noGrp="1"/>
          </p:cNvSpPr>
          <p:nvPr>
            <p:ph type="body"/>
          </p:nvPr>
        </p:nvSpPr>
        <p:spPr>
          <a:xfrm>
            <a:off x="6216480" y="1701720"/>
            <a:ext cx="5394240" cy="41760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
        <p:nvSpPr>
          <p:cNvPr id="7046"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21" r:id="rId5"/>
  </p:sldLayoutIdLst>
</p:sldMaster>
</file>

<file path=ppt/slideMasters/slideMaster3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049" name="Object 7"/>
          <p:cNvGraphicFramePr/>
          <p:nvPr/>
        </p:nvGraphicFramePr>
        <p:xfrm>
          <a:off x="2160" y="2160"/>
          <a:ext cx="1800" cy="1800"/>
        </p:xfrm>
        <a:graphic>
          <a:graphicData uri="http://schemas.openxmlformats.org/presentationml/2006/ole">
            <p:oleObj r:id="rId2" spid="">
              <p:embed/>
              <p:pic>
                <p:nvPicPr>
                  <p:cNvPr id="7050"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051"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052" name="Picture 4" descr=""/>
          <p:cNvPicPr/>
          <p:nvPr/>
        </p:nvPicPr>
        <p:blipFill>
          <a:blip r:embed="rId4"/>
          <a:stretch/>
        </p:blipFill>
        <p:spPr>
          <a:xfrm>
            <a:off x="10698120" y="6001200"/>
            <a:ext cx="1172880" cy="600480"/>
          </a:xfrm>
          <a:prstGeom prst="rect">
            <a:avLst/>
          </a:prstGeom>
          <a:noFill/>
          <a:ln w="0">
            <a:noFill/>
          </a:ln>
        </p:spPr>
      </p:pic>
      <p:sp>
        <p:nvSpPr>
          <p:cNvPr id="7053"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054" name="PlaceHolder 2"/>
          <p:cNvSpPr>
            <a:spLocks noGrp="1"/>
          </p:cNvSpPr>
          <p:nvPr>
            <p:ph type="dt" idx="491"/>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055" name="PlaceHolder 3"/>
          <p:cNvSpPr>
            <a:spLocks noGrp="1"/>
          </p:cNvSpPr>
          <p:nvPr>
            <p:ph type="ftr" idx="49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056" name="PlaceHolder 4"/>
          <p:cNvSpPr>
            <a:spLocks noGrp="1"/>
          </p:cNvSpPr>
          <p:nvPr>
            <p:ph type="sldNum" idx="49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0C11AC02-A405-4A12-93D0-C5DBABE12D03}"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057" name="PlaceHolder 5"/>
          <p:cNvSpPr>
            <a:spLocks noGrp="1"/>
          </p:cNvSpPr>
          <p:nvPr>
            <p:ph type="body"/>
          </p:nvPr>
        </p:nvSpPr>
        <p:spPr>
          <a:xfrm>
            <a:off x="575640" y="1701720"/>
            <a:ext cx="11040120" cy="417600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23" r:id="rId5"/>
  </p:sldLayoutIdLst>
</p:sldMaster>
</file>

<file path=ppt/slideMasters/slideMaster3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060" name="Object 7"/>
          <p:cNvGraphicFramePr/>
          <p:nvPr/>
        </p:nvGraphicFramePr>
        <p:xfrm>
          <a:off x="2160" y="2160"/>
          <a:ext cx="1800" cy="1800"/>
        </p:xfrm>
        <a:graphic>
          <a:graphicData uri="http://schemas.openxmlformats.org/presentationml/2006/ole">
            <p:oleObj r:id="rId2" spid="">
              <p:embed/>
              <p:pic>
                <p:nvPicPr>
                  <p:cNvPr id="7061"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06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063" name="Picture 4" descr=""/>
          <p:cNvPicPr/>
          <p:nvPr/>
        </p:nvPicPr>
        <p:blipFill>
          <a:blip r:embed="rId4"/>
          <a:stretch/>
        </p:blipFill>
        <p:spPr>
          <a:xfrm>
            <a:off x="10698120" y="6001200"/>
            <a:ext cx="1172880" cy="600480"/>
          </a:xfrm>
          <a:prstGeom prst="rect">
            <a:avLst/>
          </a:prstGeom>
          <a:noFill/>
          <a:ln w="0">
            <a:noFill/>
          </a:ln>
        </p:spPr>
      </p:pic>
      <p:sp>
        <p:nvSpPr>
          <p:cNvPr id="7064" name="PlaceHolder 1"/>
          <p:cNvSpPr>
            <a:spLocks noGrp="1"/>
          </p:cNvSpPr>
          <p:nvPr>
            <p:ph type="body"/>
          </p:nvPr>
        </p:nvSpPr>
        <p:spPr>
          <a:xfrm>
            <a:off x="575640" y="2329200"/>
            <a:ext cx="3441240" cy="354852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065" name="PlaceHolder 2"/>
          <p:cNvSpPr>
            <a:spLocks noGrp="1"/>
          </p:cNvSpPr>
          <p:nvPr>
            <p:ph type="body"/>
          </p:nvPr>
        </p:nvSpPr>
        <p:spPr>
          <a:xfrm>
            <a:off x="4375080" y="2329200"/>
            <a:ext cx="344124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066" name="PlaceHolder 3"/>
          <p:cNvSpPr>
            <a:spLocks noGrp="1"/>
          </p:cNvSpPr>
          <p:nvPr>
            <p:ph type="body"/>
          </p:nvPr>
        </p:nvSpPr>
        <p:spPr>
          <a:xfrm>
            <a:off x="8174520" y="2329200"/>
            <a:ext cx="344124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067" name="PlaceHolder 4"/>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068" name="PlaceHolder 5"/>
          <p:cNvSpPr>
            <a:spLocks noGrp="1"/>
          </p:cNvSpPr>
          <p:nvPr>
            <p:ph type="dt" idx="494"/>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069" name="PlaceHolder 6"/>
          <p:cNvSpPr>
            <a:spLocks noGrp="1"/>
          </p:cNvSpPr>
          <p:nvPr>
            <p:ph type="ftr" idx="49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070" name="PlaceHolder 7"/>
          <p:cNvSpPr>
            <a:spLocks noGrp="1"/>
          </p:cNvSpPr>
          <p:nvPr>
            <p:ph type="sldNum" idx="49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E32DBA61-3182-49F1-945E-D141739546C7}"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071" name="PlaceHolder 8"/>
          <p:cNvSpPr>
            <a:spLocks noGrp="1"/>
          </p:cNvSpPr>
          <p:nvPr>
            <p:ph type="body"/>
          </p:nvPr>
        </p:nvSpPr>
        <p:spPr>
          <a:xfrm>
            <a:off x="575640" y="171504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072" name="PlaceHolder 9"/>
          <p:cNvSpPr>
            <a:spLocks noGrp="1"/>
          </p:cNvSpPr>
          <p:nvPr>
            <p:ph type="body"/>
          </p:nvPr>
        </p:nvSpPr>
        <p:spPr>
          <a:xfrm>
            <a:off x="4375080" y="171504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073" name="PlaceHolder 10"/>
          <p:cNvSpPr>
            <a:spLocks noGrp="1"/>
          </p:cNvSpPr>
          <p:nvPr>
            <p:ph type="body"/>
          </p:nvPr>
        </p:nvSpPr>
        <p:spPr>
          <a:xfrm>
            <a:off x="8174520" y="171504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25" r:id="rId5"/>
  </p:sldLayoutIdLst>
</p:sldMaster>
</file>

<file path=ppt/slideMasters/slideMaster3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076" name="Object 7"/>
          <p:cNvGraphicFramePr/>
          <p:nvPr/>
        </p:nvGraphicFramePr>
        <p:xfrm>
          <a:off x="2160" y="2160"/>
          <a:ext cx="1800" cy="1800"/>
        </p:xfrm>
        <a:graphic>
          <a:graphicData uri="http://schemas.openxmlformats.org/presentationml/2006/ole">
            <p:oleObj r:id="rId2" spid="">
              <p:embed/>
              <p:pic>
                <p:nvPicPr>
                  <p:cNvPr id="7077"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07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079" name="Picture 4" descr=""/>
          <p:cNvPicPr/>
          <p:nvPr/>
        </p:nvPicPr>
        <p:blipFill>
          <a:blip r:embed="rId4"/>
          <a:stretch/>
        </p:blipFill>
        <p:spPr>
          <a:xfrm>
            <a:off x="10698120" y="6001200"/>
            <a:ext cx="1172880" cy="600480"/>
          </a:xfrm>
          <a:prstGeom prst="rect">
            <a:avLst/>
          </a:prstGeom>
          <a:noFill/>
          <a:ln w="0">
            <a:noFill/>
          </a:ln>
        </p:spPr>
      </p:pic>
      <p:sp>
        <p:nvSpPr>
          <p:cNvPr id="7080" name="PlaceHolder 1"/>
          <p:cNvSpPr>
            <a:spLocks noGrp="1"/>
          </p:cNvSpPr>
          <p:nvPr>
            <p:ph type="body"/>
          </p:nvPr>
        </p:nvSpPr>
        <p:spPr>
          <a:xfrm>
            <a:off x="575640" y="2329200"/>
            <a:ext cx="2567520" cy="354852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081" name="PlaceHolder 2"/>
          <p:cNvSpPr>
            <a:spLocks noGrp="1"/>
          </p:cNvSpPr>
          <p:nvPr>
            <p:ph type="body"/>
          </p:nvPr>
        </p:nvSpPr>
        <p:spPr>
          <a:xfrm>
            <a:off x="3399840" y="2329200"/>
            <a:ext cx="256752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082" name="PlaceHolder 3"/>
          <p:cNvSpPr>
            <a:spLocks noGrp="1"/>
          </p:cNvSpPr>
          <p:nvPr>
            <p:ph type="body"/>
          </p:nvPr>
        </p:nvSpPr>
        <p:spPr>
          <a:xfrm>
            <a:off x="6224040" y="2329200"/>
            <a:ext cx="256752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083" name="PlaceHolder 4"/>
          <p:cNvSpPr>
            <a:spLocks noGrp="1"/>
          </p:cNvSpPr>
          <p:nvPr>
            <p:ph type="body"/>
          </p:nvPr>
        </p:nvSpPr>
        <p:spPr>
          <a:xfrm>
            <a:off x="9048240" y="2329200"/>
            <a:ext cx="2567520" cy="354852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084" name="PlaceHolder 5"/>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085" name="PlaceHolder 6"/>
          <p:cNvSpPr>
            <a:spLocks noGrp="1"/>
          </p:cNvSpPr>
          <p:nvPr>
            <p:ph type="dt" idx="497"/>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086" name="PlaceHolder 7"/>
          <p:cNvSpPr>
            <a:spLocks noGrp="1"/>
          </p:cNvSpPr>
          <p:nvPr>
            <p:ph type="ftr" idx="49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087" name="PlaceHolder 8"/>
          <p:cNvSpPr>
            <a:spLocks noGrp="1"/>
          </p:cNvSpPr>
          <p:nvPr>
            <p:ph type="sldNum" idx="49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0C38856-C884-40A5-9BD1-0B059147ADA5}"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088" name="PlaceHolder 9"/>
          <p:cNvSpPr>
            <a:spLocks noGrp="1"/>
          </p:cNvSpPr>
          <p:nvPr>
            <p:ph type="body"/>
          </p:nvPr>
        </p:nvSpPr>
        <p:spPr>
          <a:xfrm>
            <a:off x="575640" y="171504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089" name="PlaceHolder 10"/>
          <p:cNvSpPr>
            <a:spLocks noGrp="1"/>
          </p:cNvSpPr>
          <p:nvPr>
            <p:ph type="body"/>
          </p:nvPr>
        </p:nvSpPr>
        <p:spPr>
          <a:xfrm>
            <a:off x="3399840" y="171504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090" name="PlaceHolder 11"/>
          <p:cNvSpPr>
            <a:spLocks noGrp="1"/>
          </p:cNvSpPr>
          <p:nvPr>
            <p:ph type="body"/>
          </p:nvPr>
        </p:nvSpPr>
        <p:spPr>
          <a:xfrm>
            <a:off x="6224040" y="171504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091" name="PlaceHolder 12"/>
          <p:cNvSpPr>
            <a:spLocks noGrp="1"/>
          </p:cNvSpPr>
          <p:nvPr>
            <p:ph type="body"/>
          </p:nvPr>
        </p:nvSpPr>
        <p:spPr>
          <a:xfrm>
            <a:off x="9048240" y="171504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27" r:id="rId5"/>
  </p:sldLayoutIdLst>
</p:sldMaster>
</file>

<file path=ppt/slideMasters/slideMaster3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094" name="Object 7"/>
          <p:cNvGraphicFramePr/>
          <p:nvPr/>
        </p:nvGraphicFramePr>
        <p:xfrm>
          <a:off x="2160" y="2160"/>
          <a:ext cx="1800" cy="1800"/>
        </p:xfrm>
        <a:graphic>
          <a:graphicData uri="http://schemas.openxmlformats.org/presentationml/2006/ole">
            <p:oleObj r:id="rId2" spid="">
              <p:embed/>
              <p:pic>
                <p:nvPicPr>
                  <p:cNvPr id="7095"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096"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097" name="Picture 4" descr=""/>
          <p:cNvPicPr/>
          <p:nvPr/>
        </p:nvPicPr>
        <p:blipFill>
          <a:blip r:embed="rId4"/>
          <a:stretch/>
        </p:blipFill>
        <p:spPr>
          <a:xfrm>
            <a:off x="10698120" y="6001200"/>
            <a:ext cx="1172880" cy="600480"/>
          </a:xfrm>
          <a:prstGeom prst="rect">
            <a:avLst/>
          </a:prstGeom>
          <a:noFill/>
          <a:ln w="0">
            <a:noFill/>
          </a:ln>
        </p:spPr>
      </p:pic>
      <p:sp>
        <p:nvSpPr>
          <p:cNvPr id="7098"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099" name="PlaceHolder 2"/>
          <p:cNvSpPr>
            <a:spLocks noGrp="1"/>
          </p:cNvSpPr>
          <p:nvPr>
            <p:ph type="dt" idx="50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100" name="PlaceHolder 3"/>
          <p:cNvSpPr>
            <a:spLocks noGrp="1"/>
          </p:cNvSpPr>
          <p:nvPr>
            <p:ph type="ftr" idx="50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101" name="PlaceHolder 4"/>
          <p:cNvSpPr>
            <a:spLocks noGrp="1"/>
          </p:cNvSpPr>
          <p:nvPr>
            <p:ph type="sldNum" idx="50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26133770-07AB-4E78-970B-91B2DAA42F66}"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102" name="PlaceHolder 5"/>
          <p:cNvSpPr>
            <a:spLocks noGrp="1"/>
          </p:cNvSpPr>
          <p:nvPr>
            <p:ph type="body"/>
          </p:nvPr>
        </p:nvSpPr>
        <p:spPr>
          <a:xfrm>
            <a:off x="575640" y="2014200"/>
            <a:ext cx="344124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03" name="PlaceHolder 6"/>
          <p:cNvSpPr>
            <a:spLocks noGrp="1"/>
          </p:cNvSpPr>
          <p:nvPr>
            <p:ph type="body"/>
          </p:nvPr>
        </p:nvSpPr>
        <p:spPr>
          <a:xfrm>
            <a:off x="4375080" y="201420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04" name="PlaceHolder 7"/>
          <p:cNvSpPr>
            <a:spLocks noGrp="1"/>
          </p:cNvSpPr>
          <p:nvPr>
            <p:ph type="body"/>
          </p:nvPr>
        </p:nvSpPr>
        <p:spPr>
          <a:xfrm>
            <a:off x="8174520" y="201420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05" name="PlaceHolder 8"/>
          <p:cNvSpPr>
            <a:spLocks noGrp="1"/>
          </p:cNvSpPr>
          <p:nvPr>
            <p:ph type="body"/>
          </p:nvPr>
        </p:nvSpPr>
        <p:spPr>
          <a:xfrm>
            <a:off x="575640" y="47736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106" name="PlaceHolder 9"/>
          <p:cNvSpPr>
            <a:spLocks noGrp="1"/>
          </p:cNvSpPr>
          <p:nvPr>
            <p:ph type="body"/>
          </p:nvPr>
        </p:nvSpPr>
        <p:spPr>
          <a:xfrm>
            <a:off x="4375080" y="47736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107" name="PlaceHolder 10"/>
          <p:cNvSpPr>
            <a:spLocks noGrp="1"/>
          </p:cNvSpPr>
          <p:nvPr>
            <p:ph type="body"/>
          </p:nvPr>
        </p:nvSpPr>
        <p:spPr>
          <a:xfrm>
            <a:off x="8174520" y="47736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29" r:id="rId5"/>
  </p:sldLayoutIdLst>
</p:sldMaster>
</file>

<file path=ppt/slideMasters/slideMaster3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10" name="Object 7"/>
          <p:cNvGraphicFramePr/>
          <p:nvPr/>
        </p:nvGraphicFramePr>
        <p:xfrm>
          <a:off x="2160" y="2160"/>
          <a:ext cx="1800" cy="1800"/>
        </p:xfrm>
        <a:graphic>
          <a:graphicData uri="http://schemas.openxmlformats.org/presentationml/2006/ole">
            <p:oleObj r:id="rId2" spid="">
              <p:embed/>
              <p:pic>
                <p:nvPicPr>
                  <p:cNvPr id="7111"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11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113" name="Picture 4" descr=""/>
          <p:cNvPicPr/>
          <p:nvPr/>
        </p:nvPicPr>
        <p:blipFill>
          <a:blip r:embed="rId4"/>
          <a:stretch/>
        </p:blipFill>
        <p:spPr>
          <a:xfrm>
            <a:off x="10698120" y="6001200"/>
            <a:ext cx="1172880" cy="600480"/>
          </a:xfrm>
          <a:prstGeom prst="rect">
            <a:avLst/>
          </a:prstGeom>
          <a:noFill/>
          <a:ln w="0">
            <a:noFill/>
          </a:ln>
        </p:spPr>
      </p:pic>
      <p:sp>
        <p:nvSpPr>
          <p:cNvPr id="7114"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115" name="PlaceHolder 2"/>
          <p:cNvSpPr>
            <a:spLocks noGrp="1"/>
          </p:cNvSpPr>
          <p:nvPr>
            <p:ph type="dt" idx="50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116" name="PlaceHolder 3"/>
          <p:cNvSpPr>
            <a:spLocks noGrp="1"/>
          </p:cNvSpPr>
          <p:nvPr>
            <p:ph type="ftr" idx="50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117" name="PlaceHolder 4"/>
          <p:cNvSpPr>
            <a:spLocks noGrp="1"/>
          </p:cNvSpPr>
          <p:nvPr>
            <p:ph type="sldNum" idx="50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4E1C75C2-BB41-4FE1-BC8F-6276CE2C6926}"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118" name="PlaceHolder 5"/>
          <p:cNvSpPr>
            <a:spLocks noGrp="1"/>
          </p:cNvSpPr>
          <p:nvPr>
            <p:ph type="body"/>
          </p:nvPr>
        </p:nvSpPr>
        <p:spPr>
          <a:xfrm>
            <a:off x="575640" y="2003040"/>
            <a:ext cx="256752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19" name="PlaceHolder 6"/>
          <p:cNvSpPr>
            <a:spLocks noGrp="1"/>
          </p:cNvSpPr>
          <p:nvPr>
            <p:ph type="body"/>
          </p:nvPr>
        </p:nvSpPr>
        <p:spPr>
          <a:xfrm>
            <a:off x="3399840" y="200304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20" name="PlaceHolder 7"/>
          <p:cNvSpPr>
            <a:spLocks noGrp="1"/>
          </p:cNvSpPr>
          <p:nvPr>
            <p:ph type="body"/>
          </p:nvPr>
        </p:nvSpPr>
        <p:spPr>
          <a:xfrm>
            <a:off x="6224040" y="200304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21" name="PlaceHolder 8"/>
          <p:cNvSpPr>
            <a:spLocks noGrp="1"/>
          </p:cNvSpPr>
          <p:nvPr>
            <p:ph type="body"/>
          </p:nvPr>
        </p:nvSpPr>
        <p:spPr>
          <a:xfrm>
            <a:off x="575640" y="476244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122" name="PlaceHolder 9"/>
          <p:cNvSpPr>
            <a:spLocks noGrp="1"/>
          </p:cNvSpPr>
          <p:nvPr>
            <p:ph type="body"/>
          </p:nvPr>
        </p:nvSpPr>
        <p:spPr>
          <a:xfrm>
            <a:off x="3399840" y="476244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123" name="PlaceHolder 10"/>
          <p:cNvSpPr>
            <a:spLocks noGrp="1"/>
          </p:cNvSpPr>
          <p:nvPr>
            <p:ph type="body"/>
          </p:nvPr>
        </p:nvSpPr>
        <p:spPr>
          <a:xfrm>
            <a:off x="6224040" y="476244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124" name="PlaceHolder 11"/>
          <p:cNvSpPr>
            <a:spLocks noGrp="1"/>
          </p:cNvSpPr>
          <p:nvPr>
            <p:ph type="body"/>
          </p:nvPr>
        </p:nvSpPr>
        <p:spPr>
          <a:xfrm>
            <a:off x="9048240" y="200304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25" name="PlaceHolder 12"/>
          <p:cNvSpPr>
            <a:spLocks noGrp="1"/>
          </p:cNvSpPr>
          <p:nvPr>
            <p:ph type="body"/>
          </p:nvPr>
        </p:nvSpPr>
        <p:spPr>
          <a:xfrm>
            <a:off x="9048240" y="476244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31" r:id="rId5"/>
  </p:sldLayoutIdLst>
</p:sldMaster>
</file>

<file path=ppt/slideMasters/slideMaster3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28" name="Object 7"/>
          <p:cNvGraphicFramePr/>
          <p:nvPr/>
        </p:nvGraphicFramePr>
        <p:xfrm>
          <a:off x="2160" y="2160"/>
          <a:ext cx="1800" cy="1800"/>
        </p:xfrm>
        <a:graphic>
          <a:graphicData uri="http://schemas.openxmlformats.org/presentationml/2006/ole">
            <p:oleObj r:id="rId2" spid="">
              <p:embed/>
              <p:pic>
                <p:nvPicPr>
                  <p:cNvPr id="7129"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13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131" name="Picture 4" descr=""/>
          <p:cNvPicPr/>
          <p:nvPr/>
        </p:nvPicPr>
        <p:blipFill>
          <a:blip r:embed="rId4"/>
          <a:stretch/>
        </p:blipFill>
        <p:spPr>
          <a:xfrm>
            <a:off x="10698120" y="6001200"/>
            <a:ext cx="1172880" cy="600480"/>
          </a:xfrm>
          <a:prstGeom prst="rect">
            <a:avLst/>
          </a:prstGeom>
          <a:noFill/>
          <a:ln w="0">
            <a:noFill/>
          </a:ln>
        </p:spPr>
      </p:pic>
      <p:pic>
        <p:nvPicPr>
          <p:cNvPr id="7132" name="Picture 4" descr=""/>
          <p:cNvPicPr/>
          <p:nvPr/>
        </p:nvPicPr>
        <p:blipFill>
          <a:blip r:embed="rId5"/>
          <a:stretch/>
        </p:blipFill>
        <p:spPr>
          <a:xfrm>
            <a:off x="2573640" y="1470240"/>
            <a:ext cx="6453720" cy="33055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333" r:id="rId6"/>
  </p:sldLayoutIdLst>
</p:sldMaster>
</file>

<file path=ppt/slideMasters/slideMaster3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35" name="Object 7"/>
          <p:cNvGraphicFramePr/>
          <p:nvPr/>
        </p:nvGraphicFramePr>
        <p:xfrm>
          <a:off x="2160" y="2160"/>
          <a:ext cx="1800" cy="1800"/>
        </p:xfrm>
        <a:graphic>
          <a:graphicData uri="http://schemas.openxmlformats.org/presentationml/2006/ole">
            <p:oleObj r:id="rId2" spid="">
              <p:embed/>
              <p:pic>
                <p:nvPicPr>
                  <p:cNvPr id="713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13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138" name="Picture 4" descr=""/>
          <p:cNvPicPr/>
          <p:nvPr/>
        </p:nvPicPr>
        <p:blipFill>
          <a:blip r:embed="rId4"/>
          <a:stretch/>
        </p:blipFill>
        <p:spPr>
          <a:xfrm>
            <a:off x="10698120" y="6001200"/>
            <a:ext cx="1172880" cy="600480"/>
          </a:xfrm>
          <a:prstGeom prst="rect">
            <a:avLst/>
          </a:prstGeom>
          <a:noFill/>
          <a:ln w="0">
            <a:noFill/>
          </a:ln>
        </p:spPr>
      </p:pic>
      <p:sp>
        <p:nvSpPr>
          <p:cNvPr id="7139"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140" name="PlaceHolder 2"/>
          <p:cNvSpPr>
            <a:spLocks noGrp="1"/>
          </p:cNvSpPr>
          <p:nvPr>
            <p:ph type="dt" idx="50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141" name="PlaceHolder 3"/>
          <p:cNvSpPr>
            <a:spLocks noGrp="1"/>
          </p:cNvSpPr>
          <p:nvPr>
            <p:ph type="sldNum" idx="50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A9EF8A79-4F6A-4849-AD0B-2900F98A9DA8}"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142" name="PlaceHolder 4"/>
          <p:cNvSpPr>
            <a:spLocks noGrp="1"/>
          </p:cNvSpPr>
          <p:nvPr>
            <p:ph type="body"/>
          </p:nvPr>
        </p:nvSpPr>
        <p:spPr>
          <a:xfrm>
            <a:off x="5756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43" name="PlaceHolder 5"/>
          <p:cNvSpPr>
            <a:spLocks noGrp="1"/>
          </p:cNvSpPr>
          <p:nvPr>
            <p:ph type="body"/>
          </p:nvPr>
        </p:nvSpPr>
        <p:spPr>
          <a:xfrm>
            <a:off x="33998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44" name="PlaceHolder 6"/>
          <p:cNvSpPr>
            <a:spLocks noGrp="1"/>
          </p:cNvSpPr>
          <p:nvPr>
            <p:ph type="body"/>
          </p:nvPr>
        </p:nvSpPr>
        <p:spPr>
          <a:xfrm>
            <a:off x="62240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45" name="PlaceHolder 7"/>
          <p:cNvSpPr>
            <a:spLocks noGrp="1"/>
          </p:cNvSpPr>
          <p:nvPr>
            <p:ph type="body"/>
          </p:nvPr>
        </p:nvSpPr>
        <p:spPr>
          <a:xfrm>
            <a:off x="5756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146" name="PlaceHolder 8"/>
          <p:cNvSpPr>
            <a:spLocks noGrp="1"/>
          </p:cNvSpPr>
          <p:nvPr>
            <p:ph type="body"/>
          </p:nvPr>
        </p:nvSpPr>
        <p:spPr>
          <a:xfrm>
            <a:off x="33998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147" name="PlaceHolder 9"/>
          <p:cNvSpPr>
            <a:spLocks noGrp="1"/>
          </p:cNvSpPr>
          <p:nvPr>
            <p:ph type="body"/>
          </p:nvPr>
        </p:nvSpPr>
        <p:spPr>
          <a:xfrm>
            <a:off x="62240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7148" name="PlaceHolder 10"/>
          <p:cNvSpPr>
            <a:spLocks noGrp="1"/>
          </p:cNvSpPr>
          <p:nvPr>
            <p:ph type="body"/>
          </p:nvPr>
        </p:nvSpPr>
        <p:spPr>
          <a:xfrm>
            <a:off x="90482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49" name="PlaceHolder 11"/>
          <p:cNvSpPr>
            <a:spLocks noGrp="1"/>
          </p:cNvSpPr>
          <p:nvPr>
            <p:ph type="body"/>
          </p:nvPr>
        </p:nvSpPr>
        <p:spPr>
          <a:xfrm>
            <a:off x="90482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35" r:id="rId5"/>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86" name="Object 8"/>
          <p:cNvGraphicFramePr/>
          <p:nvPr/>
        </p:nvGraphicFramePr>
        <p:xfrm>
          <a:off x="2160" y="2160"/>
          <a:ext cx="1800" cy="1800"/>
        </p:xfrm>
        <a:graphic>
          <a:graphicData uri="http://schemas.openxmlformats.org/presentationml/2006/ole">
            <p:oleObj r:id="rId2" spid="">
              <p:embed/>
              <p:pic>
                <p:nvPicPr>
                  <p:cNvPr id="48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48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489" name="Rechte verbindingslijn 9"/>
          <p:cNvCxnSpPr/>
          <p:nvPr/>
        </p:nvCxnSpPr>
        <p:spPr>
          <a:xfrm>
            <a:off x="579960" y="6478200"/>
            <a:ext cx="360" cy="240480"/>
          </a:xfrm>
          <a:prstGeom prst="straightConnector1">
            <a:avLst/>
          </a:prstGeom>
          <a:ln cap="rnd" w="6480">
            <a:solidFill>
              <a:schemeClr val="accent1"/>
            </a:solidFill>
            <a:miter/>
          </a:ln>
        </p:spPr>
      </p:cxnSp>
      <p:pic>
        <p:nvPicPr>
          <p:cNvPr id="490" name="Afbeelding 7" descr=""/>
          <p:cNvPicPr/>
          <p:nvPr/>
        </p:nvPicPr>
        <p:blipFill>
          <a:blip r:embed="rId4"/>
          <a:stretch/>
        </p:blipFill>
        <p:spPr>
          <a:xfrm>
            <a:off x="11045160" y="6275520"/>
            <a:ext cx="906840" cy="479880"/>
          </a:xfrm>
          <a:prstGeom prst="rect">
            <a:avLst/>
          </a:prstGeom>
          <a:noFill/>
          <a:ln w="0">
            <a:noFill/>
          </a:ln>
        </p:spPr>
      </p:pic>
      <p:sp>
        <p:nvSpPr>
          <p:cNvPr id="491"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492" name="PlaceHolder 2"/>
          <p:cNvSpPr>
            <a:spLocks noGrp="1"/>
          </p:cNvSpPr>
          <p:nvPr>
            <p:ph type="body"/>
          </p:nvPr>
        </p:nvSpPr>
        <p:spPr>
          <a:xfrm>
            <a:off x="580320" y="1701720"/>
            <a:ext cx="789768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493" name="PlaceHolder 3"/>
          <p:cNvSpPr>
            <a:spLocks noGrp="1"/>
          </p:cNvSpPr>
          <p:nvPr>
            <p:ph type="dt" idx="75"/>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494" name="PlaceHolder 4"/>
          <p:cNvSpPr>
            <a:spLocks noGrp="1"/>
          </p:cNvSpPr>
          <p:nvPr>
            <p:ph type="ftr" idx="76"/>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495" name="PlaceHolder 5"/>
          <p:cNvSpPr>
            <a:spLocks noGrp="1"/>
          </p:cNvSpPr>
          <p:nvPr>
            <p:ph type="sldNum" idx="77"/>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0F98CE13-1879-4DC9-9969-09FF5B15F59C}"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496" name="PlaceHolder 6"/>
          <p:cNvSpPr>
            <a:spLocks noGrp="1"/>
          </p:cNvSpPr>
          <p:nvPr>
            <p:ph type="body"/>
          </p:nvPr>
        </p:nvSpPr>
        <p:spPr>
          <a:xfrm>
            <a:off x="8726400" y="1701720"/>
            <a:ext cx="2889360" cy="436644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15" r:id="rId5"/>
    <p:sldLayoutId id="2147483716" r:id="rId6"/>
  </p:sldLayoutIdLst>
</p:sldMaster>
</file>

<file path=ppt/slideMasters/slideMaster3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52" name="Object 7"/>
          <p:cNvGraphicFramePr/>
          <p:nvPr/>
        </p:nvGraphicFramePr>
        <p:xfrm>
          <a:off x="2160" y="2160"/>
          <a:ext cx="1800" cy="1800"/>
        </p:xfrm>
        <a:graphic>
          <a:graphicData uri="http://schemas.openxmlformats.org/presentationml/2006/ole">
            <p:oleObj r:id="rId2" spid="">
              <p:embed/>
              <p:pic>
                <p:nvPicPr>
                  <p:cNvPr id="715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15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155" name="Picture 4" descr=""/>
          <p:cNvPicPr/>
          <p:nvPr/>
        </p:nvPicPr>
        <p:blipFill>
          <a:blip r:embed="rId4"/>
          <a:stretch/>
        </p:blipFill>
        <p:spPr>
          <a:xfrm>
            <a:off x="10698120" y="6001200"/>
            <a:ext cx="1172880" cy="600480"/>
          </a:xfrm>
          <a:prstGeom prst="rect">
            <a:avLst/>
          </a:prstGeom>
          <a:noFill/>
          <a:ln w="0">
            <a:noFill/>
          </a:ln>
        </p:spPr>
      </p:pic>
      <p:sp>
        <p:nvSpPr>
          <p:cNvPr id="7156" name="PlaceHolder 1"/>
          <p:cNvSpPr>
            <a:spLocks noGrp="1"/>
          </p:cNvSpPr>
          <p:nvPr>
            <p:ph type="title"/>
          </p:nvPr>
        </p:nvSpPr>
        <p:spPr>
          <a:xfrm>
            <a:off x="1007640" y="2620800"/>
            <a:ext cx="3168360" cy="2459880"/>
          </a:xfrm>
          <a:prstGeom prst="rect">
            <a:avLst/>
          </a:prstGeom>
          <a:noFill/>
          <a:ln w="0">
            <a:noFill/>
          </a:ln>
        </p:spPr>
        <p:txBody>
          <a:bodyPr lIns="0" rIns="0" tIns="0" bIns="0" anchor="b">
            <a:noAutofit/>
          </a:bodyPr>
          <a:p>
            <a:pPr indent="0" defTabSz="914400">
              <a:lnSpc>
                <a:spcPct val="90000"/>
              </a:lnSpc>
              <a:buNone/>
            </a:pPr>
            <a:r>
              <a:rPr b="0" lang="en-US" sz="3200" strike="noStrike" u="none">
                <a:solidFill>
                  <a:schemeClr val="accent1"/>
                </a:solidFill>
                <a:effectLst/>
                <a:uFillTx/>
                <a:latin typeface="Verdana"/>
              </a:rPr>
              <a:t>Click to edit Master title style</a:t>
            </a:r>
            <a:endParaRPr b="0" lang="en-US" sz="3200" strike="noStrike" u="none">
              <a:solidFill>
                <a:schemeClr val="dk1"/>
              </a:solidFill>
              <a:effectLst/>
              <a:uFillTx/>
              <a:latin typeface="Verdana"/>
            </a:endParaRPr>
          </a:p>
        </p:txBody>
      </p:sp>
      <p:sp>
        <p:nvSpPr>
          <p:cNvPr id="7157" name="Tekstvak 12"/>
          <p:cNvSpPr/>
          <p:nvPr/>
        </p:nvSpPr>
        <p:spPr>
          <a:xfrm>
            <a:off x="100764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grpSp>
        <p:nvGrpSpPr>
          <p:cNvPr id="7158" name="Groep 4"/>
          <p:cNvGrpSpPr/>
          <p:nvPr/>
        </p:nvGrpSpPr>
        <p:grpSpPr>
          <a:xfrm>
            <a:off x="12263040" y="696600"/>
            <a:ext cx="1129680" cy="756360"/>
            <a:chOff x="12263040" y="696600"/>
            <a:chExt cx="1129680" cy="756360"/>
          </a:xfrm>
        </p:grpSpPr>
        <p:sp>
          <p:nvSpPr>
            <p:cNvPr id="7159"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160" name="Tekstvak 3"/>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7161" name="Afbeelding 7" descr=""/>
          <p:cNvPicPr/>
          <p:nvPr/>
        </p:nvPicPr>
        <p:blipFill>
          <a:blip r:embed="rId5"/>
          <a:stretch/>
        </p:blipFill>
        <p:spPr>
          <a:xfrm>
            <a:off x="648000" y="374400"/>
            <a:ext cx="1727280" cy="1046160"/>
          </a:xfrm>
          <a:prstGeom prst="rect">
            <a:avLst/>
          </a:prstGeom>
          <a:noFill/>
          <a:ln w="0">
            <a:noFill/>
          </a:ln>
        </p:spPr>
      </p:pic>
      <p:sp>
        <p:nvSpPr>
          <p:cNvPr id="7162" name="PlaceHolder 2"/>
          <p:cNvSpPr>
            <a:spLocks noGrp="1"/>
          </p:cNvSpPr>
          <p:nvPr>
            <p:ph type="body"/>
          </p:nvPr>
        </p:nvSpPr>
        <p:spPr>
          <a:xfrm>
            <a:off x="4526640" y="0"/>
            <a:ext cx="7665120" cy="58845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37" r:id="rId6"/>
  </p:sldLayoutIdLst>
</p:sldMaster>
</file>

<file path=ppt/slideMasters/slideMaster3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65" name="Object 7"/>
          <p:cNvGraphicFramePr/>
          <p:nvPr/>
        </p:nvGraphicFramePr>
        <p:xfrm>
          <a:off x="2160" y="2160"/>
          <a:ext cx="1800" cy="1800"/>
        </p:xfrm>
        <a:graphic>
          <a:graphicData uri="http://schemas.openxmlformats.org/presentationml/2006/ole">
            <p:oleObj r:id="rId2" spid="">
              <p:embed/>
              <p:pic>
                <p:nvPicPr>
                  <p:cNvPr id="7166"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16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168" name="Picture 4" descr=""/>
          <p:cNvPicPr/>
          <p:nvPr/>
        </p:nvPicPr>
        <p:blipFill>
          <a:blip r:embed="rId4"/>
          <a:stretch/>
        </p:blipFill>
        <p:spPr>
          <a:xfrm>
            <a:off x="10698120" y="6001200"/>
            <a:ext cx="1172880" cy="600480"/>
          </a:xfrm>
          <a:prstGeom prst="rect">
            <a:avLst/>
          </a:prstGeom>
          <a:noFill/>
          <a:ln w="0">
            <a:noFill/>
          </a:ln>
        </p:spPr>
      </p:pic>
      <p:sp>
        <p:nvSpPr>
          <p:cNvPr id="7169"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70"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spcBef>
                <a:spcPts val="1599"/>
              </a:spcBef>
              <a:tabLst>
                <a:tab algn="l" pos="0"/>
              </a:tabLst>
            </a:pPr>
            <a:r>
              <a:rPr b="0" lang="nl-NL"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
        <p:nvSpPr>
          <p:cNvPr id="717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CN" sz="1800" strike="noStrike" u="none">
                <a:solidFill>
                  <a:schemeClr val="dk1"/>
                </a:solidFill>
                <a:effectLst/>
                <a:uFillTx/>
                <a:latin typeface="Verdana"/>
              </a:rPr>
              <a:t>单击以编辑标题文本格式</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39" r:id="rId5"/>
    <p:sldLayoutId id="2147484340" r:id="rId6"/>
  </p:sldLayoutIdLst>
</p:sldMaster>
</file>

<file path=ppt/slideMasters/slideMaster3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74" name="Object 7"/>
          <p:cNvGraphicFramePr/>
          <p:nvPr/>
        </p:nvGraphicFramePr>
        <p:xfrm>
          <a:off x="2160" y="2160"/>
          <a:ext cx="1800" cy="1800"/>
        </p:xfrm>
        <a:graphic>
          <a:graphicData uri="http://schemas.openxmlformats.org/presentationml/2006/ole">
            <p:oleObj r:id="rId2" spid="">
              <p:embed/>
              <p:pic>
                <p:nvPicPr>
                  <p:cNvPr id="7175"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176"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177" name="Picture 4" descr=""/>
          <p:cNvPicPr/>
          <p:nvPr/>
        </p:nvPicPr>
        <p:blipFill>
          <a:blip r:embed="rId4"/>
          <a:stretch/>
        </p:blipFill>
        <p:spPr>
          <a:xfrm>
            <a:off x="10698120" y="6001200"/>
            <a:ext cx="1172880" cy="600480"/>
          </a:xfrm>
          <a:prstGeom prst="rect">
            <a:avLst/>
          </a:prstGeom>
          <a:noFill/>
          <a:ln w="0">
            <a:noFill/>
          </a:ln>
        </p:spPr>
      </p:pic>
      <p:sp>
        <p:nvSpPr>
          <p:cNvPr id="7178" name="PlaceHolder 1"/>
          <p:cNvSpPr>
            <a:spLocks noGrp="1"/>
          </p:cNvSpPr>
          <p:nvPr>
            <p:ph type="body"/>
          </p:nvPr>
        </p:nvSpPr>
        <p:spPr>
          <a:xfrm>
            <a:off x="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79" name="PlaceHolder 2"/>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180" name="PlaceHolder 3"/>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181" name="PlaceHolder 4"/>
          <p:cNvSpPr>
            <a:spLocks noGrp="1"/>
          </p:cNvSpPr>
          <p:nvPr>
            <p:ph type="dt" idx="508"/>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182" name="PlaceHolder 5"/>
          <p:cNvSpPr>
            <a:spLocks noGrp="1"/>
          </p:cNvSpPr>
          <p:nvPr>
            <p:ph type="ftr" idx="509"/>
          </p:nvPr>
        </p:nvSpPr>
        <p:spPr>
          <a:xfrm>
            <a:off x="479232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183" name="PlaceHolder 6"/>
          <p:cNvSpPr>
            <a:spLocks noGrp="1"/>
          </p:cNvSpPr>
          <p:nvPr>
            <p:ph type="sldNum" idx="510"/>
          </p:nvPr>
        </p:nvSpPr>
        <p:spPr>
          <a:xfrm>
            <a:off x="452376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8469563-C28E-459C-A76C-D9B0B5C4B55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342" r:id="rId5"/>
  </p:sldLayoutIdLst>
</p:sldMaster>
</file>

<file path=ppt/slideMasters/slideMaster3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86" name="Object 7"/>
          <p:cNvGraphicFramePr/>
          <p:nvPr/>
        </p:nvGraphicFramePr>
        <p:xfrm>
          <a:off x="2160" y="2160"/>
          <a:ext cx="1800" cy="1800"/>
        </p:xfrm>
        <a:graphic>
          <a:graphicData uri="http://schemas.openxmlformats.org/presentationml/2006/ole">
            <p:oleObj r:id="rId2" spid="">
              <p:embed/>
              <p:pic>
                <p:nvPicPr>
                  <p:cNvPr id="7187"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188"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189" name="Picture 4" descr=""/>
          <p:cNvPicPr/>
          <p:nvPr/>
        </p:nvPicPr>
        <p:blipFill>
          <a:blip r:embed="rId4"/>
          <a:stretch/>
        </p:blipFill>
        <p:spPr>
          <a:xfrm>
            <a:off x="10698120" y="6001200"/>
            <a:ext cx="1172880" cy="600480"/>
          </a:xfrm>
          <a:prstGeom prst="rect">
            <a:avLst/>
          </a:prstGeom>
          <a:noFill/>
          <a:ln w="0">
            <a:noFill/>
          </a:ln>
        </p:spPr>
      </p:pic>
      <p:sp>
        <p:nvSpPr>
          <p:cNvPr id="7190" name="PlaceHolder 1"/>
          <p:cNvSpPr>
            <a:spLocks noGrp="1"/>
          </p:cNvSpPr>
          <p:nvPr>
            <p:ph type="body"/>
          </p:nvPr>
        </p:nvSpPr>
        <p:spPr>
          <a:xfrm>
            <a:off x="801576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191" name="PlaceHolder 2"/>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192" name="PlaceHolder 3"/>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193" name="PlaceHolder 4"/>
          <p:cNvSpPr>
            <a:spLocks noGrp="1"/>
          </p:cNvSpPr>
          <p:nvPr>
            <p:ph type="dt" idx="511"/>
          </p:nvPr>
        </p:nvSpPr>
        <p:spPr>
          <a:xfrm>
            <a:off x="72183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194" name="PlaceHolder 5"/>
          <p:cNvSpPr>
            <a:spLocks noGrp="1"/>
          </p:cNvSpPr>
          <p:nvPr>
            <p:ph type="ftr" idx="51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195" name="PlaceHolder 6"/>
          <p:cNvSpPr>
            <a:spLocks noGrp="1"/>
          </p:cNvSpPr>
          <p:nvPr>
            <p:ph type="sldNum" idx="51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78263F56-053E-4977-9F0A-3D8D7B1C6CB9}"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344" r:id="rId5"/>
  </p:sldLayoutIdLst>
</p:sldMaster>
</file>

<file path=ppt/slideMasters/slideMaster3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98" name="Object 7"/>
          <p:cNvGraphicFramePr/>
          <p:nvPr/>
        </p:nvGraphicFramePr>
        <p:xfrm>
          <a:off x="2160" y="2160"/>
          <a:ext cx="1800" cy="1800"/>
        </p:xfrm>
        <a:graphic>
          <a:graphicData uri="http://schemas.openxmlformats.org/presentationml/2006/ole">
            <p:oleObj r:id="rId2" spid="">
              <p:embed/>
              <p:pic>
                <p:nvPicPr>
                  <p:cNvPr id="7199"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20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201" name="Picture 4" descr=""/>
          <p:cNvPicPr/>
          <p:nvPr/>
        </p:nvPicPr>
        <p:blipFill>
          <a:blip r:embed="rId4"/>
          <a:stretch/>
        </p:blipFill>
        <p:spPr>
          <a:xfrm>
            <a:off x="10698120" y="6001200"/>
            <a:ext cx="1172880" cy="600480"/>
          </a:xfrm>
          <a:prstGeom prst="rect">
            <a:avLst/>
          </a:prstGeom>
          <a:noFill/>
          <a:ln w="0">
            <a:noFill/>
          </a:ln>
        </p:spPr>
      </p:pic>
      <p:sp>
        <p:nvSpPr>
          <p:cNvPr id="7202"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203"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204" name="PlaceHolder 3"/>
          <p:cNvSpPr>
            <a:spLocks noGrp="1"/>
          </p:cNvSpPr>
          <p:nvPr>
            <p:ph type="dt" idx="514"/>
          </p:nvPr>
        </p:nvSpPr>
        <p:spPr>
          <a:xfrm>
            <a:off x="53794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205" name="PlaceHolder 4"/>
          <p:cNvSpPr>
            <a:spLocks noGrp="1"/>
          </p:cNvSpPr>
          <p:nvPr>
            <p:ph type="ftr" idx="51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206" name="PlaceHolder 5"/>
          <p:cNvSpPr>
            <a:spLocks noGrp="1"/>
          </p:cNvSpPr>
          <p:nvPr>
            <p:ph type="sldNum" idx="51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59499526-F55F-4523-897B-413FAA421DFB}"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207" name="PlaceHolder 6"/>
          <p:cNvSpPr>
            <a:spLocks noGrp="1"/>
          </p:cNvSpPr>
          <p:nvPr>
            <p:ph type="body"/>
          </p:nvPr>
        </p:nvSpPr>
        <p:spPr>
          <a:xfrm>
            <a:off x="6095880" y="0"/>
            <a:ext cx="6095520" cy="685764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46" r:id="rId5"/>
  </p:sldLayoutIdLst>
</p:sldMaster>
</file>

<file path=ppt/slideMasters/slideMaster3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210" name="Object 7"/>
          <p:cNvGraphicFramePr/>
          <p:nvPr/>
        </p:nvGraphicFramePr>
        <p:xfrm>
          <a:off x="2160" y="2160"/>
          <a:ext cx="1800" cy="1800"/>
        </p:xfrm>
        <a:graphic>
          <a:graphicData uri="http://schemas.openxmlformats.org/presentationml/2006/ole">
            <p:oleObj r:id="rId2" spid="">
              <p:embed/>
              <p:pic>
                <p:nvPicPr>
                  <p:cNvPr id="7211"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21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213" name="Picture 4" descr=""/>
          <p:cNvPicPr/>
          <p:nvPr/>
        </p:nvPicPr>
        <p:blipFill>
          <a:blip r:embed="rId4"/>
          <a:stretch/>
        </p:blipFill>
        <p:spPr>
          <a:xfrm>
            <a:off x="10698120" y="6001200"/>
            <a:ext cx="1172880" cy="600480"/>
          </a:xfrm>
          <a:prstGeom prst="rect">
            <a:avLst/>
          </a:prstGeom>
          <a:noFill/>
          <a:ln w="0">
            <a:noFill/>
          </a:ln>
        </p:spPr>
      </p:pic>
      <p:sp>
        <p:nvSpPr>
          <p:cNvPr id="7214"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215" name="PlaceHolder 2"/>
          <p:cNvSpPr>
            <a:spLocks noGrp="1"/>
          </p:cNvSpPr>
          <p:nvPr>
            <p:ph type="dt" idx="517"/>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216" name="PlaceHolder 3"/>
          <p:cNvSpPr>
            <a:spLocks noGrp="1"/>
          </p:cNvSpPr>
          <p:nvPr>
            <p:ph type="ftr" idx="51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217" name="PlaceHolder 4"/>
          <p:cNvSpPr>
            <a:spLocks noGrp="1"/>
          </p:cNvSpPr>
          <p:nvPr>
            <p:ph type="sldNum" idx="51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B57327DC-5D7B-4080-A20F-0FF263E15A3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218" name="PlaceHolder 5"/>
          <p:cNvSpPr>
            <a:spLocks noGrp="1"/>
          </p:cNvSpPr>
          <p:nvPr>
            <p:ph type="body"/>
          </p:nvPr>
        </p:nvSpPr>
        <p:spPr>
          <a:xfrm>
            <a:off x="580320" y="1701720"/>
            <a:ext cx="11035440" cy="417600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48" r:id="rId5"/>
  </p:sldLayoutIdLst>
</p:sldMaster>
</file>

<file path=ppt/slideMasters/slideMaster3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221" name="Object 7"/>
          <p:cNvGraphicFramePr/>
          <p:nvPr/>
        </p:nvGraphicFramePr>
        <p:xfrm>
          <a:off x="2160" y="2160"/>
          <a:ext cx="1800" cy="1800"/>
        </p:xfrm>
        <a:graphic>
          <a:graphicData uri="http://schemas.openxmlformats.org/presentationml/2006/ole">
            <p:oleObj r:id="rId2" spid="">
              <p:embed/>
              <p:pic>
                <p:nvPicPr>
                  <p:cNvPr id="7222"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223"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224" name="Picture 4" descr=""/>
          <p:cNvPicPr/>
          <p:nvPr/>
        </p:nvPicPr>
        <p:blipFill>
          <a:blip r:embed="rId4"/>
          <a:stretch/>
        </p:blipFill>
        <p:spPr>
          <a:xfrm>
            <a:off x="10698120" y="6001200"/>
            <a:ext cx="1172880" cy="600480"/>
          </a:xfrm>
          <a:prstGeom prst="rect">
            <a:avLst/>
          </a:prstGeom>
          <a:noFill/>
          <a:ln w="0">
            <a:noFill/>
          </a:ln>
        </p:spPr>
      </p:pic>
      <p:sp>
        <p:nvSpPr>
          <p:cNvPr id="7225"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226" name="PlaceHolder 2"/>
          <p:cNvSpPr>
            <a:spLocks noGrp="1"/>
          </p:cNvSpPr>
          <p:nvPr>
            <p:ph type="body"/>
          </p:nvPr>
        </p:nvSpPr>
        <p:spPr>
          <a:xfrm>
            <a:off x="580320" y="1701720"/>
            <a:ext cx="11035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227" name="PlaceHolder 3"/>
          <p:cNvSpPr>
            <a:spLocks noGrp="1"/>
          </p:cNvSpPr>
          <p:nvPr>
            <p:ph type="dt" idx="52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228" name="PlaceHolder 4"/>
          <p:cNvSpPr>
            <a:spLocks noGrp="1"/>
          </p:cNvSpPr>
          <p:nvPr>
            <p:ph type="ftr" idx="52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229" name="PlaceHolder 5"/>
          <p:cNvSpPr>
            <a:spLocks noGrp="1"/>
          </p:cNvSpPr>
          <p:nvPr>
            <p:ph type="sldNum" idx="52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86843265-A5DB-49E7-8F73-E61D93499E72}"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350" r:id="rId5"/>
  </p:sldLayoutIdLst>
</p:sldMaster>
</file>

<file path=ppt/slideMasters/slideMaster3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232" name="Object 7"/>
          <p:cNvGraphicFramePr/>
          <p:nvPr/>
        </p:nvGraphicFramePr>
        <p:xfrm>
          <a:off x="2160" y="2160"/>
          <a:ext cx="1800" cy="1800"/>
        </p:xfrm>
        <a:graphic>
          <a:graphicData uri="http://schemas.openxmlformats.org/presentationml/2006/ole">
            <p:oleObj r:id="rId2" spid="">
              <p:embed/>
              <p:pic>
                <p:nvPicPr>
                  <p:cNvPr id="7233" name="Object 7" descr=""/>
                  <p:cNvPicPr/>
                  <p:nvPr/>
                </p:nvPicPr>
                <p:blipFill>
                  <a:blip r:embed="rId3"/>
                  <a:stretch/>
                </p:blipFill>
                <p:spPr>
                  <a:xfrm>
                    <a:off x="2160" y="2160"/>
                    <a:ext cx="1800" cy="1800"/>
                  </a:xfrm>
                  <a:prstGeom prst="rect">
                    <a:avLst/>
                  </a:prstGeom>
                  <a:noFill/>
                  <a:ln w="0">
                    <a:noFill/>
                  </a:ln>
                </p:spPr>
              </p:pic>
            </p:oleObj>
          </a:graphicData>
        </a:graphic>
      </p:graphicFrame>
      <p:sp>
        <p:nvSpPr>
          <p:cNvPr id="7234"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235" name="Picture 4" descr=""/>
          <p:cNvPicPr/>
          <p:nvPr/>
        </p:nvPicPr>
        <p:blipFill>
          <a:blip r:embed="rId4"/>
          <a:stretch/>
        </p:blipFill>
        <p:spPr>
          <a:xfrm>
            <a:off x="10698120" y="6001200"/>
            <a:ext cx="1172880" cy="600480"/>
          </a:xfrm>
          <a:prstGeom prst="rect">
            <a:avLst/>
          </a:prstGeom>
          <a:noFill/>
          <a:ln w="0">
            <a:noFill/>
          </a:ln>
        </p:spPr>
      </p:pic>
      <p:sp>
        <p:nvSpPr>
          <p:cNvPr id="7236"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237" name="PlaceHolder 2"/>
          <p:cNvSpPr>
            <a:spLocks noGrp="1"/>
          </p:cNvSpPr>
          <p:nvPr>
            <p:ph type="body"/>
          </p:nvPr>
        </p:nvSpPr>
        <p:spPr>
          <a:xfrm>
            <a:off x="580320" y="2077560"/>
            <a:ext cx="110354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238" name="PlaceHolder 3"/>
          <p:cNvSpPr>
            <a:spLocks noGrp="1"/>
          </p:cNvSpPr>
          <p:nvPr>
            <p:ph type="dt" idx="52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239" name="PlaceHolder 4"/>
          <p:cNvSpPr>
            <a:spLocks noGrp="1"/>
          </p:cNvSpPr>
          <p:nvPr>
            <p:ph type="ftr" idx="52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240" name="PlaceHolder 5"/>
          <p:cNvSpPr>
            <a:spLocks noGrp="1"/>
          </p:cNvSpPr>
          <p:nvPr>
            <p:ph type="sldNum" idx="52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FF721657-134B-4B88-A092-1F67B6DD378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241"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352" r:id="rId5"/>
  </p:sldLayoutIdLst>
</p:sldMaster>
</file>

<file path=ppt/slideMasters/slideMaster3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244" name="think-cell data - do not delete"/>
          <p:cNvGraphicFramePr/>
          <p:nvPr/>
        </p:nvGraphicFramePr>
        <p:xfrm>
          <a:off x="1440" y="1440"/>
          <a:ext cx="1080" cy="1080"/>
        </p:xfrm>
        <a:graphic>
          <a:graphicData uri="http://schemas.openxmlformats.org/presentationml/2006/ole">
            <p:oleObj r:id="rId2" spid="">
              <p:embed/>
              <p:pic>
                <p:nvPicPr>
                  <p:cNvPr id="724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246" name="Vertical line"/>
          <p:cNvCxnSpPr/>
          <p:nvPr/>
        </p:nvCxnSpPr>
        <p:spPr>
          <a:xfrm>
            <a:off x="11350440" y="6120000"/>
            <a:ext cx="360" cy="360360"/>
          </a:xfrm>
          <a:prstGeom prst="straightConnector1">
            <a:avLst/>
          </a:prstGeom>
          <a:ln cap="rnd" w="12600">
            <a:solidFill>
              <a:schemeClr val="lt2"/>
            </a:solidFill>
            <a:miter/>
          </a:ln>
        </p:spPr>
      </p:cxnSp>
      <p:pic>
        <p:nvPicPr>
          <p:cNvPr id="7247"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248" name="bottom separator"/>
          <p:cNvCxnSpPr/>
          <p:nvPr/>
        </p:nvCxnSpPr>
        <p:spPr>
          <a:xfrm>
            <a:off x="515880" y="5965920"/>
            <a:ext cx="11196720" cy="360"/>
          </a:xfrm>
          <a:prstGeom prst="straightConnector1">
            <a:avLst/>
          </a:prstGeom>
          <a:ln w="6480">
            <a:solidFill>
              <a:srgbClr val="e7e6e6"/>
            </a:solidFill>
            <a:miter/>
          </a:ln>
        </p:spPr>
      </p:cxnSp>
      <p:cxnSp>
        <p:nvCxnSpPr>
          <p:cNvPr id="7249" name="top separator"/>
          <p:cNvCxnSpPr/>
          <p:nvPr/>
        </p:nvCxnSpPr>
        <p:spPr>
          <a:xfrm>
            <a:off x="515880" y="989280"/>
            <a:ext cx="11196720" cy="360"/>
          </a:xfrm>
          <a:prstGeom prst="straightConnector1">
            <a:avLst/>
          </a:prstGeom>
          <a:ln w="6480">
            <a:solidFill>
              <a:srgbClr val="e7e6e6"/>
            </a:solidFill>
            <a:miter/>
          </a:ln>
        </p:spPr>
      </p:cxnSp>
      <p:sp>
        <p:nvSpPr>
          <p:cNvPr id="7250" name="PlaceHolder 1"/>
          <p:cNvSpPr>
            <a:spLocks noGrp="1"/>
          </p:cNvSpPr>
          <p:nvPr>
            <p:ph type="body"/>
          </p:nvPr>
        </p:nvSpPr>
        <p:spPr>
          <a:xfrm>
            <a:off x="524520" y="1052640"/>
            <a:ext cx="11159640" cy="4824000"/>
          </a:xfrm>
          <a:prstGeom prst="rect">
            <a:avLst/>
          </a:prstGeom>
          <a:noFill/>
          <a:ln w="0">
            <a:noFill/>
          </a:ln>
        </p:spPr>
        <p:txBody>
          <a:bodyPr lIns="0" rIns="0" tIns="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251" name="PlaceHolder 2"/>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252" name="PlaceHolder 3"/>
          <p:cNvSpPr>
            <a:spLocks noGrp="1"/>
          </p:cNvSpPr>
          <p:nvPr>
            <p:ph type="sldNum" idx="526"/>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12BE3B4D-F02E-4C38-80DA-6EF9A0C8646A}"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253" name="PlaceHolder 4"/>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254" name="PlaceHolder 5"/>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54" r:id="rId6"/>
  </p:sldLayoutIdLst>
</p:sldMaster>
</file>

<file path=ppt/slideMasters/slideMaster3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257" name="think-cell data - do not delete"/>
          <p:cNvGraphicFramePr/>
          <p:nvPr/>
        </p:nvGraphicFramePr>
        <p:xfrm>
          <a:off x="1440" y="1440"/>
          <a:ext cx="1080" cy="1080"/>
        </p:xfrm>
        <a:graphic>
          <a:graphicData uri="http://schemas.openxmlformats.org/presentationml/2006/ole">
            <p:oleObj r:id="rId2" spid="">
              <p:embed/>
              <p:pic>
                <p:nvPicPr>
                  <p:cNvPr id="725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259" name="Vertical line"/>
          <p:cNvCxnSpPr/>
          <p:nvPr/>
        </p:nvCxnSpPr>
        <p:spPr>
          <a:xfrm>
            <a:off x="11350440" y="6120000"/>
            <a:ext cx="360" cy="360360"/>
          </a:xfrm>
          <a:prstGeom prst="straightConnector1">
            <a:avLst/>
          </a:prstGeom>
          <a:ln cap="rnd" w="12600">
            <a:solidFill>
              <a:schemeClr val="lt2"/>
            </a:solidFill>
            <a:miter/>
          </a:ln>
        </p:spPr>
      </p:cxnSp>
      <p:pic>
        <p:nvPicPr>
          <p:cNvPr id="7260"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261" name="bottom separator"/>
          <p:cNvCxnSpPr/>
          <p:nvPr/>
        </p:nvCxnSpPr>
        <p:spPr>
          <a:xfrm>
            <a:off x="515880" y="5965920"/>
            <a:ext cx="11196720" cy="360"/>
          </a:xfrm>
          <a:prstGeom prst="straightConnector1">
            <a:avLst/>
          </a:prstGeom>
          <a:ln w="6480">
            <a:solidFill>
              <a:srgbClr val="e7e6e6"/>
            </a:solidFill>
            <a:miter/>
          </a:ln>
        </p:spPr>
      </p:cxnSp>
      <p:cxnSp>
        <p:nvCxnSpPr>
          <p:cNvPr id="7262" name="top separator"/>
          <p:cNvCxnSpPr/>
          <p:nvPr/>
        </p:nvCxnSpPr>
        <p:spPr>
          <a:xfrm>
            <a:off x="515880" y="989280"/>
            <a:ext cx="11196720" cy="360"/>
          </a:xfrm>
          <a:prstGeom prst="straightConnector1">
            <a:avLst/>
          </a:prstGeom>
          <a:ln w="6480">
            <a:solidFill>
              <a:srgbClr val="e7e6e6"/>
            </a:solidFill>
            <a:miter/>
          </a:ln>
        </p:spPr>
      </p:cxnSp>
      <p:sp>
        <p:nvSpPr>
          <p:cNvPr id="7263" name="PlaceHolder 1"/>
          <p:cNvSpPr>
            <a:spLocks noGrp="1"/>
          </p:cNvSpPr>
          <p:nvPr>
            <p:ph type="body"/>
          </p:nvPr>
        </p:nvSpPr>
        <p:spPr>
          <a:xfrm>
            <a:off x="8085600" y="1062000"/>
            <a:ext cx="3600000" cy="482400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264" name="PlaceHolder 2"/>
          <p:cNvSpPr>
            <a:spLocks noGrp="1"/>
          </p:cNvSpPr>
          <p:nvPr>
            <p:ph type="body"/>
          </p:nvPr>
        </p:nvSpPr>
        <p:spPr>
          <a:xfrm>
            <a:off x="525600" y="1062000"/>
            <a:ext cx="7199640" cy="482400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265" name="PlaceHolder 3"/>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266" name="PlaceHolder 4"/>
          <p:cNvSpPr>
            <a:spLocks noGrp="1"/>
          </p:cNvSpPr>
          <p:nvPr>
            <p:ph type="sldNum" idx="527"/>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F7C42E69-3EAD-4498-A88C-0C35357CD2FC}"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267" name="PlaceHolder 5"/>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268" name="PlaceHolder 6"/>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56" r:id="rId6"/>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99" name="think-cell data - do not delete"/>
          <p:cNvGraphicFramePr/>
          <p:nvPr/>
        </p:nvGraphicFramePr>
        <p:xfrm>
          <a:off x="1440" y="1440"/>
          <a:ext cx="1080" cy="1080"/>
        </p:xfrm>
        <a:graphic>
          <a:graphicData uri="http://schemas.openxmlformats.org/presentationml/2006/ole">
            <p:oleObj r:id="rId2" spid="">
              <p:embed/>
              <p:pic>
                <p:nvPicPr>
                  <p:cNvPr id="50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501" name="Picture 4" descr=""/>
          <p:cNvPicPr/>
          <p:nvPr/>
        </p:nvPicPr>
        <p:blipFill>
          <a:blip r:embed="rId4"/>
          <a:stretch/>
        </p:blipFill>
        <p:spPr>
          <a:xfrm>
            <a:off x="10698120" y="6001200"/>
            <a:ext cx="1172880" cy="600480"/>
          </a:xfrm>
          <a:prstGeom prst="rect">
            <a:avLst/>
          </a:prstGeom>
          <a:noFill/>
          <a:ln w="0">
            <a:noFill/>
          </a:ln>
        </p:spPr>
      </p:pic>
      <p:sp>
        <p:nvSpPr>
          <p:cNvPr id="502"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503" name="PlaceHolder 2"/>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indent="0" defTabSz="914400">
              <a:lnSpc>
                <a:spcPct val="113000"/>
              </a:lnSpc>
              <a:buNone/>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0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05" name="PlaceHolder 3"/>
          <p:cNvSpPr>
            <a:spLocks noGrp="1"/>
          </p:cNvSpPr>
          <p:nvPr>
            <p:ph type="body"/>
          </p:nvPr>
        </p:nvSpPr>
        <p:spPr>
          <a:xfrm>
            <a:off x="662400" y="374400"/>
            <a:ext cx="1737360" cy="1046160"/>
          </a:xfrm>
          <a:prstGeom prst="rect">
            <a:avLst/>
          </a:prstGeom>
          <a:blipFill rotWithShape="0">
            <a:blip r:embed="rId5"/>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06" name="Groep 10"/>
          <p:cNvGrpSpPr/>
          <p:nvPr/>
        </p:nvGrpSpPr>
        <p:grpSpPr>
          <a:xfrm>
            <a:off x="12263040" y="576000"/>
            <a:ext cx="1129680" cy="756360"/>
            <a:chOff x="12263040" y="576000"/>
            <a:chExt cx="1129680" cy="756360"/>
          </a:xfrm>
        </p:grpSpPr>
        <p:sp>
          <p:nvSpPr>
            <p:cNvPr id="507"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08" name="Tekstvak 13"/>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18" r:id="rId6"/>
  </p:sldLayoutIdLst>
</p:sldMaster>
</file>

<file path=ppt/slideMasters/slideMaster3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271" name="think-cell data - do not delete"/>
          <p:cNvGraphicFramePr/>
          <p:nvPr/>
        </p:nvGraphicFramePr>
        <p:xfrm>
          <a:off x="1440" y="1440"/>
          <a:ext cx="1080" cy="1080"/>
        </p:xfrm>
        <a:graphic>
          <a:graphicData uri="http://schemas.openxmlformats.org/presentationml/2006/ole">
            <p:oleObj r:id="rId2" spid="">
              <p:embed/>
              <p:pic>
                <p:nvPicPr>
                  <p:cNvPr id="727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273" name="Vertical line"/>
          <p:cNvCxnSpPr/>
          <p:nvPr/>
        </p:nvCxnSpPr>
        <p:spPr>
          <a:xfrm>
            <a:off x="11350440" y="6120000"/>
            <a:ext cx="360" cy="360360"/>
          </a:xfrm>
          <a:prstGeom prst="straightConnector1">
            <a:avLst/>
          </a:prstGeom>
          <a:ln cap="rnd" w="12600">
            <a:solidFill>
              <a:schemeClr val="lt2"/>
            </a:solidFill>
            <a:miter/>
          </a:ln>
        </p:spPr>
      </p:cxnSp>
      <p:pic>
        <p:nvPicPr>
          <p:cNvPr id="7274"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275" name="bottom separator"/>
          <p:cNvCxnSpPr/>
          <p:nvPr/>
        </p:nvCxnSpPr>
        <p:spPr>
          <a:xfrm>
            <a:off x="515880" y="5965920"/>
            <a:ext cx="11196720" cy="360"/>
          </a:xfrm>
          <a:prstGeom prst="straightConnector1">
            <a:avLst/>
          </a:prstGeom>
          <a:ln w="6480">
            <a:solidFill>
              <a:srgbClr val="e7e6e6"/>
            </a:solidFill>
            <a:miter/>
          </a:ln>
        </p:spPr>
      </p:cxnSp>
      <p:cxnSp>
        <p:nvCxnSpPr>
          <p:cNvPr id="7276" name="top separator"/>
          <p:cNvCxnSpPr/>
          <p:nvPr/>
        </p:nvCxnSpPr>
        <p:spPr>
          <a:xfrm>
            <a:off x="515880" y="989280"/>
            <a:ext cx="11196720" cy="360"/>
          </a:xfrm>
          <a:prstGeom prst="straightConnector1">
            <a:avLst/>
          </a:prstGeom>
          <a:ln w="6480">
            <a:solidFill>
              <a:srgbClr val="e7e6e6"/>
            </a:solidFill>
            <a:miter/>
          </a:ln>
        </p:spPr>
      </p:cxnSp>
      <p:sp>
        <p:nvSpPr>
          <p:cNvPr id="7277" name="PlaceHolder 1"/>
          <p:cNvSpPr>
            <a:spLocks noGrp="1"/>
          </p:cNvSpPr>
          <p:nvPr>
            <p:ph type="body"/>
          </p:nvPr>
        </p:nvSpPr>
        <p:spPr>
          <a:xfrm>
            <a:off x="8085600" y="1494000"/>
            <a:ext cx="3600000" cy="439236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278" name="PlaceHolder 2"/>
          <p:cNvSpPr>
            <a:spLocks noGrp="1"/>
          </p:cNvSpPr>
          <p:nvPr>
            <p:ph type="body"/>
          </p:nvPr>
        </p:nvSpPr>
        <p:spPr>
          <a:xfrm>
            <a:off x="525600" y="1494000"/>
            <a:ext cx="7199640" cy="439092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279" name="PlaceHolder 3"/>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280" name="Text Placeholder 3"/>
          <p:cNvSpPr/>
          <p:nvPr/>
        </p:nvSpPr>
        <p:spPr>
          <a:xfrm>
            <a:off x="515880" y="1062000"/>
            <a:ext cx="719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281" name="Text Placeholder 3"/>
          <p:cNvSpPr/>
          <p:nvPr/>
        </p:nvSpPr>
        <p:spPr>
          <a:xfrm>
            <a:off x="8084160" y="1062000"/>
            <a:ext cx="360000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282" name="PlaceHolder 4"/>
          <p:cNvSpPr>
            <a:spLocks noGrp="1"/>
          </p:cNvSpPr>
          <p:nvPr>
            <p:ph type="sldNum" idx="528"/>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66B82785-AB77-463E-9B17-AF68608216D5}"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283" name="PlaceHolder 5"/>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284" name="PlaceHolder 6"/>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58" r:id="rId6"/>
  </p:sldLayoutIdLst>
</p:sldMaster>
</file>

<file path=ppt/slideMasters/slideMaster3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287" name="think-cell data - do not delete"/>
          <p:cNvGraphicFramePr/>
          <p:nvPr/>
        </p:nvGraphicFramePr>
        <p:xfrm>
          <a:off x="1440" y="1440"/>
          <a:ext cx="1080" cy="1080"/>
        </p:xfrm>
        <a:graphic>
          <a:graphicData uri="http://schemas.openxmlformats.org/presentationml/2006/ole">
            <p:oleObj r:id="rId2" spid="">
              <p:embed/>
              <p:pic>
                <p:nvPicPr>
                  <p:cNvPr id="728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289" name="Vertical line"/>
          <p:cNvCxnSpPr/>
          <p:nvPr/>
        </p:nvCxnSpPr>
        <p:spPr>
          <a:xfrm>
            <a:off x="11350440" y="6120000"/>
            <a:ext cx="360" cy="360360"/>
          </a:xfrm>
          <a:prstGeom prst="straightConnector1">
            <a:avLst/>
          </a:prstGeom>
          <a:ln cap="rnd" w="12600">
            <a:solidFill>
              <a:schemeClr val="lt2"/>
            </a:solidFill>
            <a:miter/>
          </a:ln>
        </p:spPr>
      </p:cxnSp>
      <p:pic>
        <p:nvPicPr>
          <p:cNvPr id="7290"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291" name="bottom separator"/>
          <p:cNvCxnSpPr/>
          <p:nvPr/>
        </p:nvCxnSpPr>
        <p:spPr>
          <a:xfrm>
            <a:off x="515880" y="5965920"/>
            <a:ext cx="11196720" cy="360"/>
          </a:xfrm>
          <a:prstGeom prst="straightConnector1">
            <a:avLst/>
          </a:prstGeom>
          <a:ln w="6480">
            <a:solidFill>
              <a:srgbClr val="e7e6e6"/>
            </a:solidFill>
            <a:miter/>
          </a:ln>
        </p:spPr>
      </p:cxnSp>
      <p:cxnSp>
        <p:nvCxnSpPr>
          <p:cNvPr id="7292" name="top separator"/>
          <p:cNvCxnSpPr/>
          <p:nvPr/>
        </p:nvCxnSpPr>
        <p:spPr>
          <a:xfrm>
            <a:off x="515880" y="989280"/>
            <a:ext cx="11196720" cy="360"/>
          </a:xfrm>
          <a:prstGeom prst="straightConnector1">
            <a:avLst/>
          </a:prstGeom>
          <a:ln w="6480">
            <a:solidFill>
              <a:srgbClr val="e7e6e6"/>
            </a:solidFill>
            <a:miter/>
          </a:ln>
        </p:spPr>
      </p:cxnSp>
      <p:sp>
        <p:nvSpPr>
          <p:cNvPr id="7293" name="PlaceHolder 1"/>
          <p:cNvSpPr>
            <a:spLocks noGrp="1"/>
          </p:cNvSpPr>
          <p:nvPr>
            <p:ph type="body"/>
          </p:nvPr>
        </p:nvSpPr>
        <p:spPr>
          <a:xfrm>
            <a:off x="6275520" y="1062000"/>
            <a:ext cx="5400360" cy="467964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294" name="PlaceHolder 2"/>
          <p:cNvSpPr>
            <a:spLocks noGrp="1"/>
          </p:cNvSpPr>
          <p:nvPr>
            <p:ph type="body"/>
          </p:nvPr>
        </p:nvSpPr>
        <p:spPr>
          <a:xfrm>
            <a:off x="525600" y="1062000"/>
            <a:ext cx="5399640" cy="467964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295" name="PlaceHolder 3"/>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296" name="PlaceHolder 4"/>
          <p:cNvSpPr>
            <a:spLocks noGrp="1"/>
          </p:cNvSpPr>
          <p:nvPr>
            <p:ph type="sldNum" idx="529"/>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16EF9118-6A4E-40EB-BE4C-429E2CB520A4}"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297" name="PlaceHolder 5"/>
          <p:cNvSpPr>
            <a:spLocks noGrp="1"/>
          </p:cNvSpPr>
          <p:nvPr>
            <p:ph type="body"/>
          </p:nvPr>
        </p:nvSpPr>
        <p:spPr>
          <a:xfrm>
            <a:off x="52236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298" name="PlaceHolder 6"/>
          <p:cNvSpPr>
            <a:spLocks noGrp="1"/>
          </p:cNvSpPr>
          <p:nvPr>
            <p:ph type="body"/>
          </p:nvPr>
        </p:nvSpPr>
        <p:spPr>
          <a:xfrm>
            <a:off x="114876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60" r:id="rId6"/>
  </p:sldLayoutIdLst>
</p:sldMaster>
</file>

<file path=ppt/slideMasters/slideMaster3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301" name="think-cell data - do not delete"/>
          <p:cNvGraphicFramePr/>
          <p:nvPr/>
        </p:nvGraphicFramePr>
        <p:xfrm>
          <a:off x="1440" y="1440"/>
          <a:ext cx="1080" cy="1080"/>
        </p:xfrm>
        <a:graphic>
          <a:graphicData uri="http://schemas.openxmlformats.org/presentationml/2006/ole">
            <p:oleObj r:id="rId2" spid="">
              <p:embed/>
              <p:pic>
                <p:nvPicPr>
                  <p:cNvPr id="730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303" name="Vertical line"/>
          <p:cNvCxnSpPr/>
          <p:nvPr/>
        </p:nvCxnSpPr>
        <p:spPr>
          <a:xfrm>
            <a:off x="11350440" y="6120000"/>
            <a:ext cx="360" cy="360360"/>
          </a:xfrm>
          <a:prstGeom prst="straightConnector1">
            <a:avLst/>
          </a:prstGeom>
          <a:ln cap="rnd" w="12600">
            <a:solidFill>
              <a:schemeClr val="lt2"/>
            </a:solidFill>
            <a:miter/>
          </a:ln>
        </p:spPr>
      </p:cxnSp>
      <p:pic>
        <p:nvPicPr>
          <p:cNvPr id="7304"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305" name="bottom separator"/>
          <p:cNvCxnSpPr/>
          <p:nvPr/>
        </p:nvCxnSpPr>
        <p:spPr>
          <a:xfrm>
            <a:off x="515880" y="5965920"/>
            <a:ext cx="11196720" cy="360"/>
          </a:xfrm>
          <a:prstGeom prst="straightConnector1">
            <a:avLst/>
          </a:prstGeom>
          <a:ln w="6480">
            <a:solidFill>
              <a:srgbClr val="e7e6e6"/>
            </a:solidFill>
            <a:miter/>
          </a:ln>
        </p:spPr>
      </p:cxnSp>
      <p:cxnSp>
        <p:nvCxnSpPr>
          <p:cNvPr id="7306" name="top separator"/>
          <p:cNvCxnSpPr/>
          <p:nvPr/>
        </p:nvCxnSpPr>
        <p:spPr>
          <a:xfrm>
            <a:off x="515880" y="989280"/>
            <a:ext cx="11196720" cy="360"/>
          </a:xfrm>
          <a:prstGeom prst="straightConnector1">
            <a:avLst/>
          </a:prstGeom>
          <a:ln w="6480">
            <a:solidFill>
              <a:srgbClr val="e7e6e6"/>
            </a:solidFill>
            <a:miter/>
          </a:ln>
        </p:spPr>
      </p:cxnSp>
      <p:sp>
        <p:nvSpPr>
          <p:cNvPr id="7307" name="PlaceHolder 1"/>
          <p:cNvSpPr>
            <a:spLocks noGrp="1"/>
          </p:cNvSpPr>
          <p:nvPr>
            <p:ph type="body"/>
          </p:nvPr>
        </p:nvSpPr>
        <p:spPr>
          <a:xfrm>
            <a:off x="6275520" y="1494000"/>
            <a:ext cx="5400360" cy="439236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08" name="PlaceHolder 2"/>
          <p:cNvSpPr>
            <a:spLocks noGrp="1"/>
          </p:cNvSpPr>
          <p:nvPr>
            <p:ph type="body"/>
          </p:nvPr>
        </p:nvSpPr>
        <p:spPr>
          <a:xfrm>
            <a:off x="525600" y="1494000"/>
            <a:ext cx="5399640" cy="439092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09" name="PlaceHolder 3"/>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310" name="Text Placeholder 3"/>
          <p:cNvSpPr/>
          <p:nvPr/>
        </p:nvSpPr>
        <p:spPr>
          <a:xfrm>
            <a:off x="515880" y="1062000"/>
            <a:ext cx="540036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311" name="Text Placeholder 3"/>
          <p:cNvSpPr/>
          <p:nvPr/>
        </p:nvSpPr>
        <p:spPr>
          <a:xfrm>
            <a:off x="6284160" y="1062000"/>
            <a:ext cx="540036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312" name="PlaceHolder 4"/>
          <p:cNvSpPr>
            <a:spLocks noGrp="1"/>
          </p:cNvSpPr>
          <p:nvPr>
            <p:ph type="sldNum" idx="530"/>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C77D0168-A5F2-4411-8B37-87ADE2A9FE4C}"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313" name="PlaceHolder 5"/>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314" name="PlaceHolder 6"/>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62" r:id="rId6"/>
  </p:sldLayoutIdLst>
</p:sldMaster>
</file>

<file path=ppt/slideMasters/slideMaster3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317" name="think-cell data - do not delete"/>
          <p:cNvGraphicFramePr/>
          <p:nvPr/>
        </p:nvGraphicFramePr>
        <p:xfrm>
          <a:off x="1440" y="1440"/>
          <a:ext cx="1080" cy="1080"/>
        </p:xfrm>
        <a:graphic>
          <a:graphicData uri="http://schemas.openxmlformats.org/presentationml/2006/ole">
            <p:oleObj r:id="rId2" spid="">
              <p:embed/>
              <p:pic>
                <p:nvPicPr>
                  <p:cNvPr id="731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319" name="Vertical line"/>
          <p:cNvCxnSpPr/>
          <p:nvPr/>
        </p:nvCxnSpPr>
        <p:spPr>
          <a:xfrm>
            <a:off x="11350440" y="6120000"/>
            <a:ext cx="360" cy="360360"/>
          </a:xfrm>
          <a:prstGeom prst="straightConnector1">
            <a:avLst/>
          </a:prstGeom>
          <a:ln cap="rnd" w="12600">
            <a:solidFill>
              <a:schemeClr val="lt2"/>
            </a:solidFill>
            <a:miter/>
          </a:ln>
        </p:spPr>
      </p:cxnSp>
      <p:pic>
        <p:nvPicPr>
          <p:cNvPr id="7320"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321" name="bottom separator"/>
          <p:cNvCxnSpPr/>
          <p:nvPr/>
        </p:nvCxnSpPr>
        <p:spPr>
          <a:xfrm>
            <a:off x="515880" y="5965920"/>
            <a:ext cx="11196720" cy="360"/>
          </a:xfrm>
          <a:prstGeom prst="straightConnector1">
            <a:avLst/>
          </a:prstGeom>
          <a:ln w="6480">
            <a:solidFill>
              <a:srgbClr val="e7e6e6"/>
            </a:solidFill>
            <a:miter/>
          </a:ln>
        </p:spPr>
      </p:cxnSp>
      <p:cxnSp>
        <p:nvCxnSpPr>
          <p:cNvPr id="7322" name="top separator"/>
          <p:cNvCxnSpPr/>
          <p:nvPr/>
        </p:nvCxnSpPr>
        <p:spPr>
          <a:xfrm>
            <a:off x="515880" y="989280"/>
            <a:ext cx="11196720" cy="360"/>
          </a:xfrm>
          <a:prstGeom prst="straightConnector1">
            <a:avLst/>
          </a:prstGeom>
          <a:ln w="6480">
            <a:solidFill>
              <a:srgbClr val="e7e6e6"/>
            </a:solidFill>
            <a:miter/>
          </a:ln>
        </p:spPr>
      </p:cxnSp>
      <p:sp>
        <p:nvSpPr>
          <p:cNvPr id="7323" name="PlaceHolder 1"/>
          <p:cNvSpPr>
            <a:spLocks noGrp="1"/>
          </p:cNvSpPr>
          <p:nvPr>
            <p:ph type="body"/>
          </p:nvPr>
        </p:nvSpPr>
        <p:spPr>
          <a:xfrm>
            <a:off x="8183520" y="1062000"/>
            <a:ext cx="3491640" cy="482400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24" name="PlaceHolder 2"/>
          <p:cNvSpPr>
            <a:spLocks noGrp="1"/>
          </p:cNvSpPr>
          <p:nvPr>
            <p:ph type="body"/>
          </p:nvPr>
        </p:nvSpPr>
        <p:spPr>
          <a:xfrm>
            <a:off x="4367160" y="1062000"/>
            <a:ext cx="3457080" cy="482400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25" name="PlaceHolder 3"/>
          <p:cNvSpPr>
            <a:spLocks noGrp="1"/>
          </p:cNvSpPr>
          <p:nvPr>
            <p:ph type="body"/>
          </p:nvPr>
        </p:nvSpPr>
        <p:spPr>
          <a:xfrm>
            <a:off x="525600" y="1062000"/>
            <a:ext cx="3492000" cy="482400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26" name="PlaceHolder 4"/>
          <p:cNvSpPr>
            <a:spLocks noGrp="1"/>
          </p:cNvSpPr>
          <p:nvPr>
            <p:ph type="title"/>
          </p:nvPr>
        </p:nvSpPr>
        <p:spPr>
          <a:xfrm>
            <a:off x="525600" y="19440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327" name="PlaceHolder 5"/>
          <p:cNvSpPr>
            <a:spLocks noGrp="1"/>
          </p:cNvSpPr>
          <p:nvPr>
            <p:ph type="sldNum" idx="531"/>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EE5C309B-2E9D-49B5-A6F2-53549C52329C}"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328" name="PlaceHolder 6"/>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329" name="PlaceHolder 7"/>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64" r:id="rId6"/>
  </p:sldLayoutIdLst>
</p:sldMaster>
</file>

<file path=ppt/slideMasters/slideMaster3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332" name="think-cell data - do not delete"/>
          <p:cNvGraphicFramePr/>
          <p:nvPr/>
        </p:nvGraphicFramePr>
        <p:xfrm>
          <a:off x="1440" y="1440"/>
          <a:ext cx="1080" cy="1080"/>
        </p:xfrm>
        <a:graphic>
          <a:graphicData uri="http://schemas.openxmlformats.org/presentationml/2006/ole">
            <p:oleObj r:id="rId2" spid="">
              <p:embed/>
              <p:pic>
                <p:nvPicPr>
                  <p:cNvPr id="733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334" name="Vertical line"/>
          <p:cNvCxnSpPr/>
          <p:nvPr/>
        </p:nvCxnSpPr>
        <p:spPr>
          <a:xfrm>
            <a:off x="11350440" y="6120000"/>
            <a:ext cx="360" cy="360360"/>
          </a:xfrm>
          <a:prstGeom prst="straightConnector1">
            <a:avLst/>
          </a:prstGeom>
          <a:ln cap="rnd" w="12600">
            <a:solidFill>
              <a:schemeClr val="lt2"/>
            </a:solidFill>
            <a:miter/>
          </a:ln>
        </p:spPr>
      </p:cxnSp>
      <p:pic>
        <p:nvPicPr>
          <p:cNvPr id="7335"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336" name="bottom separator"/>
          <p:cNvCxnSpPr/>
          <p:nvPr/>
        </p:nvCxnSpPr>
        <p:spPr>
          <a:xfrm>
            <a:off x="515880" y="5965920"/>
            <a:ext cx="11196720" cy="360"/>
          </a:xfrm>
          <a:prstGeom prst="straightConnector1">
            <a:avLst/>
          </a:prstGeom>
          <a:ln w="6480">
            <a:solidFill>
              <a:srgbClr val="e7e6e6"/>
            </a:solidFill>
            <a:miter/>
          </a:ln>
        </p:spPr>
      </p:cxnSp>
      <p:cxnSp>
        <p:nvCxnSpPr>
          <p:cNvPr id="7337" name="top separator"/>
          <p:cNvCxnSpPr/>
          <p:nvPr/>
        </p:nvCxnSpPr>
        <p:spPr>
          <a:xfrm>
            <a:off x="515880" y="989280"/>
            <a:ext cx="11196720" cy="360"/>
          </a:xfrm>
          <a:prstGeom prst="straightConnector1">
            <a:avLst/>
          </a:prstGeom>
          <a:ln w="6480">
            <a:solidFill>
              <a:srgbClr val="e7e6e6"/>
            </a:solidFill>
            <a:miter/>
          </a:ln>
        </p:spPr>
      </p:cxnSp>
      <p:sp>
        <p:nvSpPr>
          <p:cNvPr id="7338" name="PlaceHolder 1"/>
          <p:cNvSpPr>
            <a:spLocks noGrp="1"/>
          </p:cNvSpPr>
          <p:nvPr>
            <p:ph type="title"/>
          </p:nvPr>
        </p:nvSpPr>
        <p:spPr>
          <a:xfrm>
            <a:off x="525600" y="19440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339" name="PlaceHolder 2"/>
          <p:cNvSpPr>
            <a:spLocks noGrp="1"/>
          </p:cNvSpPr>
          <p:nvPr>
            <p:ph type="sldNum" idx="532"/>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EDC79DD7-C8EA-425F-96D5-FDA29E9CA1E5}"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340" name="PlaceHolder 3"/>
          <p:cNvSpPr>
            <a:spLocks noGrp="1"/>
          </p:cNvSpPr>
          <p:nvPr>
            <p:ph type="body"/>
          </p:nvPr>
        </p:nvSpPr>
        <p:spPr>
          <a:xfrm>
            <a:off x="525600" y="6109200"/>
            <a:ext cx="719640" cy="554040"/>
          </a:xfrm>
          <a:prstGeom prst="rect">
            <a:avLst/>
          </a:prstGeom>
          <a:noFill/>
          <a:ln w="0">
            <a:noFill/>
          </a:ln>
        </p:spPr>
        <p:txBody>
          <a:bodyPr lIns="0" rIns="0" tIns="0" bIns="0" anchor="t">
            <a:noAutofit/>
          </a:bodyPr>
          <a:p>
            <a:pPr marL="432000" indent="-324000" defTabSz="914400">
              <a:lnSpc>
                <a:spcPts val="1400"/>
              </a:lnSpc>
              <a:spcBef>
                <a:spcPts val="601"/>
              </a:spcBef>
              <a:spcAft>
                <a:spcPts val="601"/>
              </a:spcAft>
              <a:buClr>
                <a:srgbClr val="000000"/>
              </a:buClr>
              <a:buSzPct val="45000"/>
              <a:buFont typeface="Wingdings" charset="2"/>
              <a:buChar char=""/>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341" name="PlaceHolder 4"/>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342" name="Rounded Rectangle 14"/>
          <p:cNvSpPr/>
          <p:nvPr/>
        </p:nvSpPr>
        <p:spPr>
          <a:xfrm>
            <a:off x="525600" y="1062000"/>
            <a:ext cx="3491640" cy="2231640"/>
          </a:xfrm>
          <a:prstGeom prst="roundRect">
            <a:avLst>
              <a:gd name="adj" fmla="val 4257"/>
            </a:avLst>
          </a:prstGeom>
          <a:solidFill>
            <a:schemeClr val="lt1"/>
          </a:solidFill>
          <a:ln w="12600">
            <a:noFill/>
          </a:ln>
          <a:effectLst>
            <a:outerShdw dist="0" dir="0" blurRad="355680" rotWithShape="0">
              <a:srgbClr val="0d0740">
                <a:alpha val="23000"/>
              </a:srgbClr>
            </a:outerShdw>
          </a:effectLst>
        </p:spPr>
        <p:style>
          <a:lnRef idx="0"/>
          <a:fillRef idx="0"/>
          <a:effectRef idx="0"/>
          <a:fontRef idx="minor"/>
        </p:style>
        <p:txBody>
          <a:bodyPr lIns="90000" rIns="90000" tIns="45000" bIns="45000" anchor="ctr">
            <a:noAutofit/>
          </a:bodyPr>
          <a:p>
            <a:endParaRPr b="0" lang="en-NL" sz="1800" strike="noStrike" u="none">
              <a:solidFill>
                <a:schemeClr val="lt1"/>
              </a:solidFill>
              <a:effectLst/>
              <a:uFillTx/>
              <a:latin typeface="Arial"/>
            </a:endParaRPr>
          </a:p>
        </p:txBody>
      </p:sp>
      <p:sp>
        <p:nvSpPr>
          <p:cNvPr id="7343" name="Rectangle: Rounded Corners 4"/>
          <p:cNvSpPr/>
          <p:nvPr/>
        </p:nvSpPr>
        <p:spPr>
          <a:xfrm>
            <a:off x="525600" y="1761120"/>
            <a:ext cx="3484080" cy="1696320"/>
          </a:xfrm>
          <a:prstGeom prst="roundRect">
            <a:avLst>
              <a:gd name="adj" fmla="val 0"/>
            </a:avLst>
          </a:prstGeom>
          <a:noFill/>
          <a:ln w="12600">
            <a:noFill/>
          </a:ln>
        </p:spPr>
        <p:style>
          <a:lnRef idx="0"/>
          <a:fillRef idx="0"/>
          <a:effectRef idx="0"/>
          <a:fontRef idx="minor"/>
        </p:style>
        <p:txBody>
          <a:bodyPr lIns="396000" rIns="180000" anchor="t">
            <a:noAutofit/>
          </a:bodyPr>
          <a:p>
            <a:endParaRPr b="0" lang="en-US" sz="1200" strike="noStrike" u="none">
              <a:solidFill>
                <a:schemeClr val="dk1"/>
              </a:solidFill>
              <a:effectLst/>
              <a:uFillTx/>
              <a:latin typeface="Arial"/>
            </a:endParaRPr>
          </a:p>
        </p:txBody>
      </p:sp>
      <p:sp>
        <p:nvSpPr>
          <p:cNvPr id="7344" name="PlaceHolder 5"/>
          <p:cNvSpPr>
            <a:spLocks noGrp="1"/>
          </p:cNvSpPr>
          <p:nvPr>
            <p:ph type="body"/>
          </p:nvPr>
        </p:nvSpPr>
        <p:spPr>
          <a:xfrm>
            <a:off x="1200240" y="1119600"/>
            <a:ext cx="2733480" cy="542520"/>
          </a:xfrm>
          <a:prstGeom prst="rect">
            <a:avLst/>
          </a:prstGeom>
          <a:noFill/>
          <a:ln w="0">
            <a:noFill/>
          </a:ln>
        </p:spPr>
        <p:txBody>
          <a:bodyPr lIns="0" rIns="0" tIns="0" bIns="0" anchor="ctr">
            <a:noAutofit/>
          </a:bodyPr>
          <a:p>
            <a:pPr indent="0" defTabSz="914400">
              <a:lnSpc>
                <a:spcPts val="1559"/>
              </a:lnSpc>
              <a:spcBef>
                <a:spcPts val="601"/>
              </a:spcBef>
              <a:spcAft>
                <a:spcPts val="601"/>
              </a:spcAft>
              <a:buNone/>
              <a:tabLst>
                <a:tab algn="l" pos="0"/>
              </a:tabLst>
            </a:pPr>
            <a:r>
              <a:rPr b="1" lang="en-US" sz="1800" strike="noStrike" u="none">
                <a:solidFill>
                  <a:schemeClr val="dk2"/>
                </a:solidFill>
                <a:effectLst/>
                <a:uFillTx/>
                <a:latin typeface="Calibri"/>
              </a:rPr>
              <a:t>Click to edit header</a:t>
            </a:r>
            <a:endParaRPr b="0" lang="en-US" sz="1800" strike="noStrike" u="none">
              <a:solidFill>
                <a:schemeClr val="dk2"/>
              </a:solidFill>
              <a:effectLst/>
              <a:uFillTx/>
              <a:latin typeface="Arial"/>
            </a:endParaRPr>
          </a:p>
        </p:txBody>
      </p:sp>
      <p:sp>
        <p:nvSpPr>
          <p:cNvPr id="7345" name="PlaceHolder 6"/>
          <p:cNvSpPr>
            <a:spLocks noGrp="1"/>
          </p:cNvSpPr>
          <p:nvPr>
            <p:ph type="body"/>
          </p:nvPr>
        </p:nvSpPr>
        <p:spPr>
          <a:xfrm>
            <a:off x="648000" y="1112400"/>
            <a:ext cx="539640" cy="539640"/>
          </a:xfrm>
          <a:prstGeom prst="rect">
            <a:avLst/>
          </a:prstGeom>
          <a:noFill/>
          <a:ln w="0">
            <a:noFill/>
          </a:ln>
        </p:spPr>
        <p:txBody>
          <a:bodyPr lIns="0" rIns="0" tIns="0" bIns="0" anchor="t">
            <a:normAutofit fontScale="25000" lnSpcReduction="19999"/>
          </a:bodyPr>
          <a:p>
            <a:pPr marL="432000" indent="-324000">
              <a:lnSpc>
                <a:spcPts val="1400"/>
              </a:lnSpc>
              <a:spcBef>
                <a:spcPts val="1417"/>
              </a:spcBef>
              <a:buClr>
                <a:srgbClr val="000000"/>
              </a:buClr>
              <a:buSzPct val="45000"/>
              <a:buFont typeface="Wingdings" charset="2"/>
              <a:buChar char=""/>
            </a:pPr>
            <a:r>
              <a:rPr b="0" lang="zh-CN" sz="1200" strike="noStrike" u="none">
                <a:solidFill>
                  <a:schemeClr val="dk2"/>
                </a:solidFill>
                <a:effectLst/>
                <a:uFillTx/>
                <a:latin typeface="Arial"/>
              </a:rPr>
              <a:t>点击以编辑提纲文本格式</a:t>
            </a:r>
            <a:endParaRPr b="0" lang="en-US" sz="1200" strike="noStrike" u="none">
              <a:solidFill>
                <a:schemeClr val="dk2"/>
              </a:solidFill>
              <a:effectLst/>
              <a:uFillTx/>
              <a:latin typeface="Arial"/>
            </a:endParaRPr>
          </a:p>
          <a:p>
            <a:pPr lvl="1" marL="864000" indent="-324000">
              <a:spcBef>
                <a:spcPts val="1134"/>
              </a:spcBef>
              <a:buClr>
                <a:srgbClr val="000000"/>
              </a:buClr>
              <a:buSzPct val="75000"/>
              <a:buFont typeface="Symbol" charset="2"/>
              <a:buChar char=""/>
            </a:pPr>
            <a:r>
              <a:rPr b="0" lang="zh-CN" sz="1200" strike="noStrike" u="none">
                <a:solidFill>
                  <a:schemeClr val="dk2"/>
                </a:solidFill>
                <a:effectLst/>
                <a:uFillTx/>
                <a:latin typeface="Arial"/>
              </a:rPr>
              <a:t>第二提纲级别</a:t>
            </a:r>
            <a:endParaRPr b="0" lang="en-US" sz="1200" strike="noStrike" u="none">
              <a:solidFill>
                <a:schemeClr val="dk2"/>
              </a:solidFill>
              <a:effectLst/>
              <a:uFillTx/>
              <a:latin typeface="Arial"/>
            </a:endParaRPr>
          </a:p>
          <a:p>
            <a:pPr lvl="2" marL="1296000" indent="-288000">
              <a:spcBef>
                <a:spcPts val="850"/>
              </a:spcBef>
              <a:buClr>
                <a:srgbClr val="000000"/>
              </a:buClr>
              <a:buSzPct val="45000"/>
              <a:buFont typeface="Wingdings" charset="2"/>
              <a:buChar char=""/>
            </a:pPr>
            <a:r>
              <a:rPr b="0" lang="zh-CN" sz="1200" strike="noStrike" u="none">
                <a:solidFill>
                  <a:schemeClr val="dk2"/>
                </a:solidFill>
                <a:effectLst/>
                <a:uFillTx/>
                <a:latin typeface="Arial"/>
              </a:rPr>
              <a:t>第三提纲级别</a:t>
            </a:r>
            <a:endParaRPr b="0" lang="en-US" sz="1200" strike="noStrike" u="none">
              <a:solidFill>
                <a:schemeClr val="dk2"/>
              </a:solidFill>
              <a:effectLst/>
              <a:uFillTx/>
              <a:latin typeface="Arial"/>
            </a:endParaRPr>
          </a:p>
          <a:p>
            <a:pPr lvl="3" marL="1728000" indent="-216000">
              <a:spcBef>
                <a:spcPts val="567"/>
              </a:spcBef>
              <a:buClr>
                <a:srgbClr val="000000"/>
              </a:buClr>
              <a:buSzPct val="75000"/>
              <a:buFont typeface="Symbol" charset="2"/>
              <a:buChar char=""/>
            </a:pPr>
            <a:r>
              <a:rPr b="0" lang="zh-CN" sz="1200" strike="noStrike" u="none">
                <a:solidFill>
                  <a:schemeClr val="dk2"/>
                </a:solidFill>
                <a:effectLst/>
                <a:uFillTx/>
                <a:latin typeface="Arial"/>
              </a:rPr>
              <a:t>第四提纲级别</a:t>
            </a:r>
            <a:endParaRPr b="0" lang="en-US" sz="1200" strike="noStrike" u="none">
              <a:solidFill>
                <a:schemeClr val="dk2"/>
              </a:solidFill>
              <a:effectLst/>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第五提纲级别</a:t>
            </a:r>
            <a:endParaRPr b="0" lang="en-US" sz="2000" strike="noStrike" u="none">
              <a:solidFill>
                <a:schemeClr val="dk2"/>
              </a:solidFill>
              <a:effectLst/>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第六提纲级别</a:t>
            </a:r>
            <a:endParaRPr b="0" lang="en-US" sz="2000" strike="noStrike" u="none">
              <a:solidFill>
                <a:schemeClr val="dk2"/>
              </a:solidFill>
              <a:effectLst/>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第七提纲级别</a:t>
            </a:r>
            <a:endParaRPr b="0" lang="en-US" sz="2000" strike="noStrike" u="none">
              <a:solidFill>
                <a:schemeClr val="dk2"/>
              </a:solidFill>
              <a:effectLst/>
              <a:uFillTx/>
              <a:latin typeface="Arial"/>
            </a:endParaRPr>
          </a:p>
        </p:txBody>
      </p:sp>
      <p:sp>
        <p:nvSpPr>
          <p:cNvPr id="7346" name="PlaceHolder 7"/>
          <p:cNvSpPr>
            <a:spLocks noGrp="1"/>
          </p:cNvSpPr>
          <p:nvPr>
            <p:ph type="body"/>
          </p:nvPr>
        </p:nvSpPr>
        <p:spPr>
          <a:xfrm>
            <a:off x="533520" y="1756800"/>
            <a:ext cx="3491640" cy="1445760"/>
          </a:xfrm>
          <a:prstGeom prst="rect">
            <a:avLst/>
          </a:prstGeom>
          <a:noFill/>
          <a:ln w="0">
            <a:noFill/>
          </a:ln>
        </p:spPr>
        <p:txBody>
          <a:bodyPr lIns="216000" rIns="72000" tIns="0" bIns="0" anchor="t">
            <a:noAutofit/>
          </a:bodyPr>
          <a:p>
            <a:pPr marL="172800" indent="-17280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 Master text styles</a:t>
            </a:r>
            <a:endParaRPr b="0" lang="en-US" sz="1200" strike="noStrike" u="none">
              <a:solidFill>
                <a:schemeClr val="dk2"/>
              </a:solidFill>
              <a:effectLst/>
              <a:uFillTx/>
              <a:latin typeface="Arial"/>
            </a:endParaRPr>
          </a:p>
        </p:txBody>
      </p:sp>
      <p:sp>
        <p:nvSpPr>
          <p:cNvPr id="7347" name="Rounded Rectangle 26"/>
          <p:cNvSpPr/>
          <p:nvPr/>
        </p:nvSpPr>
        <p:spPr>
          <a:xfrm>
            <a:off x="533520" y="3651120"/>
            <a:ext cx="3491640" cy="2231640"/>
          </a:xfrm>
          <a:prstGeom prst="roundRect">
            <a:avLst>
              <a:gd name="adj" fmla="val 4257"/>
            </a:avLst>
          </a:prstGeom>
          <a:solidFill>
            <a:schemeClr val="lt1"/>
          </a:solidFill>
          <a:ln w="12600">
            <a:noFill/>
          </a:ln>
          <a:effectLst>
            <a:outerShdw dist="0" dir="0" blurRad="355680" rotWithShape="0">
              <a:srgbClr val="0d0740">
                <a:alpha val="23000"/>
              </a:srgbClr>
            </a:outerShdw>
          </a:effectLst>
        </p:spPr>
        <p:style>
          <a:lnRef idx="0"/>
          <a:fillRef idx="0"/>
          <a:effectRef idx="0"/>
          <a:fontRef idx="minor"/>
        </p:style>
        <p:txBody>
          <a:bodyPr lIns="90000" rIns="90000" tIns="45000" bIns="45000" anchor="ctr">
            <a:noAutofit/>
          </a:bodyPr>
          <a:p>
            <a:endParaRPr b="0" lang="en-NL" sz="1800" strike="noStrike" u="none">
              <a:solidFill>
                <a:schemeClr val="lt1"/>
              </a:solidFill>
              <a:effectLst/>
              <a:uFillTx/>
              <a:latin typeface="Arial"/>
            </a:endParaRPr>
          </a:p>
        </p:txBody>
      </p:sp>
      <p:sp>
        <p:nvSpPr>
          <p:cNvPr id="7348" name="PlaceHolder 8"/>
          <p:cNvSpPr>
            <a:spLocks noGrp="1"/>
          </p:cNvSpPr>
          <p:nvPr>
            <p:ph type="body"/>
          </p:nvPr>
        </p:nvSpPr>
        <p:spPr>
          <a:xfrm>
            <a:off x="1207800" y="3711600"/>
            <a:ext cx="2733480" cy="542520"/>
          </a:xfrm>
          <a:prstGeom prst="rect">
            <a:avLst/>
          </a:prstGeom>
          <a:noFill/>
          <a:ln w="0">
            <a:noFill/>
          </a:ln>
        </p:spPr>
        <p:txBody>
          <a:bodyPr lIns="0" rIns="0" tIns="0" bIns="0" anchor="ctr">
            <a:noAutofit/>
          </a:bodyPr>
          <a:p>
            <a:pPr indent="0" defTabSz="914400">
              <a:lnSpc>
                <a:spcPts val="1559"/>
              </a:lnSpc>
              <a:spcBef>
                <a:spcPts val="601"/>
              </a:spcBef>
              <a:spcAft>
                <a:spcPts val="601"/>
              </a:spcAft>
              <a:buNone/>
              <a:tabLst>
                <a:tab algn="l" pos="0"/>
              </a:tabLst>
            </a:pPr>
            <a:r>
              <a:rPr b="1" lang="en-US" sz="1800" strike="noStrike" u="none">
                <a:solidFill>
                  <a:schemeClr val="dk2"/>
                </a:solidFill>
                <a:effectLst/>
                <a:uFillTx/>
                <a:latin typeface="Calibri"/>
              </a:rPr>
              <a:t>Click to edit header</a:t>
            </a:r>
            <a:endParaRPr b="0" lang="en-US" sz="1800" strike="noStrike" u="none">
              <a:solidFill>
                <a:schemeClr val="dk2"/>
              </a:solidFill>
              <a:effectLst/>
              <a:uFillTx/>
              <a:latin typeface="Arial"/>
            </a:endParaRPr>
          </a:p>
        </p:txBody>
      </p:sp>
      <p:sp>
        <p:nvSpPr>
          <p:cNvPr id="7349" name="PlaceHolder 9"/>
          <p:cNvSpPr>
            <a:spLocks noGrp="1"/>
          </p:cNvSpPr>
          <p:nvPr>
            <p:ph type="body"/>
          </p:nvPr>
        </p:nvSpPr>
        <p:spPr>
          <a:xfrm>
            <a:off x="655920" y="3705120"/>
            <a:ext cx="539640" cy="539640"/>
          </a:xfrm>
          <a:prstGeom prst="rect">
            <a:avLst/>
          </a:prstGeom>
          <a:noFill/>
          <a:ln w="0">
            <a:noFill/>
          </a:ln>
        </p:spPr>
        <p:txBody>
          <a:bodyPr lIns="0" rIns="0" tIns="0" bIns="0" anchor="t">
            <a:normAutofit fontScale="25000" lnSpcReduction="19999"/>
          </a:bodyPr>
          <a:p>
            <a:pPr marL="432000" indent="-324000">
              <a:lnSpc>
                <a:spcPts val="1400"/>
              </a:lnSpc>
              <a:spcBef>
                <a:spcPts val="1417"/>
              </a:spcBef>
              <a:buClr>
                <a:srgbClr val="000000"/>
              </a:buClr>
              <a:buSzPct val="45000"/>
              <a:buFont typeface="Wingdings" charset="2"/>
              <a:buChar char=""/>
            </a:pPr>
            <a:r>
              <a:rPr b="0" lang="zh-CN" sz="1200" strike="noStrike" u="none">
                <a:solidFill>
                  <a:schemeClr val="dk2"/>
                </a:solidFill>
                <a:effectLst/>
                <a:uFillTx/>
                <a:latin typeface="Arial"/>
              </a:rPr>
              <a:t>点击以编辑提纲文本格式</a:t>
            </a:r>
            <a:endParaRPr b="0" lang="en-US" sz="1200" strike="noStrike" u="none">
              <a:solidFill>
                <a:schemeClr val="dk2"/>
              </a:solidFill>
              <a:effectLst/>
              <a:uFillTx/>
              <a:latin typeface="Arial"/>
            </a:endParaRPr>
          </a:p>
          <a:p>
            <a:pPr lvl="1" marL="864000" indent="-324000">
              <a:spcBef>
                <a:spcPts val="1134"/>
              </a:spcBef>
              <a:buClr>
                <a:srgbClr val="000000"/>
              </a:buClr>
              <a:buSzPct val="75000"/>
              <a:buFont typeface="Symbol" charset="2"/>
              <a:buChar char=""/>
            </a:pPr>
            <a:r>
              <a:rPr b="0" lang="zh-CN" sz="1200" strike="noStrike" u="none">
                <a:solidFill>
                  <a:schemeClr val="dk2"/>
                </a:solidFill>
                <a:effectLst/>
                <a:uFillTx/>
                <a:latin typeface="Arial"/>
              </a:rPr>
              <a:t>第二提纲级别</a:t>
            </a:r>
            <a:endParaRPr b="0" lang="en-US" sz="1200" strike="noStrike" u="none">
              <a:solidFill>
                <a:schemeClr val="dk2"/>
              </a:solidFill>
              <a:effectLst/>
              <a:uFillTx/>
              <a:latin typeface="Arial"/>
            </a:endParaRPr>
          </a:p>
          <a:p>
            <a:pPr lvl="2" marL="1296000" indent="-288000">
              <a:spcBef>
                <a:spcPts val="850"/>
              </a:spcBef>
              <a:buClr>
                <a:srgbClr val="000000"/>
              </a:buClr>
              <a:buSzPct val="45000"/>
              <a:buFont typeface="Wingdings" charset="2"/>
              <a:buChar char=""/>
            </a:pPr>
            <a:r>
              <a:rPr b="0" lang="zh-CN" sz="1200" strike="noStrike" u="none">
                <a:solidFill>
                  <a:schemeClr val="dk2"/>
                </a:solidFill>
                <a:effectLst/>
                <a:uFillTx/>
                <a:latin typeface="Arial"/>
              </a:rPr>
              <a:t>第三提纲级别</a:t>
            </a:r>
            <a:endParaRPr b="0" lang="en-US" sz="1200" strike="noStrike" u="none">
              <a:solidFill>
                <a:schemeClr val="dk2"/>
              </a:solidFill>
              <a:effectLst/>
              <a:uFillTx/>
              <a:latin typeface="Arial"/>
            </a:endParaRPr>
          </a:p>
          <a:p>
            <a:pPr lvl="3" marL="1728000" indent="-216000">
              <a:spcBef>
                <a:spcPts val="567"/>
              </a:spcBef>
              <a:buClr>
                <a:srgbClr val="000000"/>
              </a:buClr>
              <a:buSzPct val="75000"/>
              <a:buFont typeface="Symbol" charset="2"/>
              <a:buChar char=""/>
            </a:pPr>
            <a:r>
              <a:rPr b="0" lang="zh-CN" sz="1200" strike="noStrike" u="none">
                <a:solidFill>
                  <a:schemeClr val="dk2"/>
                </a:solidFill>
                <a:effectLst/>
                <a:uFillTx/>
                <a:latin typeface="Arial"/>
              </a:rPr>
              <a:t>第四提纲级别</a:t>
            </a:r>
            <a:endParaRPr b="0" lang="en-US" sz="1200" strike="noStrike" u="none">
              <a:solidFill>
                <a:schemeClr val="dk2"/>
              </a:solidFill>
              <a:effectLst/>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第五提纲级别</a:t>
            </a:r>
            <a:endParaRPr b="0" lang="en-US" sz="2000" strike="noStrike" u="none">
              <a:solidFill>
                <a:schemeClr val="dk2"/>
              </a:solidFill>
              <a:effectLst/>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第六提纲级别</a:t>
            </a:r>
            <a:endParaRPr b="0" lang="en-US" sz="2000" strike="noStrike" u="none">
              <a:solidFill>
                <a:schemeClr val="dk2"/>
              </a:solidFill>
              <a:effectLst/>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第七提纲级别</a:t>
            </a:r>
            <a:endParaRPr b="0" lang="en-US" sz="2000" strike="noStrike" u="none">
              <a:solidFill>
                <a:schemeClr val="dk2"/>
              </a:solidFill>
              <a:effectLst/>
              <a:uFillTx/>
              <a:latin typeface="Arial"/>
            </a:endParaRPr>
          </a:p>
        </p:txBody>
      </p:sp>
      <p:sp>
        <p:nvSpPr>
          <p:cNvPr id="7350" name="PlaceHolder 10"/>
          <p:cNvSpPr>
            <a:spLocks noGrp="1"/>
          </p:cNvSpPr>
          <p:nvPr>
            <p:ph type="body"/>
          </p:nvPr>
        </p:nvSpPr>
        <p:spPr>
          <a:xfrm>
            <a:off x="541080" y="4349880"/>
            <a:ext cx="3491640" cy="1445760"/>
          </a:xfrm>
          <a:prstGeom prst="rect">
            <a:avLst/>
          </a:prstGeom>
          <a:noFill/>
          <a:ln w="0">
            <a:noFill/>
          </a:ln>
        </p:spPr>
        <p:txBody>
          <a:bodyPr lIns="216000" rIns="72000" tIns="0" bIns="0" anchor="t">
            <a:noAutofit/>
          </a:bodyPr>
          <a:p>
            <a:pPr marL="172800" indent="-17280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 Master text styles</a:t>
            </a:r>
            <a:endParaRPr b="0" lang="en-US" sz="1200" strike="noStrike" u="none">
              <a:solidFill>
                <a:schemeClr val="dk2"/>
              </a:solidFill>
              <a:effectLst/>
              <a:uFillTx/>
              <a:latin typeface="Arial"/>
            </a:endParaRPr>
          </a:p>
        </p:txBody>
      </p:sp>
      <p:sp>
        <p:nvSpPr>
          <p:cNvPr id="7351" name="Rounded Rectangle 30"/>
          <p:cNvSpPr/>
          <p:nvPr/>
        </p:nvSpPr>
        <p:spPr>
          <a:xfrm>
            <a:off x="8193600" y="1058400"/>
            <a:ext cx="3491640" cy="2231640"/>
          </a:xfrm>
          <a:prstGeom prst="roundRect">
            <a:avLst>
              <a:gd name="adj" fmla="val 4257"/>
            </a:avLst>
          </a:prstGeom>
          <a:solidFill>
            <a:schemeClr val="lt1"/>
          </a:solidFill>
          <a:ln w="12600">
            <a:noFill/>
          </a:ln>
          <a:effectLst>
            <a:outerShdw dist="0" dir="0" blurRad="355680" rotWithShape="0">
              <a:srgbClr val="0d0740">
                <a:alpha val="23000"/>
              </a:srgbClr>
            </a:outerShdw>
          </a:effectLst>
        </p:spPr>
        <p:style>
          <a:lnRef idx="0"/>
          <a:fillRef idx="0"/>
          <a:effectRef idx="0"/>
          <a:fontRef idx="minor"/>
        </p:style>
        <p:txBody>
          <a:bodyPr lIns="90000" rIns="90000" tIns="45000" bIns="45000" anchor="ctr">
            <a:noAutofit/>
          </a:bodyPr>
          <a:p>
            <a:endParaRPr b="0" lang="en-NL" sz="1800" strike="noStrike" u="none">
              <a:solidFill>
                <a:schemeClr val="lt1"/>
              </a:solidFill>
              <a:effectLst/>
              <a:uFillTx/>
              <a:latin typeface="Arial"/>
            </a:endParaRPr>
          </a:p>
        </p:txBody>
      </p:sp>
      <p:sp>
        <p:nvSpPr>
          <p:cNvPr id="7352" name="PlaceHolder 11"/>
          <p:cNvSpPr>
            <a:spLocks noGrp="1"/>
          </p:cNvSpPr>
          <p:nvPr>
            <p:ph type="body"/>
          </p:nvPr>
        </p:nvSpPr>
        <p:spPr>
          <a:xfrm>
            <a:off x="8868240" y="1119600"/>
            <a:ext cx="2733480" cy="542520"/>
          </a:xfrm>
          <a:prstGeom prst="rect">
            <a:avLst/>
          </a:prstGeom>
          <a:noFill/>
          <a:ln w="0">
            <a:noFill/>
          </a:ln>
        </p:spPr>
        <p:txBody>
          <a:bodyPr lIns="0" rIns="0" tIns="0" bIns="0" anchor="ctr">
            <a:noAutofit/>
          </a:bodyPr>
          <a:p>
            <a:pPr indent="0" defTabSz="914400">
              <a:lnSpc>
                <a:spcPts val="1559"/>
              </a:lnSpc>
              <a:spcBef>
                <a:spcPts val="601"/>
              </a:spcBef>
              <a:spcAft>
                <a:spcPts val="601"/>
              </a:spcAft>
              <a:buNone/>
              <a:tabLst>
                <a:tab algn="l" pos="0"/>
              </a:tabLst>
            </a:pPr>
            <a:r>
              <a:rPr b="1" lang="en-US" sz="1800" strike="noStrike" u="none">
                <a:solidFill>
                  <a:schemeClr val="dk2"/>
                </a:solidFill>
                <a:effectLst/>
                <a:uFillTx/>
                <a:latin typeface="Calibri"/>
              </a:rPr>
              <a:t>Click to edit header</a:t>
            </a:r>
            <a:endParaRPr b="0" lang="en-US" sz="1800" strike="noStrike" u="none">
              <a:solidFill>
                <a:schemeClr val="dk2"/>
              </a:solidFill>
              <a:effectLst/>
              <a:uFillTx/>
              <a:latin typeface="Arial"/>
            </a:endParaRPr>
          </a:p>
        </p:txBody>
      </p:sp>
      <p:sp>
        <p:nvSpPr>
          <p:cNvPr id="7353" name="PlaceHolder 12"/>
          <p:cNvSpPr>
            <a:spLocks noGrp="1"/>
          </p:cNvSpPr>
          <p:nvPr>
            <p:ph type="body"/>
          </p:nvPr>
        </p:nvSpPr>
        <p:spPr>
          <a:xfrm>
            <a:off x="8316000" y="1113120"/>
            <a:ext cx="539640" cy="539640"/>
          </a:xfrm>
          <a:prstGeom prst="rect">
            <a:avLst/>
          </a:prstGeom>
          <a:noFill/>
          <a:ln w="0">
            <a:noFill/>
          </a:ln>
        </p:spPr>
        <p:txBody>
          <a:bodyPr lIns="0" rIns="0" tIns="0" bIns="0" anchor="t">
            <a:normAutofit fontScale="25000" lnSpcReduction="19999"/>
          </a:bodyPr>
          <a:p>
            <a:pPr marL="432000" indent="-324000">
              <a:lnSpc>
                <a:spcPts val="1400"/>
              </a:lnSpc>
              <a:spcBef>
                <a:spcPts val="1417"/>
              </a:spcBef>
              <a:buClr>
                <a:srgbClr val="000000"/>
              </a:buClr>
              <a:buSzPct val="45000"/>
              <a:buFont typeface="Wingdings" charset="2"/>
              <a:buChar char=""/>
            </a:pPr>
            <a:r>
              <a:rPr b="0" lang="zh-CN" sz="1200" strike="noStrike" u="none">
                <a:solidFill>
                  <a:schemeClr val="dk2"/>
                </a:solidFill>
                <a:effectLst/>
                <a:uFillTx/>
                <a:latin typeface="Arial"/>
              </a:rPr>
              <a:t>点击以编辑提纲文本格式</a:t>
            </a:r>
            <a:endParaRPr b="0" lang="en-US" sz="1200" strike="noStrike" u="none">
              <a:solidFill>
                <a:schemeClr val="dk2"/>
              </a:solidFill>
              <a:effectLst/>
              <a:uFillTx/>
              <a:latin typeface="Arial"/>
            </a:endParaRPr>
          </a:p>
          <a:p>
            <a:pPr lvl="1" marL="864000" indent="-324000">
              <a:spcBef>
                <a:spcPts val="1134"/>
              </a:spcBef>
              <a:buClr>
                <a:srgbClr val="000000"/>
              </a:buClr>
              <a:buSzPct val="75000"/>
              <a:buFont typeface="Symbol" charset="2"/>
              <a:buChar char=""/>
            </a:pPr>
            <a:r>
              <a:rPr b="0" lang="zh-CN" sz="1200" strike="noStrike" u="none">
                <a:solidFill>
                  <a:schemeClr val="dk2"/>
                </a:solidFill>
                <a:effectLst/>
                <a:uFillTx/>
                <a:latin typeface="Arial"/>
              </a:rPr>
              <a:t>第二提纲级别</a:t>
            </a:r>
            <a:endParaRPr b="0" lang="en-US" sz="1200" strike="noStrike" u="none">
              <a:solidFill>
                <a:schemeClr val="dk2"/>
              </a:solidFill>
              <a:effectLst/>
              <a:uFillTx/>
              <a:latin typeface="Arial"/>
            </a:endParaRPr>
          </a:p>
          <a:p>
            <a:pPr lvl="2" marL="1296000" indent="-288000">
              <a:spcBef>
                <a:spcPts val="850"/>
              </a:spcBef>
              <a:buClr>
                <a:srgbClr val="000000"/>
              </a:buClr>
              <a:buSzPct val="45000"/>
              <a:buFont typeface="Wingdings" charset="2"/>
              <a:buChar char=""/>
            </a:pPr>
            <a:r>
              <a:rPr b="0" lang="zh-CN" sz="1200" strike="noStrike" u="none">
                <a:solidFill>
                  <a:schemeClr val="dk2"/>
                </a:solidFill>
                <a:effectLst/>
                <a:uFillTx/>
                <a:latin typeface="Arial"/>
              </a:rPr>
              <a:t>第三提纲级别</a:t>
            </a:r>
            <a:endParaRPr b="0" lang="en-US" sz="1200" strike="noStrike" u="none">
              <a:solidFill>
                <a:schemeClr val="dk2"/>
              </a:solidFill>
              <a:effectLst/>
              <a:uFillTx/>
              <a:latin typeface="Arial"/>
            </a:endParaRPr>
          </a:p>
          <a:p>
            <a:pPr lvl="3" marL="1728000" indent="-216000">
              <a:spcBef>
                <a:spcPts val="567"/>
              </a:spcBef>
              <a:buClr>
                <a:srgbClr val="000000"/>
              </a:buClr>
              <a:buSzPct val="75000"/>
              <a:buFont typeface="Symbol" charset="2"/>
              <a:buChar char=""/>
            </a:pPr>
            <a:r>
              <a:rPr b="0" lang="zh-CN" sz="1200" strike="noStrike" u="none">
                <a:solidFill>
                  <a:schemeClr val="dk2"/>
                </a:solidFill>
                <a:effectLst/>
                <a:uFillTx/>
                <a:latin typeface="Arial"/>
              </a:rPr>
              <a:t>第四提纲级别</a:t>
            </a:r>
            <a:endParaRPr b="0" lang="en-US" sz="1200" strike="noStrike" u="none">
              <a:solidFill>
                <a:schemeClr val="dk2"/>
              </a:solidFill>
              <a:effectLst/>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第五提纲级别</a:t>
            </a:r>
            <a:endParaRPr b="0" lang="en-US" sz="2000" strike="noStrike" u="none">
              <a:solidFill>
                <a:schemeClr val="dk2"/>
              </a:solidFill>
              <a:effectLst/>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第六提纲级别</a:t>
            </a:r>
            <a:endParaRPr b="0" lang="en-US" sz="2000" strike="noStrike" u="none">
              <a:solidFill>
                <a:schemeClr val="dk2"/>
              </a:solidFill>
              <a:effectLst/>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第七提纲级别</a:t>
            </a:r>
            <a:endParaRPr b="0" lang="en-US" sz="2000" strike="noStrike" u="none">
              <a:solidFill>
                <a:schemeClr val="dk2"/>
              </a:solidFill>
              <a:effectLst/>
              <a:uFillTx/>
              <a:latin typeface="Arial"/>
            </a:endParaRPr>
          </a:p>
        </p:txBody>
      </p:sp>
      <p:sp>
        <p:nvSpPr>
          <p:cNvPr id="7354" name="PlaceHolder 13"/>
          <p:cNvSpPr>
            <a:spLocks noGrp="1"/>
          </p:cNvSpPr>
          <p:nvPr>
            <p:ph type="body"/>
          </p:nvPr>
        </p:nvSpPr>
        <p:spPr>
          <a:xfrm>
            <a:off x="8201520" y="1756800"/>
            <a:ext cx="3491640" cy="1445760"/>
          </a:xfrm>
          <a:prstGeom prst="rect">
            <a:avLst/>
          </a:prstGeom>
          <a:noFill/>
          <a:ln w="0">
            <a:noFill/>
          </a:ln>
        </p:spPr>
        <p:txBody>
          <a:bodyPr lIns="216000" rIns="72000" tIns="0" bIns="0" anchor="t">
            <a:noAutofit/>
          </a:bodyPr>
          <a:p>
            <a:pPr marL="172800" indent="-17280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 Master text styles</a:t>
            </a:r>
            <a:endParaRPr b="0" lang="en-US" sz="1200" strike="noStrike" u="none">
              <a:solidFill>
                <a:schemeClr val="dk2"/>
              </a:solidFill>
              <a:effectLst/>
              <a:uFillTx/>
              <a:latin typeface="Arial"/>
            </a:endParaRPr>
          </a:p>
        </p:txBody>
      </p:sp>
      <p:sp>
        <p:nvSpPr>
          <p:cNvPr id="7355" name="Rounded Rectangle 34"/>
          <p:cNvSpPr/>
          <p:nvPr/>
        </p:nvSpPr>
        <p:spPr>
          <a:xfrm>
            <a:off x="8185680" y="3651120"/>
            <a:ext cx="3491640" cy="2231640"/>
          </a:xfrm>
          <a:prstGeom prst="roundRect">
            <a:avLst>
              <a:gd name="adj" fmla="val 4257"/>
            </a:avLst>
          </a:prstGeom>
          <a:solidFill>
            <a:schemeClr val="lt1"/>
          </a:solidFill>
          <a:ln w="12600">
            <a:noFill/>
          </a:ln>
          <a:effectLst>
            <a:outerShdw dist="0" dir="0" blurRad="355680" rotWithShape="0">
              <a:srgbClr val="0d0740">
                <a:alpha val="23000"/>
              </a:srgbClr>
            </a:outerShdw>
          </a:effectLst>
        </p:spPr>
        <p:style>
          <a:lnRef idx="0"/>
          <a:fillRef idx="0"/>
          <a:effectRef idx="0"/>
          <a:fontRef idx="minor"/>
        </p:style>
        <p:txBody>
          <a:bodyPr lIns="90000" rIns="90000" tIns="45000" bIns="45000" anchor="ctr">
            <a:noAutofit/>
          </a:bodyPr>
          <a:p>
            <a:endParaRPr b="0" lang="en-NL" sz="1800" strike="noStrike" u="none">
              <a:solidFill>
                <a:schemeClr val="lt1"/>
              </a:solidFill>
              <a:effectLst/>
              <a:uFillTx/>
              <a:latin typeface="Arial"/>
            </a:endParaRPr>
          </a:p>
        </p:txBody>
      </p:sp>
      <p:sp>
        <p:nvSpPr>
          <p:cNvPr id="7356" name="PlaceHolder 14"/>
          <p:cNvSpPr>
            <a:spLocks noGrp="1"/>
          </p:cNvSpPr>
          <p:nvPr>
            <p:ph type="body"/>
          </p:nvPr>
        </p:nvSpPr>
        <p:spPr>
          <a:xfrm>
            <a:off x="8860320" y="3711600"/>
            <a:ext cx="2733480" cy="542520"/>
          </a:xfrm>
          <a:prstGeom prst="rect">
            <a:avLst/>
          </a:prstGeom>
          <a:noFill/>
          <a:ln w="0">
            <a:noFill/>
          </a:ln>
        </p:spPr>
        <p:txBody>
          <a:bodyPr lIns="0" rIns="0" tIns="0" bIns="0" anchor="ctr">
            <a:noAutofit/>
          </a:bodyPr>
          <a:p>
            <a:pPr indent="0" defTabSz="914400">
              <a:lnSpc>
                <a:spcPts val="1559"/>
              </a:lnSpc>
              <a:spcBef>
                <a:spcPts val="601"/>
              </a:spcBef>
              <a:spcAft>
                <a:spcPts val="601"/>
              </a:spcAft>
              <a:buNone/>
              <a:tabLst>
                <a:tab algn="l" pos="0"/>
              </a:tabLst>
            </a:pPr>
            <a:r>
              <a:rPr b="1" lang="en-US" sz="1800" strike="noStrike" u="none">
                <a:solidFill>
                  <a:schemeClr val="dk2"/>
                </a:solidFill>
                <a:effectLst/>
                <a:uFillTx/>
                <a:latin typeface="Calibri"/>
              </a:rPr>
              <a:t>Click to edit header</a:t>
            </a:r>
            <a:endParaRPr b="0" lang="en-US" sz="1800" strike="noStrike" u="none">
              <a:solidFill>
                <a:schemeClr val="dk2"/>
              </a:solidFill>
              <a:effectLst/>
              <a:uFillTx/>
              <a:latin typeface="Arial"/>
            </a:endParaRPr>
          </a:p>
        </p:txBody>
      </p:sp>
      <p:sp>
        <p:nvSpPr>
          <p:cNvPr id="7357" name="PlaceHolder 15"/>
          <p:cNvSpPr>
            <a:spLocks noGrp="1"/>
          </p:cNvSpPr>
          <p:nvPr>
            <p:ph type="body"/>
          </p:nvPr>
        </p:nvSpPr>
        <p:spPr>
          <a:xfrm>
            <a:off x="8308080" y="3705120"/>
            <a:ext cx="539640" cy="539640"/>
          </a:xfrm>
          <a:prstGeom prst="rect">
            <a:avLst/>
          </a:prstGeom>
          <a:noFill/>
          <a:ln w="0">
            <a:noFill/>
          </a:ln>
        </p:spPr>
        <p:txBody>
          <a:bodyPr lIns="0" rIns="0" tIns="0" bIns="0" anchor="t">
            <a:normAutofit fontScale="25000" lnSpcReduction="19999"/>
          </a:bodyPr>
          <a:p>
            <a:pPr marL="432000" indent="-324000">
              <a:lnSpc>
                <a:spcPts val="1400"/>
              </a:lnSpc>
              <a:spcBef>
                <a:spcPts val="1417"/>
              </a:spcBef>
              <a:buClr>
                <a:srgbClr val="000000"/>
              </a:buClr>
              <a:buSzPct val="45000"/>
              <a:buFont typeface="Wingdings" charset="2"/>
              <a:buChar char=""/>
            </a:pPr>
            <a:r>
              <a:rPr b="0" lang="zh-CN" sz="1200" strike="noStrike" u="none">
                <a:solidFill>
                  <a:schemeClr val="dk2"/>
                </a:solidFill>
                <a:effectLst/>
                <a:uFillTx/>
                <a:latin typeface="Arial"/>
              </a:rPr>
              <a:t>点击以编辑提纲文本格式</a:t>
            </a:r>
            <a:endParaRPr b="0" lang="en-US" sz="1200" strike="noStrike" u="none">
              <a:solidFill>
                <a:schemeClr val="dk2"/>
              </a:solidFill>
              <a:effectLst/>
              <a:uFillTx/>
              <a:latin typeface="Arial"/>
            </a:endParaRPr>
          </a:p>
          <a:p>
            <a:pPr lvl="1" marL="864000" indent="-324000">
              <a:spcBef>
                <a:spcPts val="1134"/>
              </a:spcBef>
              <a:buClr>
                <a:srgbClr val="000000"/>
              </a:buClr>
              <a:buSzPct val="75000"/>
              <a:buFont typeface="Symbol" charset="2"/>
              <a:buChar char=""/>
            </a:pPr>
            <a:r>
              <a:rPr b="0" lang="zh-CN" sz="1200" strike="noStrike" u="none">
                <a:solidFill>
                  <a:schemeClr val="dk2"/>
                </a:solidFill>
                <a:effectLst/>
                <a:uFillTx/>
                <a:latin typeface="Arial"/>
              </a:rPr>
              <a:t>第二提纲级别</a:t>
            </a:r>
            <a:endParaRPr b="0" lang="en-US" sz="1200" strike="noStrike" u="none">
              <a:solidFill>
                <a:schemeClr val="dk2"/>
              </a:solidFill>
              <a:effectLst/>
              <a:uFillTx/>
              <a:latin typeface="Arial"/>
            </a:endParaRPr>
          </a:p>
          <a:p>
            <a:pPr lvl="2" marL="1296000" indent="-288000">
              <a:spcBef>
                <a:spcPts val="850"/>
              </a:spcBef>
              <a:buClr>
                <a:srgbClr val="000000"/>
              </a:buClr>
              <a:buSzPct val="45000"/>
              <a:buFont typeface="Wingdings" charset="2"/>
              <a:buChar char=""/>
            </a:pPr>
            <a:r>
              <a:rPr b="0" lang="zh-CN" sz="1200" strike="noStrike" u="none">
                <a:solidFill>
                  <a:schemeClr val="dk2"/>
                </a:solidFill>
                <a:effectLst/>
                <a:uFillTx/>
                <a:latin typeface="Arial"/>
              </a:rPr>
              <a:t>第三提纲级别</a:t>
            </a:r>
            <a:endParaRPr b="0" lang="en-US" sz="1200" strike="noStrike" u="none">
              <a:solidFill>
                <a:schemeClr val="dk2"/>
              </a:solidFill>
              <a:effectLst/>
              <a:uFillTx/>
              <a:latin typeface="Arial"/>
            </a:endParaRPr>
          </a:p>
          <a:p>
            <a:pPr lvl="3" marL="1728000" indent="-216000">
              <a:spcBef>
                <a:spcPts val="567"/>
              </a:spcBef>
              <a:buClr>
                <a:srgbClr val="000000"/>
              </a:buClr>
              <a:buSzPct val="75000"/>
              <a:buFont typeface="Symbol" charset="2"/>
              <a:buChar char=""/>
            </a:pPr>
            <a:r>
              <a:rPr b="0" lang="zh-CN" sz="1200" strike="noStrike" u="none">
                <a:solidFill>
                  <a:schemeClr val="dk2"/>
                </a:solidFill>
                <a:effectLst/>
                <a:uFillTx/>
                <a:latin typeface="Arial"/>
              </a:rPr>
              <a:t>第四提纲级别</a:t>
            </a:r>
            <a:endParaRPr b="0" lang="en-US" sz="1200" strike="noStrike" u="none">
              <a:solidFill>
                <a:schemeClr val="dk2"/>
              </a:solidFill>
              <a:effectLst/>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第五提纲级别</a:t>
            </a:r>
            <a:endParaRPr b="0" lang="en-US" sz="2000" strike="noStrike" u="none">
              <a:solidFill>
                <a:schemeClr val="dk2"/>
              </a:solidFill>
              <a:effectLst/>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第六提纲级别</a:t>
            </a:r>
            <a:endParaRPr b="0" lang="en-US" sz="2000" strike="noStrike" u="none">
              <a:solidFill>
                <a:schemeClr val="dk2"/>
              </a:solidFill>
              <a:effectLst/>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第七提纲级别</a:t>
            </a:r>
            <a:endParaRPr b="0" lang="en-US" sz="2000" strike="noStrike" u="none">
              <a:solidFill>
                <a:schemeClr val="dk2"/>
              </a:solidFill>
              <a:effectLst/>
              <a:uFillTx/>
              <a:latin typeface="Arial"/>
            </a:endParaRPr>
          </a:p>
        </p:txBody>
      </p:sp>
      <p:sp>
        <p:nvSpPr>
          <p:cNvPr id="7358" name="PlaceHolder 16"/>
          <p:cNvSpPr>
            <a:spLocks noGrp="1"/>
          </p:cNvSpPr>
          <p:nvPr>
            <p:ph type="body"/>
          </p:nvPr>
        </p:nvSpPr>
        <p:spPr>
          <a:xfrm>
            <a:off x="8193600" y="4349880"/>
            <a:ext cx="3491640" cy="1445760"/>
          </a:xfrm>
          <a:prstGeom prst="rect">
            <a:avLst/>
          </a:prstGeom>
          <a:noFill/>
          <a:ln w="0">
            <a:noFill/>
          </a:ln>
        </p:spPr>
        <p:txBody>
          <a:bodyPr lIns="216000" rIns="72000" tIns="0" bIns="0" anchor="t">
            <a:noAutofit/>
          </a:bodyPr>
          <a:p>
            <a:pPr marL="172800" indent="-17280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 Master text styles</a:t>
            </a:r>
            <a:endParaRPr b="0" lang="en-US" sz="1200" strike="noStrike" u="none">
              <a:solidFill>
                <a:schemeClr val="dk2"/>
              </a:solidFill>
              <a:effectLst/>
              <a:uFillTx/>
              <a:latin typeface="Arial"/>
            </a:endParaRPr>
          </a:p>
        </p:txBody>
      </p:sp>
      <p:sp>
        <p:nvSpPr>
          <p:cNvPr id="7359" name="Rounded Rectangle 38"/>
          <p:cNvSpPr/>
          <p:nvPr/>
        </p:nvSpPr>
        <p:spPr>
          <a:xfrm>
            <a:off x="4367880" y="1058400"/>
            <a:ext cx="3456360" cy="2231640"/>
          </a:xfrm>
          <a:prstGeom prst="roundRect">
            <a:avLst>
              <a:gd name="adj" fmla="val 4257"/>
            </a:avLst>
          </a:prstGeom>
          <a:solidFill>
            <a:schemeClr val="lt1"/>
          </a:solidFill>
          <a:ln w="12600">
            <a:noFill/>
          </a:ln>
          <a:effectLst>
            <a:outerShdw dist="0" dir="0" blurRad="355680" rotWithShape="0">
              <a:srgbClr val="0d0740">
                <a:alpha val="23000"/>
              </a:srgbClr>
            </a:outerShdw>
          </a:effectLst>
        </p:spPr>
        <p:style>
          <a:lnRef idx="0"/>
          <a:fillRef idx="0"/>
          <a:effectRef idx="0"/>
          <a:fontRef idx="minor"/>
        </p:style>
        <p:txBody>
          <a:bodyPr lIns="90000" rIns="90000" tIns="45000" bIns="45000" anchor="ctr">
            <a:noAutofit/>
          </a:bodyPr>
          <a:p>
            <a:endParaRPr b="0" lang="en-NL" sz="1800" strike="noStrike" u="none">
              <a:solidFill>
                <a:schemeClr val="lt1"/>
              </a:solidFill>
              <a:effectLst/>
              <a:uFillTx/>
              <a:latin typeface="Arial"/>
            </a:endParaRPr>
          </a:p>
        </p:txBody>
      </p:sp>
      <p:sp>
        <p:nvSpPr>
          <p:cNvPr id="7360" name="PlaceHolder 17"/>
          <p:cNvSpPr>
            <a:spLocks noGrp="1"/>
          </p:cNvSpPr>
          <p:nvPr>
            <p:ph type="body"/>
          </p:nvPr>
        </p:nvSpPr>
        <p:spPr>
          <a:xfrm>
            <a:off x="5042520" y="1119600"/>
            <a:ext cx="2733480" cy="542520"/>
          </a:xfrm>
          <a:prstGeom prst="rect">
            <a:avLst/>
          </a:prstGeom>
          <a:noFill/>
          <a:ln w="0">
            <a:noFill/>
          </a:ln>
        </p:spPr>
        <p:txBody>
          <a:bodyPr lIns="0" rIns="0" tIns="0" bIns="0" anchor="ctr">
            <a:noAutofit/>
          </a:bodyPr>
          <a:p>
            <a:pPr indent="0" defTabSz="914400">
              <a:lnSpc>
                <a:spcPts val="1559"/>
              </a:lnSpc>
              <a:spcBef>
                <a:spcPts val="601"/>
              </a:spcBef>
              <a:spcAft>
                <a:spcPts val="601"/>
              </a:spcAft>
              <a:buNone/>
              <a:tabLst>
                <a:tab algn="l" pos="0"/>
              </a:tabLst>
            </a:pPr>
            <a:r>
              <a:rPr b="1" lang="en-US" sz="1800" strike="noStrike" u="none">
                <a:solidFill>
                  <a:schemeClr val="dk2"/>
                </a:solidFill>
                <a:effectLst/>
                <a:uFillTx/>
                <a:latin typeface="Calibri"/>
              </a:rPr>
              <a:t>Click to edit header</a:t>
            </a:r>
            <a:endParaRPr b="0" lang="en-US" sz="1800" strike="noStrike" u="none">
              <a:solidFill>
                <a:schemeClr val="dk2"/>
              </a:solidFill>
              <a:effectLst/>
              <a:uFillTx/>
              <a:latin typeface="Arial"/>
            </a:endParaRPr>
          </a:p>
        </p:txBody>
      </p:sp>
      <p:sp>
        <p:nvSpPr>
          <p:cNvPr id="7361" name="PlaceHolder 18"/>
          <p:cNvSpPr>
            <a:spLocks noGrp="1"/>
          </p:cNvSpPr>
          <p:nvPr>
            <p:ph type="body"/>
          </p:nvPr>
        </p:nvSpPr>
        <p:spPr>
          <a:xfrm>
            <a:off x="4490280" y="1113120"/>
            <a:ext cx="539640" cy="539640"/>
          </a:xfrm>
          <a:prstGeom prst="rect">
            <a:avLst/>
          </a:prstGeom>
          <a:noFill/>
          <a:ln w="0">
            <a:noFill/>
          </a:ln>
        </p:spPr>
        <p:txBody>
          <a:bodyPr lIns="0" rIns="0" tIns="0" bIns="0" anchor="t">
            <a:normAutofit fontScale="25000" lnSpcReduction="19999"/>
          </a:bodyPr>
          <a:p>
            <a:pPr marL="432000" indent="-324000">
              <a:lnSpc>
                <a:spcPts val="1400"/>
              </a:lnSpc>
              <a:spcBef>
                <a:spcPts val="1417"/>
              </a:spcBef>
              <a:buClr>
                <a:srgbClr val="000000"/>
              </a:buClr>
              <a:buSzPct val="45000"/>
              <a:buFont typeface="Wingdings" charset="2"/>
              <a:buChar char=""/>
            </a:pPr>
            <a:r>
              <a:rPr b="0" lang="zh-CN" sz="1200" strike="noStrike" u="none">
                <a:solidFill>
                  <a:schemeClr val="dk2"/>
                </a:solidFill>
                <a:effectLst/>
                <a:uFillTx/>
                <a:latin typeface="Arial"/>
              </a:rPr>
              <a:t>点击以编辑提纲文本格式</a:t>
            </a:r>
            <a:endParaRPr b="0" lang="en-US" sz="1200" strike="noStrike" u="none">
              <a:solidFill>
                <a:schemeClr val="dk2"/>
              </a:solidFill>
              <a:effectLst/>
              <a:uFillTx/>
              <a:latin typeface="Arial"/>
            </a:endParaRPr>
          </a:p>
          <a:p>
            <a:pPr lvl="1" marL="864000" indent="-324000">
              <a:spcBef>
                <a:spcPts val="1134"/>
              </a:spcBef>
              <a:buClr>
                <a:srgbClr val="000000"/>
              </a:buClr>
              <a:buSzPct val="75000"/>
              <a:buFont typeface="Symbol" charset="2"/>
              <a:buChar char=""/>
            </a:pPr>
            <a:r>
              <a:rPr b="0" lang="zh-CN" sz="1200" strike="noStrike" u="none">
                <a:solidFill>
                  <a:schemeClr val="dk2"/>
                </a:solidFill>
                <a:effectLst/>
                <a:uFillTx/>
                <a:latin typeface="Arial"/>
              </a:rPr>
              <a:t>第二提纲级别</a:t>
            </a:r>
            <a:endParaRPr b="0" lang="en-US" sz="1200" strike="noStrike" u="none">
              <a:solidFill>
                <a:schemeClr val="dk2"/>
              </a:solidFill>
              <a:effectLst/>
              <a:uFillTx/>
              <a:latin typeface="Arial"/>
            </a:endParaRPr>
          </a:p>
          <a:p>
            <a:pPr lvl="2" marL="1296000" indent="-288000">
              <a:spcBef>
                <a:spcPts val="850"/>
              </a:spcBef>
              <a:buClr>
                <a:srgbClr val="000000"/>
              </a:buClr>
              <a:buSzPct val="45000"/>
              <a:buFont typeface="Wingdings" charset="2"/>
              <a:buChar char=""/>
            </a:pPr>
            <a:r>
              <a:rPr b="0" lang="zh-CN" sz="1200" strike="noStrike" u="none">
                <a:solidFill>
                  <a:schemeClr val="dk2"/>
                </a:solidFill>
                <a:effectLst/>
                <a:uFillTx/>
                <a:latin typeface="Arial"/>
              </a:rPr>
              <a:t>第三提纲级别</a:t>
            </a:r>
            <a:endParaRPr b="0" lang="en-US" sz="1200" strike="noStrike" u="none">
              <a:solidFill>
                <a:schemeClr val="dk2"/>
              </a:solidFill>
              <a:effectLst/>
              <a:uFillTx/>
              <a:latin typeface="Arial"/>
            </a:endParaRPr>
          </a:p>
          <a:p>
            <a:pPr lvl="3" marL="1728000" indent="-216000">
              <a:spcBef>
                <a:spcPts val="567"/>
              </a:spcBef>
              <a:buClr>
                <a:srgbClr val="000000"/>
              </a:buClr>
              <a:buSzPct val="75000"/>
              <a:buFont typeface="Symbol" charset="2"/>
              <a:buChar char=""/>
            </a:pPr>
            <a:r>
              <a:rPr b="0" lang="zh-CN" sz="1200" strike="noStrike" u="none">
                <a:solidFill>
                  <a:schemeClr val="dk2"/>
                </a:solidFill>
                <a:effectLst/>
                <a:uFillTx/>
                <a:latin typeface="Arial"/>
              </a:rPr>
              <a:t>第四提纲级别</a:t>
            </a:r>
            <a:endParaRPr b="0" lang="en-US" sz="1200" strike="noStrike" u="none">
              <a:solidFill>
                <a:schemeClr val="dk2"/>
              </a:solidFill>
              <a:effectLst/>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第五提纲级别</a:t>
            </a:r>
            <a:endParaRPr b="0" lang="en-US" sz="2000" strike="noStrike" u="none">
              <a:solidFill>
                <a:schemeClr val="dk2"/>
              </a:solidFill>
              <a:effectLst/>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第六提纲级别</a:t>
            </a:r>
            <a:endParaRPr b="0" lang="en-US" sz="2000" strike="noStrike" u="none">
              <a:solidFill>
                <a:schemeClr val="dk2"/>
              </a:solidFill>
              <a:effectLst/>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第七提纲级别</a:t>
            </a:r>
            <a:endParaRPr b="0" lang="en-US" sz="2000" strike="noStrike" u="none">
              <a:solidFill>
                <a:schemeClr val="dk2"/>
              </a:solidFill>
              <a:effectLst/>
              <a:uFillTx/>
              <a:latin typeface="Arial"/>
            </a:endParaRPr>
          </a:p>
        </p:txBody>
      </p:sp>
      <p:sp>
        <p:nvSpPr>
          <p:cNvPr id="7362" name="PlaceHolder 19"/>
          <p:cNvSpPr>
            <a:spLocks noGrp="1"/>
          </p:cNvSpPr>
          <p:nvPr>
            <p:ph type="body"/>
          </p:nvPr>
        </p:nvSpPr>
        <p:spPr>
          <a:xfrm>
            <a:off x="4375800" y="1756800"/>
            <a:ext cx="3456360" cy="1445760"/>
          </a:xfrm>
          <a:prstGeom prst="rect">
            <a:avLst/>
          </a:prstGeom>
          <a:noFill/>
          <a:ln w="0">
            <a:noFill/>
          </a:ln>
        </p:spPr>
        <p:txBody>
          <a:bodyPr lIns="216000" rIns="72000" tIns="0" bIns="0" anchor="t">
            <a:noAutofit/>
          </a:bodyPr>
          <a:p>
            <a:pPr marL="172800" indent="-17280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 Master text styles</a:t>
            </a:r>
            <a:endParaRPr b="0" lang="en-US" sz="1200" strike="noStrike" u="none">
              <a:solidFill>
                <a:schemeClr val="dk2"/>
              </a:solidFill>
              <a:effectLst/>
              <a:uFillTx/>
              <a:latin typeface="Arial"/>
            </a:endParaRPr>
          </a:p>
        </p:txBody>
      </p:sp>
      <p:sp>
        <p:nvSpPr>
          <p:cNvPr id="7363" name="Rounded Rectangle 42"/>
          <p:cNvSpPr/>
          <p:nvPr/>
        </p:nvSpPr>
        <p:spPr>
          <a:xfrm>
            <a:off x="4383720" y="3650400"/>
            <a:ext cx="3456360" cy="2231640"/>
          </a:xfrm>
          <a:prstGeom prst="roundRect">
            <a:avLst>
              <a:gd name="adj" fmla="val 4257"/>
            </a:avLst>
          </a:prstGeom>
          <a:solidFill>
            <a:schemeClr val="lt1"/>
          </a:solidFill>
          <a:ln w="12600">
            <a:noFill/>
          </a:ln>
          <a:effectLst>
            <a:outerShdw dist="0" dir="0" blurRad="355680" rotWithShape="0">
              <a:srgbClr val="0d0740">
                <a:alpha val="23000"/>
              </a:srgbClr>
            </a:outerShdw>
          </a:effectLst>
        </p:spPr>
        <p:style>
          <a:lnRef idx="0"/>
          <a:fillRef idx="0"/>
          <a:effectRef idx="0"/>
          <a:fontRef idx="minor"/>
        </p:style>
        <p:txBody>
          <a:bodyPr lIns="90000" rIns="90000" tIns="45000" bIns="45000" anchor="ctr">
            <a:noAutofit/>
          </a:bodyPr>
          <a:p>
            <a:endParaRPr b="0" lang="en-NL" sz="1800" strike="noStrike" u="none">
              <a:solidFill>
                <a:schemeClr val="lt1"/>
              </a:solidFill>
              <a:effectLst/>
              <a:uFillTx/>
              <a:latin typeface="Arial"/>
            </a:endParaRPr>
          </a:p>
        </p:txBody>
      </p:sp>
      <p:sp>
        <p:nvSpPr>
          <p:cNvPr id="7364" name="PlaceHolder 20"/>
          <p:cNvSpPr>
            <a:spLocks noGrp="1"/>
          </p:cNvSpPr>
          <p:nvPr>
            <p:ph type="body"/>
          </p:nvPr>
        </p:nvSpPr>
        <p:spPr>
          <a:xfrm>
            <a:off x="5058000" y="3711600"/>
            <a:ext cx="2733480" cy="542520"/>
          </a:xfrm>
          <a:prstGeom prst="rect">
            <a:avLst/>
          </a:prstGeom>
          <a:noFill/>
          <a:ln w="0">
            <a:noFill/>
          </a:ln>
        </p:spPr>
        <p:txBody>
          <a:bodyPr lIns="0" rIns="0" tIns="0" bIns="0" anchor="ctr">
            <a:noAutofit/>
          </a:bodyPr>
          <a:p>
            <a:pPr indent="0" defTabSz="914400">
              <a:lnSpc>
                <a:spcPts val="1559"/>
              </a:lnSpc>
              <a:spcBef>
                <a:spcPts val="601"/>
              </a:spcBef>
              <a:spcAft>
                <a:spcPts val="601"/>
              </a:spcAft>
              <a:buNone/>
              <a:tabLst>
                <a:tab algn="l" pos="0"/>
              </a:tabLst>
            </a:pPr>
            <a:r>
              <a:rPr b="1" lang="en-US" sz="1800" strike="noStrike" u="none">
                <a:solidFill>
                  <a:schemeClr val="dk2"/>
                </a:solidFill>
                <a:effectLst/>
                <a:uFillTx/>
                <a:latin typeface="Calibri"/>
              </a:rPr>
              <a:t>Click to edit header</a:t>
            </a:r>
            <a:endParaRPr b="0" lang="en-US" sz="1800" strike="noStrike" u="none">
              <a:solidFill>
                <a:schemeClr val="dk2"/>
              </a:solidFill>
              <a:effectLst/>
              <a:uFillTx/>
              <a:latin typeface="Arial"/>
            </a:endParaRPr>
          </a:p>
        </p:txBody>
      </p:sp>
      <p:sp>
        <p:nvSpPr>
          <p:cNvPr id="7365" name="PlaceHolder 21"/>
          <p:cNvSpPr>
            <a:spLocks noGrp="1"/>
          </p:cNvSpPr>
          <p:nvPr>
            <p:ph type="body"/>
          </p:nvPr>
        </p:nvSpPr>
        <p:spPr>
          <a:xfrm>
            <a:off x="4506120" y="3704400"/>
            <a:ext cx="539640" cy="539640"/>
          </a:xfrm>
          <a:prstGeom prst="rect">
            <a:avLst/>
          </a:prstGeom>
          <a:noFill/>
          <a:ln w="0">
            <a:noFill/>
          </a:ln>
        </p:spPr>
        <p:txBody>
          <a:bodyPr lIns="0" rIns="0" tIns="0" bIns="0" anchor="t">
            <a:normAutofit fontScale="25000" lnSpcReduction="19999"/>
          </a:bodyPr>
          <a:p>
            <a:pPr marL="432000" indent="-324000">
              <a:lnSpc>
                <a:spcPts val="1400"/>
              </a:lnSpc>
              <a:spcBef>
                <a:spcPts val="1417"/>
              </a:spcBef>
              <a:buClr>
                <a:srgbClr val="000000"/>
              </a:buClr>
              <a:buSzPct val="45000"/>
              <a:buFont typeface="Wingdings" charset="2"/>
              <a:buChar char=""/>
            </a:pPr>
            <a:r>
              <a:rPr b="0" lang="zh-CN" sz="1200" strike="noStrike" u="none">
                <a:solidFill>
                  <a:schemeClr val="dk2"/>
                </a:solidFill>
                <a:effectLst/>
                <a:uFillTx/>
                <a:latin typeface="Arial"/>
              </a:rPr>
              <a:t>点击以编辑提纲文本格式</a:t>
            </a:r>
            <a:endParaRPr b="0" lang="en-US" sz="1200" strike="noStrike" u="none">
              <a:solidFill>
                <a:schemeClr val="dk2"/>
              </a:solidFill>
              <a:effectLst/>
              <a:uFillTx/>
              <a:latin typeface="Arial"/>
            </a:endParaRPr>
          </a:p>
          <a:p>
            <a:pPr lvl="1" marL="864000" indent="-324000">
              <a:spcBef>
                <a:spcPts val="1134"/>
              </a:spcBef>
              <a:buClr>
                <a:srgbClr val="000000"/>
              </a:buClr>
              <a:buSzPct val="75000"/>
              <a:buFont typeface="Symbol" charset="2"/>
              <a:buChar char=""/>
            </a:pPr>
            <a:r>
              <a:rPr b="0" lang="zh-CN" sz="1200" strike="noStrike" u="none">
                <a:solidFill>
                  <a:schemeClr val="dk2"/>
                </a:solidFill>
                <a:effectLst/>
                <a:uFillTx/>
                <a:latin typeface="Arial"/>
              </a:rPr>
              <a:t>第二提纲级别</a:t>
            </a:r>
            <a:endParaRPr b="0" lang="en-US" sz="1200" strike="noStrike" u="none">
              <a:solidFill>
                <a:schemeClr val="dk2"/>
              </a:solidFill>
              <a:effectLst/>
              <a:uFillTx/>
              <a:latin typeface="Arial"/>
            </a:endParaRPr>
          </a:p>
          <a:p>
            <a:pPr lvl="2" marL="1296000" indent="-288000">
              <a:spcBef>
                <a:spcPts val="850"/>
              </a:spcBef>
              <a:buClr>
                <a:srgbClr val="000000"/>
              </a:buClr>
              <a:buSzPct val="45000"/>
              <a:buFont typeface="Wingdings" charset="2"/>
              <a:buChar char=""/>
            </a:pPr>
            <a:r>
              <a:rPr b="0" lang="zh-CN" sz="1200" strike="noStrike" u="none">
                <a:solidFill>
                  <a:schemeClr val="dk2"/>
                </a:solidFill>
                <a:effectLst/>
                <a:uFillTx/>
                <a:latin typeface="Arial"/>
              </a:rPr>
              <a:t>第三提纲级别</a:t>
            </a:r>
            <a:endParaRPr b="0" lang="en-US" sz="1200" strike="noStrike" u="none">
              <a:solidFill>
                <a:schemeClr val="dk2"/>
              </a:solidFill>
              <a:effectLst/>
              <a:uFillTx/>
              <a:latin typeface="Arial"/>
            </a:endParaRPr>
          </a:p>
          <a:p>
            <a:pPr lvl="3" marL="1728000" indent="-216000">
              <a:spcBef>
                <a:spcPts val="567"/>
              </a:spcBef>
              <a:buClr>
                <a:srgbClr val="000000"/>
              </a:buClr>
              <a:buSzPct val="75000"/>
              <a:buFont typeface="Symbol" charset="2"/>
              <a:buChar char=""/>
            </a:pPr>
            <a:r>
              <a:rPr b="0" lang="zh-CN" sz="1200" strike="noStrike" u="none">
                <a:solidFill>
                  <a:schemeClr val="dk2"/>
                </a:solidFill>
                <a:effectLst/>
                <a:uFillTx/>
                <a:latin typeface="Arial"/>
              </a:rPr>
              <a:t>第四提纲级别</a:t>
            </a:r>
            <a:endParaRPr b="0" lang="en-US" sz="1200" strike="noStrike" u="none">
              <a:solidFill>
                <a:schemeClr val="dk2"/>
              </a:solidFill>
              <a:effectLst/>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第五提纲级别</a:t>
            </a:r>
            <a:endParaRPr b="0" lang="en-US" sz="2000" strike="noStrike" u="none">
              <a:solidFill>
                <a:schemeClr val="dk2"/>
              </a:solidFill>
              <a:effectLst/>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第六提纲级别</a:t>
            </a:r>
            <a:endParaRPr b="0" lang="en-US" sz="2000" strike="noStrike" u="none">
              <a:solidFill>
                <a:schemeClr val="dk2"/>
              </a:solidFill>
              <a:effectLst/>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chemeClr val="dk2"/>
                </a:solidFill>
                <a:effectLst/>
                <a:uFillTx/>
                <a:latin typeface="Arial"/>
              </a:rPr>
              <a:t>第七提纲级别</a:t>
            </a:r>
            <a:endParaRPr b="0" lang="en-US" sz="2000" strike="noStrike" u="none">
              <a:solidFill>
                <a:schemeClr val="dk2"/>
              </a:solidFill>
              <a:effectLst/>
              <a:uFillTx/>
              <a:latin typeface="Arial"/>
            </a:endParaRPr>
          </a:p>
        </p:txBody>
      </p:sp>
      <p:sp>
        <p:nvSpPr>
          <p:cNvPr id="7366" name="PlaceHolder 22"/>
          <p:cNvSpPr>
            <a:spLocks noGrp="1"/>
          </p:cNvSpPr>
          <p:nvPr>
            <p:ph type="body"/>
          </p:nvPr>
        </p:nvSpPr>
        <p:spPr>
          <a:xfrm>
            <a:off x="4391280" y="4348800"/>
            <a:ext cx="3456360" cy="1445760"/>
          </a:xfrm>
          <a:prstGeom prst="rect">
            <a:avLst/>
          </a:prstGeom>
          <a:noFill/>
          <a:ln w="0">
            <a:noFill/>
          </a:ln>
        </p:spPr>
        <p:txBody>
          <a:bodyPr lIns="216000" rIns="72000" tIns="0" bIns="0" anchor="t">
            <a:noAutofit/>
          </a:bodyPr>
          <a:p>
            <a:pPr marL="172800" indent="-17280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 Master text styles</a:t>
            </a:r>
            <a:endParaRPr b="0" lang="en-US" sz="12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66" r:id="rId6"/>
  </p:sldLayoutIdLst>
</p:sldMaster>
</file>

<file path=ppt/slideMasters/slideMaster3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369" name="think-cell data - do not delete"/>
          <p:cNvGraphicFramePr/>
          <p:nvPr/>
        </p:nvGraphicFramePr>
        <p:xfrm>
          <a:off x="1440" y="1440"/>
          <a:ext cx="1080" cy="1080"/>
        </p:xfrm>
        <a:graphic>
          <a:graphicData uri="http://schemas.openxmlformats.org/presentationml/2006/ole">
            <p:oleObj r:id="rId2" spid="">
              <p:embed/>
              <p:pic>
                <p:nvPicPr>
                  <p:cNvPr id="737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371" name="Vertical line"/>
          <p:cNvCxnSpPr/>
          <p:nvPr/>
        </p:nvCxnSpPr>
        <p:spPr>
          <a:xfrm>
            <a:off x="11350440" y="6120000"/>
            <a:ext cx="360" cy="360360"/>
          </a:xfrm>
          <a:prstGeom prst="straightConnector1">
            <a:avLst/>
          </a:prstGeom>
          <a:ln cap="rnd" w="12600">
            <a:solidFill>
              <a:schemeClr val="lt2"/>
            </a:solidFill>
            <a:miter/>
          </a:ln>
        </p:spPr>
      </p:cxnSp>
      <p:pic>
        <p:nvPicPr>
          <p:cNvPr id="7372"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373" name="bottom separator"/>
          <p:cNvCxnSpPr/>
          <p:nvPr/>
        </p:nvCxnSpPr>
        <p:spPr>
          <a:xfrm>
            <a:off x="515880" y="5965920"/>
            <a:ext cx="11196720" cy="360"/>
          </a:xfrm>
          <a:prstGeom prst="straightConnector1">
            <a:avLst/>
          </a:prstGeom>
          <a:ln w="6480">
            <a:solidFill>
              <a:srgbClr val="e7e6e6"/>
            </a:solidFill>
            <a:miter/>
          </a:ln>
        </p:spPr>
      </p:cxnSp>
      <p:cxnSp>
        <p:nvCxnSpPr>
          <p:cNvPr id="7374" name="top separator"/>
          <p:cNvCxnSpPr/>
          <p:nvPr/>
        </p:nvCxnSpPr>
        <p:spPr>
          <a:xfrm>
            <a:off x="515880" y="989280"/>
            <a:ext cx="11196720" cy="360"/>
          </a:xfrm>
          <a:prstGeom prst="straightConnector1">
            <a:avLst/>
          </a:prstGeom>
          <a:ln w="6480">
            <a:solidFill>
              <a:srgbClr val="e7e6e6"/>
            </a:solidFill>
            <a:miter/>
          </a:ln>
        </p:spPr>
      </p:cxnSp>
      <p:sp>
        <p:nvSpPr>
          <p:cNvPr id="7375" name="PlaceHolder 1"/>
          <p:cNvSpPr>
            <a:spLocks noGrp="1"/>
          </p:cNvSpPr>
          <p:nvPr>
            <p:ph type="body"/>
          </p:nvPr>
        </p:nvSpPr>
        <p:spPr>
          <a:xfrm>
            <a:off x="8183520" y="1494000"/>
            <a:ext cx="3491640" cy="439236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76" name="PlaceHolder 2"/>
          <p:cNvSpPr>
            <a:spLocks noGrp="1"/>
          </p:cNvSpPr>
          <p:nvPr>
            <p:ph type="body"/>
          </p:nvPr>
        </p:nvSpPr>
        <p:spPr>
          <a:xfrm>
            <a:off x="4367160" y="1494000"/>
            <a:ext cx="3457080" cy="439236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77" name="PlaceHolder 3"/>
          <p:cNvSpPr>
            <a:spLocks noGrp="1"/>
          </p:cNvSpPr>
          <p:nvPr>
            <p:ph type="body"/>
          </p:nvPr>
        </p:nvSpPr>
        <p:spPr>
          <a:xfrm>
            <a:off x="525600" y="1494000"/>
            <a:ext cx="3491640" cy="439236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78" name="PlaceHolder 4"/>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379" name="Text Placeholder 3"/>
          <p:cNvSpPr/>
          <p:nvPr/>
        </p:nvSpPr>
        <p:spPr>
          <a:xfrm>
            <a:off x="515880" y="1054800"/>
            <a:ext cx="349200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380" name="Text Placeholder 3"/>
          <p:cNvSpPr/>
          <p:nvPr/>
        </p:nvSpPr>
        <p:spPr>
          <a:xfrm>
            <a:off x="4367160" y="1054800"/>
            <a:ext cx="345708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381" name="Text Placeholder 3"/>
          <p:cNvSpPr/>
          <p:nvPr/>
        </p:nvSpPr>
        <p:spPr>
          <a:xfrm>
            <a:off x="8183520" y="1054800"/>
            <a:ext cx="349200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382" name="PlaceHolder 5"/>
          <p:cNvSpPr>
            <a:spLocks noGrp="1"/>
          </p:cNvSpPr>
          <p:nvPr>
            <p:ph type="sldNum" idx="533"/>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427E22AF-9AC9-4847-8382-7DAE4D7F683A}"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383" name="PlaceHolder 6"/>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384" name="PlaceHolder 7"/>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68" r:id="rId6"/>
  </p:sldLayoutIdLst>
</p:sldMaster>
</file>

<file path=ppt/slideMasters/slideMaster3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387" name="think-cell data - do not delete"/>
          <p:cNvGraphicFramePr/>
          <p:nvPr/>
        </p:nvGraphicFramePr>
        <p:xfrm>
          <a:off x="1440" y="1440"/>
          <a:ext cx="1080" cy="1080"/>
        </p:xfrm>
        <a:graphic>
          <a:graphicData uri="http://schemas.openxmlformats.org/presentationml/2006/ole">
            <p:oleObj r:id="rId2" spid="">
              <p:embed/>
              <p:pic>
                <p:nvPicPr>
                  <p:cNvPr id="738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389" name="Vertical line"/>
          <p:cNvCxnSpPr/>
          <p:nvPr/>
        </p:nvCxnSpPr>
        <p:spPr>
          <a:xfrm>
            <a:off x="11350440" y="6120000"/>
            <a:ext cx="360" cy="360360"/>
          </a:xfrm>
          <a:prstGeom prst="straightConnector1">
            <a:avLst/>
          </a:prstGeom>
          <a:ln cap="rnd" w="12600">
            <a:solidFill>
              <a:schemeClr val="lt2"/>
            </a:solidFill>
            <a:miter/>
          </a:ln>
        </p:spPr>
      </p:cxnSp>
      <p:pic>
        <p:nvPicPr>
          <p:cNvPr id="7390"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391" name="bottom separator"/>
          <p:cNvCxnSpPr/>
          <p:nvPr/>
        </p:nvCxnSpPr>
        <p:spPr>
          <a:xfrm>
            <a:off x="515880" y="5965920"/>
            <a:ext cx="11196720" cy="360"/>
          </a:xfrm>
          <a:prstGeom prst="straightConnector1">
            <a:avLst/>
          </a:prstGeom>
          <a:ln w="6480">
            <a:solidFill>
              <a:srgbClr val="e7e6e6"/>
            </a:solidFill>
            <a:miter/>
          </a:ln>
        </p:spPr>
      </p:cxnSp>
      <p:cxnSp>
        <p:nvCxnSpPr>
          <p:cNvPr id="7392" name="top separator"/>
          <p:cNvCxnSpPr/>
          <p:nvPr/>
        </p:nvCxnSpPr>
        <p:spPr>
          <a:xfrm>
            <a:off x="515880" y="989280"/>
            <a:ext cx="11196720" cy="360"/>
          </a:xfrm>
          <a:prstGeom prst="straightConnector1">
            <a:avLst/>
          </a:prstGeom>
          <a:ln w="6480">
            <a:solidFill>
              <a:srgbClr val="e7e6e6"/>
            </a:solidFill>
            <a:miter/>
          </a:ln>
        </p:spPr>
      </p:cxnSp>
      <p:sp>
        <p:nvSpPr>
          <p:cNvPr id="7393" name="PlaceHolder 1"/>
          <p:cNvSpPr>
            <a:spLocks noGrp="1"/>
          </p:cNvSpPr>
          <p:nvPr>
            <p:ph type="body"/>
          </p:nvPr>
        </p:nvSpPr>
        <p:spPr>
          <a:xfrm>
            <a:off x="9156600" y="1062360"/>
            <a:ext cx="2519640" cy="482400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94" name="PlaceHolder 2"/>
          <p:cNvSpPr>
            <a:spLocks noGrp="1"/>
          </p:cNvSpPr>
          <p:nvPr>
            <p:ph type="body"/>
          </p:nvPr>
        </p:nvSpPr>
        <p:spPr>
          <a:xfrm>
            <a:off x="6272640" y="1062360"/>
            <a:ext cx="2519640" cy="482400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95" name="PlaceHolder 3"/>
          <p:cNvSpPr>
            <a:spLocks noGrp="1"/>
          </p:cNvSpPr>
          <p:nvPr>
            <p:ph type="body"/>
          </p:nvPr>
        </p:nvSpPr>
        <p:spPr>
          <a:xfrm>
            <a:off x="3399120" y="1062000"/>
            <a:ext cx="2519640" cy="482400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96" name="PlaceHolder 4"/>
          <p:cNvSpPr>
            <a:spLocks noGrp="1"/>
          </p:cNvSpPr>
          <p:nvPr>
            <p:ph type="body"/>
          </p:nvPr>
        </p:nvSpPr>
        <p:spPr>
          <a:xfrm>
            <a:off x="525600" y="1062000"/>
            <a:ext cx="2519640" cy="482400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397" name="PlaceHolder 5"/>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398" name="PlaceHolder 6"/>
          <p:cNvSpPr>
            <a:spLocks noGrp="1"/>
          </p:cNvSpPr>
          <p:nvPr>
            <p:ph type="sldNum" idx="534"/>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DC7986D1-4814-49FD-8FE3-60968A20F292}"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399" name="PlaceHolder 7"/>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400" name="PlaceHolder 8"/>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70" r:id="rId6"/>
  </p:sldLayoutIdLst>
</p:sldMaster>
</file>

<file path=ppt/slideMasters/slideMaster3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403" name="think-cell data - do not delete"/>
          <p:cNvGraphicFramePr/>
          <p:nvPr/>
        </p:nvGraphicFramePr>
        <p:xfrm>
          <a:off x="1440" y="1440"/>
          <a:ext cx="1080" cy="1080"/>
        </p:xfrm>
        <a:graphic>
          <a:graphicData uri="http://schemas.openxmlformats.org/presentationml/2006/ole">
            <p:oleObj r:id="rId2" spid="">
              <p:embed/>
              <p:pic>
                <p:nvPicPr>
                  <p:cNvPr id="740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405" name="Vertical line"/>
          <p:cNvCxnSpPr/>
          <p:nvPr/>
        </p:nvCxnSpPr>
        <p:spPr>
          <a:xfrm>
            <a:off x="11350440" y="6120000"/>
            <a:ext cx="360" cy="360360"/>
          </a:xfrm>
          <a:prstGeom prst="straightConnector1">
            <a:avLst/>
          </a:prstGeom>
          <a:ln cap="rnd" w="12600">
            <a:solidFill>
              <a:schemeClr val="lt2"/>
            </a:solidFill>
            <a:miter/>
          </a:ln>
        </p:spPr>
      </p:cxnSp>
      <p:pic>
        <p:nvPicPr>
          <p:cNvPr id="7406"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407" name="bottom separator"/>
          <p:cNvCxnSpPr/>
          <p:nvPr/>
        </p:nvCxnSpPr>
        <p:spPr>
          <a:xfrm>
            <a:off x="515880" y="5965920"/>
            <a:ext cx="11196720" cy="360"/>
          </a:xfrm>
          <a:prstGeom prst="straightConnector1">
            <a:avLst/>
          </a:prstGeom>
          <a:ln w="6480">
            <a:solidFill>
              <a:srgbClr val="e7e6e6"/>
            </a:solidFill>
            <a:miter/>
          </a:ln>
        </p:spPr>
      </p:cxnSp>
      <p:cxnSp>
        <p:nvCxnSpPr>
          <p:cNvPr id="7408" name="top separator"/>
          <p:cNvCxnSpPr/>
          <p:nvPr/>
        </p:nvCxnSpPr>
        <p:spPr>
          <a:xfrm>
            <a:off x="515880" y="989280"/>
            <a:ext cx="11196720" cy="360"/>
          </a:xfrm>
          <a:prstGeom prst="straightConnector1">
            <a:avLst/>
          </a:prstGeom>
          <a:ln w="6480">
            <a:solidFill>
              <a:srgbClr val="e7e6e6"/>
            </a:solidFill>
            <a:miter/>
          </a:ln>
        </p:spPr>
      </p:cxnSp>
      <p:sp>
        <p:nvSpPr>
          <p:cNvPr id="7409" name="PlaceHolder 1"/>
          <p:cNvSpPr>
            <a:spLocks noGrp="1"/>
          </p:cNvSpPr>
          <p:nvPr>
            <p:ph type="body"/>
          </p:nvPr>
        </p:nvSpPr>
        <p:spPr>
          <a:xfrm>
            <a:off x="9156600" y="1494000"/>
            <a:ext cx="2519640" cy="439236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410" name="PlaceHolder 2"/>
          <p:cNvSpPr>
            <a:spLocks noGrp="1"/>
          </p:cNvSpPr>
          <p:nvPr>
            <p:ph type="body"/>
          </p:nvPr>
        </p:nvSpPr>
        <p:spPr>
          <a:xfrm>
            <a:off x="6271200" y="1494000"/>
            <a:ext cx="2519640" cy="439236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411" name="PlaceHolder 3"/>
          <p:cNvSpPr>
            <a:spLocks noGrp="1"/>
          </p:cNvSpPr>
          <p:nvPr>
            <p:ph type="body"/>
          </p:nvPr>
        </p:nvSpPr>
        <p:spPr>
          <a:xfrm>
            <a:off x="3399120" y="1494000"/>
            <a:ext cx="2519640" cy="439236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412" name="PlaceHolder 4"/>
          <p:cNvSpPr>
            <a:spLocks noGrp="1"/>
          </p:cNvSpPr>
          <p:nvPr>
            <p:ph type="body"/>
          </p:nvPr>
        </p:nvSpPr>
        <p:spPr>
          <a:xfrm>
            <a:off x="525600" y="1494000"/>
            <a:ext cx="2519640" cy="439236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413" name="PlaceHolder 5"/>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414" name="Text Placeholder 3"/>
          <p:cNvSpPr/>
          <p:nvPr/>
        </p:nvSpPr>
        <p:spPr>
          <a:xfrm>
            <a:off x="525600" y="10620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415" name="Text Placeholder 3"/>
          <p:cNvSpPr/>
          <p:nvPr/>
        </p:nvSpPr>
        <p:spPr>
          <a:xfrm>
            <a:off x="3398400" y="10620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416" name="Text Placeholder 3"/>
          <p:cNvSpPr/>
          <p:nvPr/>
        </p:nvSpPr>
        <p:spPr>
          <a:xfrm>
            <a:off x="6271200" y="10620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417" name="Text Placeholder 3"/>
          <p:cNvSpPr/>
          <p:nvPr/>
        </p:nvSpPr>
        <p:spPr>
          <a:xfrm>
            <a:off x="9158400" y="10620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418" name="PlaceHolder 6"/>
          <p:cNvSpPr>
            <a:spLocks noGrp="1"/>
          </p:cNvSpPr>
          <p:nvPr>
            <p:ph type="sldNum" idx="535"/>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B4CCBD00-D773-413B-BF5F-957511CF31BC}"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419" name="PlaceHolder 7"/>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420" name="PlaceHolder 8"/>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72" r:id="rId6"/>
  </p:sldLayoutIdLst>
</p:sldMaster>
</file>

<file path=ppt/slideMasters/slideMaster3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extLst>
              <a:ext uri="{96DAC541-7B7A-43D3-8B79-37D633B846F1}">
                <asvg:svgBlip xmlns:asvg="http://schemas.microsoft.com/office/drawing/2016/SVG/main" r:embed="rId3"/>
              </a:ext>
            </a:extLst>
          </a:blip>
          <a:stretch/>
        </a:blipFill>
      </p:bgPr>
    </p:bg>
    <p:spTree>
      <p:nvGrpSpPr>
        <p:cNvPr id="1" name=""/>
        <p:cNvGrpSpPr/>
        <p:nvPr/>
      </p:nvGrpSpPr>
      <p:grpSpPr>
        <a:xfrm>
          <a:off x="0" y="0"/>
          <a:ext cx="0" cy="0"/>
          <a:chOff x="0" y="0"/>
          <a:chExt cx="0" cy="0"/>
        </a:xfrm>
      </p:grpSpPr>
      <p:graphicFrame>
        <p:nvGraphicFramePr>
          <p:cNvPr id="7423" name="think-cell data - do not delete"/>
          <p:cNvGraphicFramePr/>
          <p:nvPr/>
        </p:nvGraphicFramePr>
        <p:xfrm>
          <a:off x="1440" y="1440"/>
          <a:ext cx="1080" cy="1080"/>
        </p:xfrm>
        <a:graphic>
          <a:graphicData uri="http://schemas.openxmlformats.org/presentationml/2006/ole">
            <p:oleObj r:id="rId4" spid="">
              <p:embed/>
              <p:pic>
                <p:nvPicPr>
                  <p:cNvPr id="7424" name="think-cell data - do not delete" descr=""/>
                  <p:cNvPicPr/>
                  <p:nvPr/>
                </p:nvPicPr>
                <p:blipFill>
                  <a:blip r:embed="rId5"/>
                  <a:stretch/>
                </p:blipFill>
                <p:spPr>
                  <a:xfrm>
                    <a:off x="1440" y="1440"/>
                    <a:ext cx="1080" cy="1080"/>
                  </a:xfrm>
                  <a:prstGeom prst="rect">
                    <a:avLst/>
                  </a:prstGeom>
                  <a:noFill/>
                  <a:ln w="0">
                    <a:noFill/>
                  </a:ln>
                </p:spPr>
              </p:pic>
            </p:oleObj>
          </a:graphicData>
        </a:graphic>
      </p:graphicFrame>
      <p:cxnSp>
        <p:nvCxnSpPr>
          <p:cNvPr id="7425" name="Vertical line"/>
          <p:cNvCxnSpPr/>
          <p:nvPr/>
        </p:nvCxnSpPr>
        <p:spPr>
          <a:xfrm>
            <a:off x="11350440" y="6120000"/>
            <a:ext cx="360" cy="360360"/>
          </a:xfrm>
          <a:prstGeom prst="straightConnector1">
            <a:avLst/>
          </a:prstGeom>
          <a:ln cap="rnd" w="12600">
            <a:solidFill>
              <a:schemeClr val="lt2"/>
            </a:solidFill>
            <a:miter/>
          </a:ln>
        </p:spPr>
      </p:cxnSp>
      <p:pic>
        <p:nvPicPr>
          <p:cNvPr id="7426" name="Logo" descr=""/>
          <p:cNvPicPr/>
          <p:nvPr/>
        </p:nvPicPr>
        <p:blipFill>
          <a:blip r:embed="rId6">
            <a:extLst>
              <a:ext uri="{96DAC541-7B7A-43D3-8B79-37D633B846F1}">
                <asvg:svgBlip xmlns:asvg="http://schemas.microsoft.com/office/drawing/2016/SVG/main" r:embed="rId7"/>
              </a:ext>
            </a:extLst>
          </a:blip>
          <a:stretch/>
        </p:blipFill>
        <p:spPr>
          <a:xfrm>
            <a:off x="10212840" y="6119280"/>
            <a:ext cx="1012320" cy="359640"/>
          </a:xfrm>
          <a:prstGeom prst="rect">
            <a:avLst/>
          </a:prstGeom>
          <a:noFill/>
          <a:ln w="0">
            <a:noFill/>
          </a:ln>
        </p:spPr>
      </p:pic>
      <p:cxnSp>
        <p:nvCxnSpPr>
          <p:cNvPr id="7427" name="bottom separator"/>
          <p:cNvCxnSpPr/>
          <p:nvPr/>
        </p:nvCxnSpPr>
        <p:spPr>
          <a:xfrm>
            <a:off x="515880" y="5965920"/>
            <a:ext cx="11196720" cy="360"/>
          </a:xfrm>
          <a:prstGeom prst="straightConnector1">
            <a:avLst/>
          </a:prstGeom>
          <a:ln w="6480">
            <a:solidFill>
              <a:srgbClr val="e7e6e6"/>
            </a:solidFill>
            <a:miter/>
          </a:ln>
        </p:spPr>
      </p:cxnSp>
      <p:cxnSp>
        <p:nvCxnSpPr>
          <p:cNvPr id="7428" name="top separator"/>
          <p:cNvCxnSpPr/>
          <p:nvPr/>
        </p:nvCxnSpPr>
        <p:spPr>
          <a:xfrm>
            <a:off x="515880" y="989280"/>
            <a:ext cx="11196720" cy="360"/>
          </a:xfrm>
          <a:prstGeom prst="straightConnector1">
            <a:avLst/>
          </a:prstGeom>
          <a:ln w="6480">
            <a:solidFill>
              <a:srgbClr val="e7e6e6"/>
            </a:solidFill>
            <a:miter/>
          </a:ln>
        </p:spPr>
      </p:cxnSp>
      <p:sp>
        <p:nvSpPr>
          <p:cNvPr id="7429" name="overlay"/>
          <p:cNvSpPr/>
          <p:nvPr/>
        </p:nvSpPr>
        <p:spPr>
          <a:xfrm>
            <a:off x="507960" y="1071720"/>
            <a:ext cx="9550080" cy="5273280"/>
          </a:xfrm>
          <a:prstGeom prst="rect">
            <a:avLst/>
          </a:prstGeom>
          <a:gradFill rotWithShape="0">
            <a:gsLst>
              <a:gs pos="8000">
                <a:srgbClr val="ffffff"/>
              </a:gs>
              <a:gs pos="20000">
                <a:srgbClr val="ffffff">
                  <a:alpha val="0"/>
                </a:srgbClr>
              </a:gs>
              <a:gs pos="90000">
                <a:srgbClr val="ffffff">
                  <a:alpha val="0"/>
                </a:srgbClr>
              </a:gs>
              <a:gs pos="100000">
                <a:srgbClr val="ffffff"/>
              </a:gs>
            </a:gsLst>
            <a:lin ang="16200000"/>
          </a:gradFill>
          <a:ln w="12600">
            <a:noFill/>
          </a:ln>
        </p:spPr>
        <p:style>
          <a:lnRef idx="0"/>
          <a:fillRef idx="0"/>
          <a:effectRef idx="0"/>
          <a:fontRef idx="minor"/>
        </p:style>
        <p:txBody>
          <a:bodyPr lIns="90000" rIns="90000" tIns="45000" bIns="45000" anchor="ctr">
            <a:noAutofit/>
          </a:bodyPr>
          <a:p>
            <a:endParaRPr b="0" lang="en-NL" sz="1800" strike="noStrike" u="none">
              <a:solidFill>
                <a:schemeClr val="lt1"/>
              </a:solidFill>
              <a:effectLst/>
              <a:uFillTx/>
              <a:latin typeface="Arial"/>
            </a:endParaRPr>
          </a:p>
        </p:txBody>
      </p:sp>
      <p:sp>
        <p:nvSpPr>
          <p:cNvPr id="7430" name="PlaceHolder 1"/>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431" name="PlaceHolder 2"/>
          <p:cNvSpPr>
            <a:spLocks noGrp="1"/>
          </p:cNvSpPr>
          <p:nvPr>
            <p:ph type="sldNum" idx="536"/>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19ECA856-C6BF-4FB4-BC22-A5D750945679}"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432" name="PlaceHolder 3"/>
          <p:cNvSpPr>
            <a:spLocks noGrp="1"/>
          </p:cNvSpPr>
          <p:nvPr>
            <p:ph type="body"/>
          </p:nvPr>
        </p:nvSpPr>
        <p:spPr>
          <a:xfrm>
            <a:off x="525600" y="6109200"/>
            <a:ext cx="719640" cy="554040"/>
          </a:xfrm>
          <a:prstGeom prst="rect">
            <a:avLst/>
          </a:prstGeom>
          <a:noFill/>
          <a:ln w="0">
            <a:noFill/>
          </a:ln>
        </p:spPr>
        <p:txBody>
          <a:bodyPr lIns="0" rIns="0" tIns="0" bIns="0" anchor="t">
            <a:noAutofit/>
          </a:bodyPr>
          <a:p>
            <a:pPr marL="432000" indent="-324000" defTabSz="914400">
              <a:lnSpc>
                <a:spcPts val="1400"/>
              </a:lnSpc>
              <a:spcBef>
                <a:spcPts val="601"/>
              </a:spcBef>
              <a:spcAft>
                <a:spcPts val="601"/>
              </a:spcAft>
              <a:buClr>
                <a:srgbClr val="000000"/>
              </a:buClr>
              <a:buSzPct val="45000"/>
              <a:buFont typeface="Wingdings" charset="2"/>
              <a:buChar char=""/>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433" name="PlaceHolder 4"/>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434" name="PlaceHolder 5"/>
          <p:cNvSpPr>
            <a:spLocks noGrp="1"/>
          </p:cNvSpPr>
          <p:nvPr>
            <p:ph type="body"/>
          </p:nvPr>
        </p:nvSpPr>
        <p:spPr>
          <a:xfrm>
            <a:off x="1364040" y="1090440"/>
            <a:ext cx="1032012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435" name="PlaceHolder 6"/>
          <p:cNvSpPr>
            <a:spLocks noGrp="1"/>
          </p:cNvSpPr>
          <p:nvPr>
            <p:ph type="body"/>
          </p:nvPr>
        </p:nvSpPr>
        <p:spPr>
          <a:xfrm>
            <a:off x="524520" y="109044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74" r:id="rId8"/>
  </p:sldLayoutIdLst>
</p:sldMaster>
</file>

<file path=ppt/slideMasters/slideMaster3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438" name="think-cell data - do not delete"/>
          <p:cNvGraphicFramePr/>
          <p:nvPr/>
        </p:nvGraphicFramePr>
        <p:xfrm>
          <a:off x="1440" y="1440"/>
          <a:ext cx="1080" cy="1080"/>
        </p:xfrm>
        <a:graphic>
          <a:graphicData uri="http://schemas.openxmlformats.org/presentationml/2006/ole">
            <p:oleObj r:id="rId2" spid="">
              <p:embed/>
              <p:pic>
                <p:nvPicPr>
                  <p:cNvPr id="7439"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440" name="Vertical line"/>
          <p:cNvCxnSpPr/>
          <p:nvPr/>
        </p:nvCxnSpPr>
        <p:spPr>
          <a:xfrm>
            <a:off x="11350440" y="6120000"/>
            <a:ext cx="360" cy="360360"/>
          </a:xfrm>
          <a:prstGeom prst="straightConnector1">
            <a:avLst/>
          </a:prstGeom>
          <a:ln cap="rnd" w="12600">
            <a:solidFill>
              <a:schemeClr val="lt2"/>
            </a:solidFill>
            <a:miter/>
          </a:ln>
        </p:spPr>
      </p:cxnSp>
      <p:pic>
        <p:nvPicPr>
          <p:cNvPr id="7441"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442" name="bottom separator"/>
          <p:cNvCxnSpPr/>
          <p:nvPr/>
        </p:nvCxnSpPr>
        <p:spPr>
          <a:xfrm>
            <a:off x="515880" y="5965920"/>
            <a:ext cx="11196720" cy="360"/>
          </a:xfrm>
          <a:prstGeom prst="straightConnector1">
            <a:avLst/>
          </a:prstGeom>
          <a:ln w="6480">
            <a:solidFill>
              <a:srgbClr val="e7e6e6"/>
            </a:solidFill>
            <a:miter/>
          </a:ln>
        </p:spPr>
      </p:cxnSp>
      <p:cxnSp>
        <p:nvCxnSpPr>
          <p:cNvPr id="7443" name="top separator"/>
          <p:cNvCxnSpPr/>
          <p:nvPr/>
        </p:nvCxnSpPr>
        <p:spPr>
          <a:xfrm>
            <a:off x="515880" y="989280"/>
            <a:ext cx="11196720" cy="360"/>
          </a:xfrm>
          <a:prstGeom prst="straightConnector1">
            <a:avLst/>
          </a:prstGeom>
          <a:ln w="6480">
            <a:solidFill>
              <a:srgbClr val="e7e6e6"/>
            </a:solidFill>
            <a:miter/>
          </a:ln>
        </p:spPr>
      </p:cxnSp>
      <p:sp>
        <p:nvSpPr>
          <p:cNvPr id="7444" name="PlaceHolder 1"/>
          <p:cNvSpPr>
            <a:spLocks noGrp="1"/>
          </p:cNvSpPr>
          <p:nvPr>
            <p:ph type="body"/>
          </p:nvPr>
        </p:nvSpPr>
        <p:spPr>
          <a:xfrm>
            <a:off x="525600" y="1497600"/>
            <a:ext cx="11159640" cy="4377240"/>
          </a:xfrm>
          <a:prstGeom prst="rect">
            <a:avLst/>
          </a:prstGeom>
          <a:solidFill>
            <a:srgbClr val="f2f2f2"/>
          </a:solidFill>
          <a:ln w="0">
            <a:noFill/>
          </a:ln>
        </p:spPr>
        <p:txBody>
          <a:bodyPr lIns="90000" rIns="90000" tIns="45000" bIns="45000" anchor="ctr">
            <a:noAutofit/>
          </a:bodyPr>
          <a:p>
            <a:pPr marL="432000" indent="-324000" algn="ctr" defTabSz="914400">
              <a:lnSpc>
                <a:spcPct val="100000"/>
              </a:lnSpc>
              <a:buClr>
                <a:srgbClr val="000000"/>
              </a:buClr>
              <a:buSzPct val="45000"/>
              <a:buFont typeface="Wingdings" charset="2"/>
              <a:buChar char=""/>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2"/>
              </a:solidFill>
              <a:effectLst/>
              <a:uFillTx/>
              <a:latin typeface="Arial"/>
            </a:endParaRPr>
          </a:p>
          <a:p>
            <a:pPr lvl="1" marL="864000" indent="-324000" defTabSz="914400">
              <a:spcBef>
                <a:spcPts val="1134"/>
              </a:spcBef>
              <a:buClr>
                <a:srgbClr val="000000"/>
              </a:buClr>
              <a:buSzPct val="75000"/>
              <a:buFont typeface="Symbol" charset="2"/>
              <a:buChar char=""/>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2"/>
              </a:solidFill>
              <a:effectLst/>
              <a:uFillTx/>
              <a:latin typeface="Arial"/>
            </a:endParaRPr>
          </a:p>
          <a:p>
            <a:pPr lvl="2" marL="1296000" indent="-288000" defTabSz="914400">
              <a:spcBef>
                <a:spcPts val="850"/>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2"/>
              </a:solidFill>
              <a:effectLst/>
              <a:uFillTx/>
              <a:latin typeface="Arial"/>
            </a:endParaRPr>
          </a:p>
          <a:p>
            <a:pPr lvl="3" marL="1728000" indent="-216000" defTabSz="914400">
              <a:spcBef>
                <a:spcPts val="567"/>
              </a:spcBef>
              <a:buClr>
                <a:srgbClr val="000000"/>
              </a:buClr>
              <a:buSzPct val="75000"/>
              <a:buFont typeface="Symbol" charset="2"/>
              <a:buChar char=""/>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2"/>
              </a:solidFill>
              <a:effectLst/>
              <a:uFillTx/>
              <a:latin typeface="Arial"/>
            </a:endParaRPr>
          </a:p>
          <a:p>
            <a:pPr lvl="4" marL="2160000" indent="-216000" defTabSz="914400">
              <a:spcBef>
                <a:spcPts val="283"/>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2"/>
              </a:solidFill>
              <a:effectLst/>
              <a:uFillTx/>
              <a:latin typeface="Arial"/>
            </a:endParaRPr>
          </a:p>
        </p:txBody>
      </p:sp>
      <p:sp>
        <p:nvSpPr>
          <p:cNvPr id="7445" name="PlaceHolder 2"/>
          <p:cNvSpPr>
            <a:spLocks noGrp="1"/>
          </p:cNvSpPr>
          <p:nvPr>
            <p:ph type="sldNum" idx="537"/>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07785C2F-432B-4521-A2E0-49888BF893CB}"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446" name="PlaceHolder 3"/>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447" name="PlaceHolder 4"/>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448" name="PlaceHolder 5"/>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449" name="PlaceHolder 6"/>
          <p:cNvSpPr>
            <a:spLocks noGrp="1"/>
          </p:cNvSpPr>
          <p:nvPr>
            <p:ph type="body"/>
          </p:nvPr>
        </p:nvSpPr>
        <p:spPr>
          <a:xfrm>
            <a:off x="1364040" y="1090440"/>
            <a:ext cx="1032012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450" name="PlaceHolder 7"/>
          <p:cNvSpPr>
            <a:spLocks noGrp="1"/>
          </p:cNvSpPr>
          <p:nvPr>
            <p:ph type="body"/>
          </p:nvPr>
        </p:nvSpPr>
        <p:spPr>
          <a:xfrm>
            <a:off x="524520" y="109044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76" r:id="rId6"/>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11" name="think-cell data - do not delete"/>
          <p:cNvGraphicFramePr/>
          <p:nvPr/>
        </p:nvGraphicFramePr>
        <p:xfrm>
          <a:off x="1440" y="1440"/>
          <a:ext cx="1080" cy="1080"/>
        </p:xfrm>
        <a:graphic>
          <a:graphicData uri="http://schemas.openxmlformats.org/presentationml/2006/ole">
            <p:oleObj r:id="rId2" spid="">
              <p:embed/>
              <p:pic>
                <p:nvPicPr>
                  <p:cNvPr id="51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513" name="Picture 4" descr=""/>
          <p:cNvPicPr/>
          <p:nvPr/>
        </p:nvPicPr>
        <p:blipFill>
          <a:blip r:embed="rId4"/>
          <a:stretch/>
        </p:blipFill>
        <p:spPr>
          <a:xfrm>
            <a:off x="10698120" y="6001200"/>
            <a:ext cx="1172880" cy="600480"/>
          </a:xfrm>
          <a:prstGeom prst="rect">
            <a:avLst/>
          </a:prstGeom>
          <a:noFill/>
          <a:ln w="0">
            <a:noFill/>
          </a:ln>
        </p:spPr>
      </p:pic>
      <p:pic>
        <p:nvPicPr>
          <p:cNvPr id="514" name="Picture Placeholder 6" descr="A picture containing outdoor&#10;&#10;Description automatically generated"/>
          <p:cNvPicPr/>
          <p:nvPr/>
        </p:nvPicPr>
        <p:blipFill>
          <a:blip r:embed="rId5"/>
          <a:stretch/>
        </p:blipFill>
        <p:spPr>
          <a:xfrm>
            <a:off x="0" y="0"/>
            <a:ext cx="12191760" cy="6857640"/>
          </a:xfrm>
          <a:prstGeom prst="rect">
            <a:avLst/>
          </a:prstGeom>
          <a:noFill/>
          <a:ln w="0">
            <a:noFill/>
          </a:ln>
        </p:spPr>
      </p:pic>
      <p:sp>
        <p:nvSpPr>
          <p:cNvPr id="515"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1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1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18" name="Groep 9"/>
          <p:cNvGrpSpPr/>
          <p:nvPr/>
        </p:nvGrpSpPr>
        <p:grpSpPr>
          <a:xfrm>
            <a:off x="12263040" y="576000"/>
            <a:ext cx="1129680" cy="756360"/>
            <a:chOff x="12263040" y="576000"/>
            <a:chExt cx="1129680" cy="756360"/>
          </a:xfrm>
        </p:grpSpPr>
        <p:sp>
          <p:nvSpPr>
            <p:cNvPr id="51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20"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20" r:id="rId7"/>
  </p:sldLayoutIdLst>
</p:sldMaster>
</file>

<file path=ppt/slideMasters/slideMaster3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453" name="think-cell data - do not delete"/>
          <p:cNvGraphicFramePr/>
          <p:nvPr/>
        </p:nvGraphicFramePr>
        <p:xfrm>
          <a:off x="1440" y="1440"/>
          <a:ext cx="1080" cy="1080"/>
        </p:xfrm>
        <a:graphic>
          <a:graphicData uri="http://schemas.openxmlformats.org/presentationml/2006/ole">
            <p:oleObj r:id="rId2" spid="">
              <p:embed/>
              <p:pic>
                <p:nvPicPr>
                  <p:cNvPr id="745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455" name="Vertical line"/>
          <p:cNvCxnSpPr/>
          <p:nvPr/>
        </p:nvCxnSpPr>
        <p:spPr>
          <a:xfrm>
            <a:off x="11350440" y="6120000"/>
            <a:ext cx="360" cy="360360"/>
          </a:xfrm>
          <a:prstGeom prst="straightConnector1">
            <a:avLst/>
          </a:prstGeom>
          <a:ln cap="rnd" w="12600">
            <a:solidFill>
              <a:schemeClr val="lt2"/>
            </a:solidFill>
            <a:miter/>
          </a:ln>
        </p:spPr>
      </p:cxnSp>
      <p:pic>
        <p:nvPicPr>
          <p:cNvPr id="7456"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457" name="bottom separator"/>
          <p:cNvCxnSpPr/>
          <p:nvPr/>
        </p:nvCxnSpPr>
        <p:spPr>
          <a:xfrm>
            <a:off x="515880" y="5965920"/>
            <a:ext cx="11196720" cy="360"/>
          </a:xfrm>
          <a:prstGeom prst="straightConnector1">
            <a:avLst/>
          </a:prstGeom>
          <a:ln w="6480">
            <a:solidFill>
              <a:srgbClr val="e7e6e6"/>
            </a:solidFill>
            <a:miter/>
          </a:ln>
        </p:spPr>
      </p:cxnSp>
      <p:cxnSp>
        <p:nvCxnSpPr>
          <p:cNvPr id="7458" name="top separator"/>
          <p:cNvCxnSpPr/>
          <p:nvPr/>
        </p:nvCxnSpPr>
        <p:spPr>
          <a:xfrm>
            <a:off x="515880" y="989280"/>
            <a:ext cx="11196720" cy="360"/>
          </a:xfrm>
          <a:prstGeom prst="straightConnector1">
            <a:avLst/>
          </a:prstGeom>
          <a:ln w="6480">
            <a:solidFill>
              <a:srgbClr val="e7e6e6"/>
            </a:solidFill>
            <a:miter/>
          </a:ln>
        </p:spPr>
      </p:cxnSp>
      <p:sp>
        <p:nvSpPr>
          <p:cNvPr id="7459" name="PlaceHolder 1"/>
          <p:cNvSpPr>
            <a:spLocks noGrp="1"/>
          </p:cNvSpPr>
          <p:nvPr>
            <p:ph type="body"/>
          </p:nvPr>
        </p:nvSpPr>
        <p:spPr>
          <a:xfrm>
            <a:off x="997200" y="1390680"/>
            <a:ext cx="1908720" cy="4182480"/>
          </a:xfrm>
          <a:prstGeom prst="rect">
            <a:avLst/>
          </a:prstGeom>
          <a:pattFill prst="wdUpDiag">
            <a:fgClr>
              <a:srgbClr val="0e0642"/>
            </a:fgClr>
            <a:bgClr>
              <a:srgbClr val="ffffff"/>
            </a:bgClr>
          </a:pattFill>
          <a:ln w="0">
            <a:noFill/>
          </a:ln>
        </p:spPr>
        <p:txBody>
          <a:bodyPr lIns="0" rIns="0" tIns="0" bIns="0" anchor="ctr">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Place a product image here.</a:t>
            </a:r>
            <a:endParaRPr b="0" lang="en-US" sz="1200" strike="noStrike" u="none">
              <a:solidFill>
                <a:schemeClr val="dk2"/>
              </a:solidFill>
              <a:effectLst/>
              <a:uFillTx/>
              <a:latin typeface="Arial"/>
            </a:endParaRPr>
          </a:p>
        </p:txBody>
      </p:sp>
      <p:sp>
        <p:nvSpPr>
          <p:cNvPr id="7460" name="PlaceHolder 2"/>
          <p:cNvSpPr>
            <a:spLocks noGrp="1"/>
          </p:cNvSpPr>
          <p:nvPr>
            <p:ph type="title"/>
          </p:nvPr>
        </p:nvSpPr>
        <p:spPr>
          <a:xfrm>
            <a:off x="524520" y="215640"/>
            <a:ext cx="11159640" cy="76932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rgbClr val="0d0740"/>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461" name="Title 1"/>
          <p:cNvSpPr/>
          <p:nvPr/>
        </p:nvSpPr>
        <p:spPr>
          <a:xfrm>
            <a:off x="1152720" y="-1476000"/>
            <a:ext cx="10743840" cy="895680"/>
          </a:xfrm>
          <a:prstGeom prst="rect">
            <a:avLst/>
          </a:prstGeom>
          <a:noFill/>
          <a:ln w="0">
            <a:noFill/>
          </a:ln>
        </p:spPr>
        <p:style>
          <a:lnRef idx="0"/>
          <a:fillRef idx="0"/>
          <a:effectRef idx="0"/>
          <a:fontRef idx="minor"/>
        </p:style>
        <p:txBody>
          <a:bodyPr lIns="0" anchor="b">
            <a:noAutofit/>
          </a:bodyPr>
          <a:p>
            <a:pPr defTabSz="914400">
              <a:lnSpc>
                <a:spcPct val="100000"/>
              </a:lnSpc>
            </a:pPr>
            <a:r>
              <a:rPr b="1" lang="en-US" sz="2600" strike="noStrike" u="none">
                <a:solidFill>
                  <a:schemeClr val="dk2"/>
                </a:solidFill>
                <a:effectLst/>
                <a:uFillTx/>
                <a:latin typeface="Calibri"/>
              </a:rPr>
              <a:t>Main strategies for Schöfferhofer to explore</a:t>
            </a:r>
            <a:endParaRPr b="0" lang="en-US" sz="2600" strike="noStrike" u="none">
              <a:solidFill>
                <a:srgbClr val="000000"/>
              </a:solidFill>
              <a:effectLst/>
              <a:uFillTx/>
              <a:latin typeface="Arial"/>
            </a:endParaRPr>
          </a:p>
        </p:txBody>
      </p:sp>
      <p:cxnSp>
        <p:nvCxnSpPr>
          <p:cNvPr id="7462" name="Straight Arrow Connector 10"/>
          <p:cNvCxnSpPr/>
          <p:nvPr/>
        </p:nvCxnSpPr>
        <p:spPr>
          <a:xfrm>
            <a:off x="4298400" y="2471400"/>
            <a:ext cx="4937400" cy="360"/>
          </a:xfrm>
          <a:prstGeom prst="straightConnector1">
            <a:avLst/>
          </a:prstGeom>
          <a:ln w="25560">
            <a:solidFill>
              <a:schemeClr val="dk1"/>
            </a:solidFill>
            <a:miter/>
            <a:tailEnd len="med" type="triangle" w="med"/>
          </a:ln>
        </p:spPr>
      </p:cxnSp>
      <p:cxnSp>
        <p:nvCxnSpPr>
          <p:cNvPr id="7463" name="Straight Arrow Connector 11"/>
          <p:cNvCxnSpPr/>
          <p:nvPr/>
        </p:nvCxnSpPr>
        <p:spPr>
          <a:xfrm>
            <a:off x="4298400" y="4609800"/>
            <a:ext cx="4926600" cy="360"/>
          </a:xfrm>
          <a:prstGeom prst="straightConnector1">
            <a:avLst/>
          </a:prstGeom>
          <a:ln w="25560">
            <a:solidFill>
              <a:schemeClr val="accent1"/>
            </a:solidFill>
            <a:miter/>
            <a:tailEnd len="med" type="triangle" w="med"/>
          </a:ln>
        </p:spPr>
      </p:cxnSp>
      <p:sp>
        <p:nvSpPr>
          <p:cNvPr id="7464" name="Rectangle 14"/>
          <p:cNvSpPr/>
          <p:nvPr/>
        </p:nvSpPr>
        <p:spPr>
          <a:xfrm>
            <a:off x="6918480" y="1161360"/>
            <a:ext cx="2023920" cy="30384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tabLst>
                <a:tab algn="l" pos="0"/>
              </a:tabLst>
            </a:pPr>
            <a:r>
              <a:rPr b="1" lang="en-US" sz="1400" strike="noStrike" u="none">
                <a:solidFill>
                  <a:schemeClr val="dk1"/>
                </a:solidFill>
                <a:effectLst/>
                <a:uFillTx/>
                <a:latin typeface="Arial"/>
              </a:rPr>
              <a:t>Expand current range</a:t>
            </a:r>
            <a:endParaRPr b="0" lang="en-US" sz="1400" strike="noStrike" u="none">
              <a:solidFill>
                <a:srgbClr val="000000"/>
              </a:solidFill>
              <a:effectLst/>
              <a:uFillTx/>
              <a:latin typeface="Arial"/>
            </a:endParaRPr>
          </a:p>
        </p:txBody>
      </p:sp>
      <p:sp>
        <p:nvSpPr>
          <p:cNvPr id="7465" name="Rectangle 15"/>
          <p:cNvSpPr/>
          <p:nvPr/>
        </p:nvSpPr>
        <p:spPr>
          <a:xfrm>
            <a:off x="7126560" y="5568840"/>
            <a:ext cx="1816200" cy="30384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tabLst>
                <a:tab algn="l" pos="0"/>
              </a:tabLst>
            </a:pPr>
            <a:r>
              <a:rPr b="1" lang="en-US" sz="1400" strike="noStrike" u="none">
                <a:solidFill>
                  <a:schemeClr val="accent1"/>
                </a:solidFill>
                <a:effectLst/>
                <a:uFillTx/>
                <a:latin typeface="Arial"/>
              </a:rPr>
              <a:t>Create a new range</a:t>
            </a:r>
            <a:endParaRPr b="0" lang="en-US" sz="1400" strike="noStrike" u="none">
              <a:solidFill>
                <a:srgbClr val="000000"/>
              </a:solidFill>
              <a:effectLst/>
              <a:uFillTx/>
              <a:latin typeface="Arial"/>
            </a:endParaRPr>
          </a:p>
        </p:txBody>
      </p:sp>
      <p:sp>
        <p:nvSpPr>
          <p:cNvPr id="7466" name="PlaceHolder 3"/>
          <p:cNvSpPr>
            <a:spLocks noGrp="1"/>
          </p:cNvSpPr>
          <p:nvPr>
            <p:ph type="body"/>
          </p:nvPr>
        </p:nvSpPr>
        <p:spPr>
          <a:xfrm>
            <a:off x="4656960" y="1469160"/>
            <a:ext cx="7012440" cy="1828440"/>
          </a:xfrm>
          <a:prstGeom prst="rect">
            <a:avLst/>
          </a:prstGeom>
          <a:solidFill>
            <a:schemeClr val="accent3"/>
          </a:solidFill>
          <a:ln w="0">
            <a:noFill/>
          </a:ln>
        </p:spPr>
        <p:txBody>
          <a:bodyPr lIns="180000" rIns="180000" tIns="180000" bIns="45720" anchor="t">
            <a:noAutofit/>
          </a:bodyPr>
          <a:p>
            <a:pPr indent="0" defTabSz="914400">
              <a:lnSpc>
                <a:spcPct val="100000"/>
              </a:lnSpc>
              <a:buNone/>
              <a:tabLst>
                <a:tab algn="l" pos="0"/>
              </a:tabLst>
            </a:pPr>
            <a:r>
              <a:rPr b="0" lang="en-GB" sz="1200" strike="noStrike" u="none">
                <a:solidFill>
                  <a:schemeClr val="dk1"/>
                </a:solidFill>
                <a:effectLst/>
                <a:uFillTx/>
                <a:latin typeface="Open Sans"/>
              </a:rPr>
              <a:t>Lorem ipsum dolor sit amet, consectetur adipiscing elit. Nunc vitae vestibulum ipsum, a vestibulum odio. Mauris suscipit finibus felis, sit amet convallis elit semper id. Phasellus luctus tellus quis sodales lobortis. Vestibulum ornare eget erat non interdum. Etiam in leo risus. Donec eu dapibus neque. Nunc purus mauris, iaculis ut vulputate a, finibus eu lectus. Integer magna sem, tincidunt ut mauris sit amet, suscipit bibendum nisi. Etiam ut libero pretium, cursus mi nec, tincidunt mi. Fusce vel mi ut elit sagittis feugiat.</a:t>
            </a:r>
            <a:endParaRPr b="0" lang="en-US" sz="1200" strike="noStrike" u="none">
              <a:solidFill>
                <a:schemeClr val="dk2"/>
              </a:solidFill>
              <a:effectLst/>
              <a:uFillTx/>
              <a:latin typeface="Arial"/>
            </a:endParaRPr>
          </a:p>
        </p:txBody>
      </p:sp>
      <p:sp>
        <p:nvSpPr>
          <p:cNvPr id="7467" name="PlaceHolder 4"/>
          <p:cNvSpPr>
            <a:spLocks noGrp="1"/>
          </p:cNvSpPr>
          <p:nvPr>
            <p:ph type="body"/>
          </p:nvPr>
        </p:nvSpPr>
        <p:spPr>
          <a:xfrm>
            <a:off x="4656960" y="3755160"/>
            <a:ext cx="7012440" cy="1828440"/>
          </a:xfrm>
          <a:prstGeom prst="rect">
            <a:avLst/>
          </a:prstGeom>
          <a:solidFill>
            <a:srgbClr val="ff9966"/>
          </a:solidFill>
          <a:ln w="0">
            <a:noFill/>
          </a:ln>
        </p:spPr>
        <p:txBody>
          <a:bodyPr lIns="180000" rIns="180000" tIns="180000" bIns="45720" anchor="t">
            <a:noAutofit/>
          </a:bodyPr>
          <a:p>
            <a:pPr indent="0" defTabSz="914400">
              <a:lnSpc>
                <a:spcPct val="100000"/>
              </a:lnSpc>
              <a:buNone/>
              <a:tabLst>
                <a:tab algn="l" pos="0"/>
              </a:tabLst>
            </a:pPr>
            <a:r>
              <a:rPr b="0" lang="en-GB" sz="1200" strike="noStrike" u="none">
                <a:solidFill>
                  <a:schemeClr val="dk1"/>
                </a:solidFill>
                <a:effectLst/>
                <a:uFillTx/>
                <a:latin typeface="Open Sans"/>
              </a:rPr>
              <a:t>Lorem ipsum dolor sit amet, consectetur adipiscing elit. Nunc vitae vestibulum ipsum, a vestibulum odio. Mauris suscipit finibus felis, sit amet convallis elit semper id. Phasellus luctus tellus quis sodales lobortis. Vestibulum ornare eget erat non interdum. Etiam in leo risus. Donec eu dapibus neque. Nunc purus mauris, iaculis ut vulputate a, finibus eu lectus. Integer magna sem, tincidunt ut mauris sit amet, suscipit bibendum nisi. Etiam ut libero pretium, cursus mi nec, tincidunt mi. Fusce vel mi ut elit sagittis feugiat.</a:t>
            </a:r>
            <a:endParaRPr b="0" lang="en-US" sz="1200" strike="noStrike" u="none">
              <a:solidFill>
                <a:schemeClr val="dk2"/>
              </a:solidFill>
              <a:effectLst/>
              <a:uFillTx/>
              <a:latin typeface="Arial"/>
            </a:endParaRPr>
          </a:p>
        </p:txBody>
      </p:sp>
      <p:sp>
        <p:nvSpPr>
          <p:cNvPr id="7468" name="Text Placeholder 19"/>
          <p:cNvSpPr/>
          <p:nvPr/>
        </p:nvSpPr>
        <p:spPr>
          <a:xfrm>
            <a:off x="2472480" y="1521720"/>
            <a:ext cx="1825920" cy="1821960"/>
          </a:xfrm>
          <a:prstGeom prst="ellipse">
            <a:avLst/>
          </a:prstGeom>
          <a:solidFill>
            <a:schemeClr val="accent3"/>
          </a:solidFill>
          <a:ln w="0">
            <a:noFill/>
          </a:ln>
        </p:spPr>
        <p:style>
          <a:lnRef idx="0"/>
          <a:fillRef idx="0"/>
          <a:effectRef idx="0"/>
          <a:fontRef idx="minor"/>
        </p:style>
        <p:txBody>
          <a:bodyPr lIns="0" rIns="0" tIns="0" bIns="0" anchor="ctr">
            <a:noAutofit/>
          </a:bodyPr>
          <a:p>
            <a:pPr algn="ctr" defTabSz="914400">
              <a:lnSpc>
                <a:spcPts val="1400"/>
              </a:lnSpc>
              <a:spcBef>
                <a:spcPts val="601"/>
              </a:spcBef>
              <a:spcAft>
                <a:spcPts val="601"/>
              </a:spcAft>
              <a:tabLst>
                <a:tab algn="l" pos="0"/>
              </a:tabLst>
            </a:pPr>
            <a:r>
              <a:rPr b="0" lang="en-GB" sz="1800" strike="noStrike" u="none">
                <a:solidFill>
                  <a:schemeClr val="dk2"/>
                </a:solidFill>
                <a:effectLst/>
                <a:uFillTx/>
                <a:latin typeface="Arial"/>
              </a:rPr>
              <a:t>Title</a:t>
            </a:r>
            <a:endParaRPr b="0" lang="en-US" sz="1800" strike="noStrike" u="none">
              <a:solidFill>
                <a:srgbClr val="000000"/>
              </a:solidFill>
              <a:effectLst/>
              <a:uFillTx/>
              <a:latin typeface="Arial"/>
            </a:endParaRPr>
          </a:p>
        </p:txBody>
      </p:sp>
      <p:sp>
        <p:nvSpPr>
          <p:cNvPr id="7469" name="Text Placeholder 19"/>
          <p:cNvSpPr/>
          <p:nvPr/>
        </p:nvSpPr>
        <p:spPr>
          <a:xfrm>
            <a:off x="2472480" y="3709080"/>
            <a:ext cx="1825920" cy="1821960"/>
          </a:xfrm>
          <a:prstGeom prst="ellipse">
            <a:avLst/>
          </a:prstGeom>
          <a:solidFill>
            <a:srgbClr val="ff9966"/>
          </a:solidFill>
          <a:ln w="0">
            <a:noFill/>
          </a:ln>
        </p:spPr>
        <p:style>
          <a:lnRef idx="0"/>
          <a:fillRef idx="0"/>
          <a:effectRef idx="0"/>
          <a:fontRef idx="minor"/>
        </p:style>
        <p:txBody>
          <a:bodyPr lIns="0" rIns="0" tIns="0" bIns="0" anchor="ctr">
            <a:noAutofit/>
          </a:bodyPr>
          <a:p>
            <a:pPr algn="ctr" defTabSz="914400">
              <a:lnSpc>
                <a:spcPts val="1400"/>
              </a:lnSpc>
              <a:spcBef>
                <a:spcPts val="601"/>
              </a:spcBef>
              <a:spcAft>
                <a:spcPts val="601"/>
              </a:spcAft>
              <a:tabLst>
                <a:tab algn="l" pos="0"/>
              </a:tabLst>
            </a:pPr>
            <a:r>
              <a:rPr b="0" lang="en-GB" sz="1800" strike="noStrike" u="none">
                <a:solidFill>
                  <a:schemeClr val="dk2"/>
                </a:solidFill>
                <a:effectLst/>
                <a:uFillTx/>
                <a:latin typeface="Arial"/>
              </a:rPr>
              <a:t>Title</a:t>
            </a:r>
            <a:endParaRPr b="0" lang="en-US" sz="1800" strike="noStrike" u="none">
              <a:solidFill>
                <a:srgbClr val="000000"/>
              </a:solidFill>
              <a:effectLst/>
              <a:uFillTx/>
              <a:latin typeface="Arial"/>
            </a:endParaRPr>
          </a:p>
        </p:txBody>
      </p:sp>
      <p:sp>
        <p:nvSpPr>
          <p:cNvPr id="7470" name="PlaceHolder 5"/>
          <p:cNvSpPr>
            <a:spLocks noGrp="1"/>
          </p:cNvSpPr>
          <p:nvPr>
            <p:ph type="sldNum" idx="538"/>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7DFAA93D-2268-4C47-8BDA-81A729A75EF1}"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471" name="PlaceHolder 6"/>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472" name="PlaceHolder 7"/>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78" r:id="rId6"/>
  </p:sldLayoutIdLst>
</p:sldMaster>
</file>

<file path=ppt/slideMasters/slideMaster3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475" name="think-cell data - do not delete"/>
          <p:cNvGraphicFramePr/>
          <p:nvPr/>
        </p:nvGraphicFramePr>
        <p:xfrm>
          <a:off x="1440" y="1440"/>
          <a:ext cx="1080" cy="1080"/>
        </p:xfrm>
        <a:graphic>
          <a:graphicData uri="http://schemas.openxmlformats.org/presentationml/2006/ole">
            <p:oleObj r:id="rId2" spid="">
              <p:embed/>
              <p:pic>
                <p:nvPicPr>
                  <p:cNvPr id="747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477" name="Vertical line"/>
          <p:cNvCxnSpPr/>
          <p:nvPr/>
        </p:nvCxnSpPr>
        <p:spPr>
          <a:xfrm>
            <a:off x="11350440" y="6120000"/>
            <a:ext cx="360" cy="360360"/>
          </a:xfrm>
          <a:prstGeom prst="straightConnector1">
            <a:avLst/>
          </a:prstGeom>
          <a:ln cap="rnd" w="12600">
            <a:solidFill>
              <a:schemeClr val="lt2"/>
            </a:solidFill>
            <a:miter/>
          </a:ln>
        </p:spPr>
      </p:cxnSp>
      <p:pic>
        <p:nvPicPr>
          <p:cNvPr id="7478"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479" name="bottom separator"/>
          <p:cNvCxnSpPr/>
          <p:nvPr/>
        </p:nvCxnSpPr>
        <p:spPr>
          <a:xfrm>
            <a:off x="515880" y="5965920"/>
            <a:ext cx="11196720" cy="360"/>
          </a:xfrm>
          <a:prstGeom prst="straightConnector1">
            <a:avLst/>
          </a:prstGeom>
          <a:ln w="6480">
            <a:solidFill>
              <a:srgbClr val="e7e6e6"/>
            </a:solidFill>
            <a:miter/>
          </a:ln>
        </p:spPr>
      </p:cxnSp>
      <p:cxnSp>
        <p:nvCxnSpPr>
          <p:cNvPr id="7480" name="top separator"/>
          <p:cNvCxnSpPr/>
          <p:nvPr/>
        </p:nvCxnSpPr>
        <p:spPr>
          <a:xfrm>
            <a:off x="515880" y="989280"/>
            <a:ext cx="11196720" cy="360"/>
          </a:xfrm>
          <a:prstGeom prst="straightConnector1">
            <a:avLst/>
          </a:prstGeom>
          <a:ln w="6480">
            <a:solidFill>
              <a:srgbClr val="e7e6e6"/>
            </a:solidFill>
            <a:miter/>
          </a:ln>
        </p:spPr>
      </p:cxnSp>
      <p:sp>
        <p:nvSpPr>
          <p:cNvPr id="7481" name="PlaceHolder 1"/>
          <p:cNvSpPr>
            <a:spLocks noGrp="1"/>
          </p:cNvSpPr>
          <p:nvPr>
            <p:ph type="body"/>
          </p:nvPr>
        </p:nvSpPr>
        <p:spPr>
          <a:xfrm>
            <a:off x="524520" y="1872360"/>
            <a:ext cx="11159640" cy="3942360"/>
          </a:xfrm>
          <a:prstGeom prst="rect">
            <a:avLst/>
          </a:prstGeom>
          <a:solidFill>
            <a:srgbClr val="f2f2f2"/>
          </a:solidFill>
          <a:ln w="0">
            <a:noFill/>
          </a:ln>
        </p:spPr>
        <p:txBody>
          <a:bodyPr lIns="90000" rIns="90000" tIns="45000" bIns="45000" anchor="ctr">
            <a:noAutofit/>
          </a:bodyPr>
          <a:p>
            <a:pPr marL="432000" indent="-324000" algn="ctr" defTabSz="914400">
              <a:lnSpc>
                <a:spcPct val="100000"/>
              </a:lnSpc>
              <a:buClr>
                <a:srgbClr val="000000"/>
              </a:buClr>
              <a:buSzPct val="45000"/>
              <a:buFont typeface="Wingdings" charset="2"/>
              <a:buChar char=""/>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2"/>
              </a:solidFill>
              <a:effectLst/>
              <a:uFillTx/>
              <a:latin typeface="Arial"/>
            </a:endParaRPr>
          </a:p>
          <a:p>
            <a:pPr lvl="1" marL="864000" indent="-324000" defTabSz="914400">
              <a:spcBef>
                <a:spcPts val="1134"/>
              </a:spcBef>
              <a:buClr>
                <a:srgbClr val="000000"/>
              </a:buClr>
              <a:buSzPct val="75000"/>
              <a:buFont typeface="Symbol" charset="2"/>
              <a:buChar char=""/>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2"/>
              </a:solidFill>
              <a:effectLst/>
              <a:uFillTx/>
              <a:latin typeface="Arial"/>
            </a:endParaRPr>
          </a:p>
          <a:p>
            <a:pPr lvl="2" marL="1296000" indent="-288000" defTabSz="914400">
              <a:spcBef>
                <a:spcPts val="850"/>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2"/>
              </a:solidFill>
              <a:effectLst/>
              <a:uFillTx/>
              <a:latin typeface="Arial"/>
            </a:endParaRPr>
          </a:p>
          <a:p>
            <a:pPr lvl="3" marL="1728000" indent="-216000" defTabSz="914400">
              <a:spcBef>
                <a:spcPts val="567"/>
              </a:spcBef>
              <a:buClr>
                <a:srgbClr val="000000"/>
              </a:buClr>
              <a:buSzPct val="75000"/>
              <a:buFont typeface="Symbol" charset="2"/>
              <a:buChar char=""/>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2"/>
              </a:solidFill>
              <a:effectLst/>
              <a:uFillTx/>
              <a:latin typeface="Arial"/>
            </a:endParaRPr>
          </a:p>
          <a:p>
            <a:pPr lvl="4" marL="2160000" indent="-216000" defTabSz="914400">
              <a:spcBef>
                <a:spcPts val="283"/>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2"/>
              </a:solidFill>
              <a:effectLst/>
              <a:uFillTx/>
              <a:latin typeface="Arial"/>
            </a:endParaRPr>
          </a:p>
        </p:txBody>
      </p:sp>
      <p:sp>
        <p:nvSpPr>
          <p:cNvPr id="7482" name="PlaceHolder 2"/>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483" name="Text Placeholder 3"/>
          <p:cNvSpPr/>
          <p:nvPr/>
        </p:nvSpPr>
        <p:spPr>
          <a:xfrm>
            <a:off x="525600" y="1062000"/>
            <a:ext cx="1115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484" name="PlaceHolder 3"/>
          <p:cNvSpPr>
            <a:spLocks noGrp="1"/>
          </p:cNvSpPr>
          <p:nvPr>
            <p:ph type="sldNum" idx="539"/>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EC52EA9F-1158-48D9-A7EB-426B91D6B2E3}"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485" name="PlaceHolder 4"/>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486" name="PlaceHolder 5"/>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487" name="PlaceHolder 6"/>
          <p:cNvSpPr>
            <a:spLocks noGrp="1"/>
          </p:cNvSpPr>
          <p:nvPr>
            <p:ph type="body"/>
          </p:nvPr>
        </p:nvSpPr>
        <p:spPr>
          <a:xfrm>
            <a:off x="1364040" y="1450080"/>
            <a:ext cx="1032012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488" name="PlaceHolder 7"/>
          <p:cNvSpPr>
            <a:spLocks noGrp="1"/>
          </p:cNvSpPr>
          <p:nvPr>
            <p:ph type="body"/>
          </p:nvPr>
        </p:nvSpPr>
        <p:spPr>
          <a:xfrm>
            <a:off x="524520" y="145008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80" r:id="rId6"/>
  </p:sldLayoutIdLst>
</p:sldMaster>
</file>

<file path=ppt/slideMasters/slideMaster3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491" name="think-cell data - do not delete"/>
          <p:cNvGraphicFramePr/>
          <p:nvPr/>
        </p:nvGraphicFramePr>
        <p:xfrm>
          <a:off x="1440" y="1440"/>
          <a:ext cx="1080" cy="1080"/>
        </p:xfrm>
        <a:graphic>
          <a:graphicData uri="http://schemas.openxmlformats.org/presentationml/2006/ole">
            <p:oleObj r:id="rId2" spid="">
              <p:embed/>
              <p:pic>
                <p:nvPicPr>
                  <p:cNvPr id="749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493" name="Vertical line"/>
          <p:cNvCxnSpPr/>
          <p:nvPr/>
        </p:nvCxnSpPr>
        <p:spPr>
          <a:xfrm>
            <a:off x="11350440" y="6120000"/>
            <a:ext cx="360" cy="360360"/>
          </a:xfrm>
          <a:prstGeom prst="straightConnector1">
            <a:avLst/>
          </a:prstGeom>
          <a:ln cap="rnd" w="12600">
            <a:solidFill>
              <a:schemeClr val="lt2"/>
            </a:solidFill>
            <a:miter/>
          </a:ln>
        </p:spPr>
      </p:cxnSp>
      <p:pic>
        <p:nvPicPr>
          <p:cNvPr id="7494"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495" name="bottom separator"/>
          <p:cNvCxnSpPr/>
          <p:nvPr/>
        </p:nvCxnSpPr>
        <p:spPr>
          <a:xfrm>
            <a:off x="515880" y="5965920"/>
            <a:ext cx="11196720" cy="360"/>
          </a:xfrm>
          <a:prstGeom prst="straightConnector1">
            <a:avLst/>
          </a:prstGeom>
          <a:ln w="6480">
            <a:solidFill>
              <a:srgbClr val="e7e6e6"/>
            </a:solidFill>
            <a:miter/>
          </a:ln>
        </p:spPr>
      </p:cxnSp>
      <p:cxnSp>
        <p:nvCxnSpPr>
          <p:cNvPr id="7496" name="top separator"/>
          <p:cNvCxnSpPr/>
          <p:nvPr/>
        </p:nvCxnSpPr>
        <p:spPr>
          <a:xfrm>
            <a:off x="515880" y="989280"/>
            <a:ext cx="11196720" cy="360"/>
          </a:xfrm>
          <a:prstGeom prst="straightConnector1">
            <a:avLst/>
          </a:prstGeom>
          <a:ln w="6480">
            <a:solidFill>
              <a:srgbClr val="e7e6e6"/>
            </a:solidFill>
            <a:miter/>
          </a:ln>
        </p:spPr>
      </p:cxnSp>
      <p:sp>
        <p:nvSpPr>
          <p:cNvPr id="7497" name="PlaceHolder 1"/>
          <p:cNvSpPr>
            <a:spLocks noGrp="1"/>
          </p:cNvSpPr>
          <p:nvPr>
            <p:ph type="body"/>
          </p:nvPr>
        </p:nvSpPr>
        <p:spPr>
          <a:xfrm>
            <a:off x="525600" y="1497600"/>
            <a:ext cx="7199640" cy="4379040"/>
          </a:xfrm>
          <a:prstGeom prst="rect">
            <a:avLst/>
          </a:prstGeom>
          <a:solidFill>
            <a:srgbClr val="f2f2f2"/>
          </a:solidFill>
          <a:ln w="0">
            <a:noFill/>
          </a:ln>
        </p:spPr>
        <p:txBody>
          <a:bodyPr lIns="90000" rIns="90000" tIns="45000" bIns="45000" anchor="ctr">
            <a:noAutofit/>
          </a:bodyPr>
          <a:p>
            <a:pPr marL="432000" indent="-324000" algn="ctr" defTabSz="914400">
              <a:lnSpc>
                <a:spcPct val="100000"/>
              </a:lnSpc>
              <a:buClr>
                <a:srgbClr val="000000"/>
              </a:buClr>
              <a:buSzPct val="45000"/>
              <a:buFont typeface="Wingdings" charset="2"/>
              <a:buChar char=""/>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2"/>
              </a:solidFill>
              <a:effectLst/>
              <a:uFillTx/>
              <a:latin typeface="Arial"/>
            </a:endParaRPr>
          </a:p>
          <a:p>
            <a:pPr lvl="1" marL="864000" indent="-324000" defTabSz="914400">
              <a:spcBef>
                <a:spcPts val="1134"/>
              </a:spcBef>
              <a:buClr>
                <a:srgbClr val="000000"/>
              </a:buClr>
              <a:buSzPct val="75000"/>
              <a:buFont typeface="Symbol" charset="2"/>
              <a:buChar char=""/>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2"/>
              </a:solidFill>
              <a:effectLst/>
              <a:uFillTx/>
              <a:latin typeface="Arial"/>
            </a:endParaRPr>
          </a:p>
          <a:p>
            <a:pPr lvl="2" marL="1296000" indent="-288000" defTabSz="914400">
              <a:spcBef>
                <a:spcPts val="850"/>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2"/>
              </a:solidFill>
              <a:effectLst/>
              <a:uFillTx/>
              <a:latin typeface="Arial"/>
            </a:endParaRPr>
          </a:p>
          <a:p>
            <a:pPr lvl="3" marL="1728000" indent="-216000" defTabSz="914400">
              <a:spcBef>
                <a:spcPts val="567"/>
              </a:spcBef>
              <a:buClr>
                <a:srgbClr val="000000"/>
              </a:buClr>
              <a:buSzPct val="75000"/>
              <a:buFont typeface="Symbol" charset="2"/>
              <a:buChar char=""/>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2"/>
              </a:solidFill>
              <a:effectLst/>
              <a:uFillTx/>
              <a:latin typeface="Arial"/>
            </a:endParaRPr>
          </a:p>
          <a:p>
            <a:pPr lvl="4" marL="2160000" indent="-216000" defTabSz="914400">
              <a:spcBef>
                <a:spcPts val="283"/>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2"/>
              </a:solidFill>
              <a:effectLst/>
              <a:uFillTx/>
              <a:latin typeface="Arial"/>
            </a:endParaRPr>
          </a:p>
        </p:txBody>
      </p:sp>
      <p:sp>
        <p:nvSpPr>
          <p:cNvPr id="7498" name="PlaceHolder 2"/>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499" name="PlaceHolder 3"/>
          <p:cNvSpPr>
            <a:spLocks noGrp="1"/>
          </p:cNvSpPr>
          <p:nvPr>
            <p:ph type="sldNum" idx="540"/>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76764A56-D7FC-4713-9C31-BE1DD06ED78C}"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500" name="PlaceHolder 4"/>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501" name="PlaceHolder 5"/>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502" name="PlaceHolder 6"/>
          <p:cNvSpPr>
            <a:spLocks noGrp="1"/>
          </p:cNvSpPr>
          <p:nvPr>
            <p:ph type="body"/>
          </p:nvPr>
        </p:nvSpPr>
        <p:spPr>
          <a:xfrm>
            <a:off x="8085600" y="1052640"/>
            <a:ext cx="3600000" cy="482256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503" name="PlaceHolder 7"/>
          <p:cNvSpPr>
            <a:spLocks noGrp="1"/>
          </p:cNvSpPr>
          <p:nvPr>
            <p:ph type="body"/>
          </p:nvPr>
        </p:nvSpPr>
        <p:spPr>
          <a:xfrm>
            <a:off x="1364040" y="1090440"/>
            <a:ext cx="636120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504" name="PlaceHolder 8"/>
          <p:cNvSpPr>
            <a:spLocks noGrp="1"/>
          </p:cNvSpPr>
          <p:nvPr>
            <p:ph type="body"/>
          </p:nvPr>
        </p:nvSpPr>
        <p:spPr>
          <a:xfrm>
            <a:off x="524520" y="109044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82" r:id="rId6"/>
  </p:sldLayoutIdLst>
</p:sldMaster>
</file>

<file path=ppt/slideMasters/slideMaster3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507" name="think-cell data - do not delete"/>
          <p:cNvGraphicFramePr/>
          <p:nvPr/>
        </p:nvGraphicFramePr>
        <p:xfrm>
          <a:off x="1440" y="1440"/>
          <a:ext cx="1080" cy="1080"/>
        </p:xfrm>
        <a:graphic>
          <a:graphicData uri="http://schemas.openxmlformats.org/presentationml/2006/ole">
            <p:oleObj r:id="rId2" spid="">
              <p:embed/>
              <p:pic>
                <p:nvPicPr>
                  <p:cNvPr id="750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509" name="Vertical line"/>
          <p:cNvCxnSpPr/>
          <p:nvPr/>
        </p:nvCxnSpPr>
        <p:spPr>
          <a:xfrm>
            <a:off x="11350440" y="6120000"/>
            <a:ext cx="360" cy="360360"/>
          </a:xfrm>
          <a:prstGeom prst="straightConnector1">
            <a:avLst/>
          </a:prstGeom>
          <a:ln cap="rnd" w="12600">
            <a:solidFill>
              <a:schemeClr val="lt2"/>
            </a:solidFill>
            <a:miter/>
          </a:ln>
        </p:spPr>
      </p:cxnSp>
      <p:pic>
        <p:nvPicPr>
          <p:cNvPr id="7510"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511" name="bottom separator"/>
          <p:cNvCxnSpPr/>
          <p:nvPr/>
        </p:nvCxnSpPr>
        <p:spPr>
          <a:xfrm>
            <a:off x="515880" y="5965920"/>
            <a:ext cx="11196720" cy="360"/>
          </a:xfrm>
          <a:prstGeom prst="straightConnector1">
            <a:avLst/>
          </a:prstGeom>
          <a:ln w="6480">
            <a:solidFill>
              <a:srgbClr val="e7e6e6"/>
            </a:solidFill>
            <a:miter/>
          </a:ln>
        </p:spPr>
      </p:cxnSp>
      <p:cxnSp>
        <p:nvCxnSpPr>
          <p:cNvPr id="7512" name="top separator"/>
          <p:cNvCxnSpPr/>
          <p:nvPr/>
        </p:nvCxnSpPr>
        <p:spPr>
          <a:xfrm>
            <a:off x="515880" y="989280"/>
            <a:ext cx="11196720" cy="360"/>
          </a:xfrm>
          <a:prstGeom prst="straightConnector1">
            <a:avLst/>
          </a:prstGeom>
          <a:ln w="6480">
            <a:solidFill>
              <a:srgbClr val="e7e6e6"/>
            </a:solidFill>
            <a:miter/>
          </a:ln>
        </p:spPr>
      </p:cxnSp>
      <p:sp>
        <p:nvSpPr>
          <p:cNvPr id="7513" name="PlaceHolder 1"/>
          <p:cNvSpPr>
            <a:spLocks noGrp="1"/>
          </p:cNvSpPr>
          <p:nvPr>
            <p:ph type="body"/>
          </p:nvPr>
        </p:nvSpPr>
        <p:spPr>
          <a:xfrm>
            <a:off x="8085600" y="1497600"/>
            <a:ext cx="3600000" cy="437904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514" name="PlaceHolder 2"/>
          <p:cNvSpPr>
            <a:spLocks noGrp="1"/>
          </p:cNvSpPr>
          <p:nvPr>
            <p:ph type="body"/>
          </p:nvPr>
        </p:nvSpPr>
        <p:spPr>
          <a:xfrm>
            <a:off x="525600" y="1933200"/>
            <a:ext cx="7199640" cy="3942360"/>
          </a:xfrm>
          <a:prstGeom prst="rect">
            <a:avLst/>
          </a:prstGeom>
          <a:solidFill>
            <a:srgbClr val="f2f2f2"/>
          </a:solidFill>
          <a:ln w="0">
            <a:noFill/>
          </a:ln>
        </p:spPr>
        <p:txBody>
          <a:bodyPr lIns="90000" rIns="90000" tIns="45000" bIns="45000" anchor="ctr">
            <a:noAutofit/>
          </a:bodyPr>
          <a:p>
            <a:pPr indent="0" algn="ctr" defTabSz="914400">
              <a:lnSpc>
                <a:spcPct val="100000"/>
              </a:lnSpc>
              <a:buNone/>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2"/>
              </a:solidFill>
              <a:effectLst/>
              <a:uFillTx/>
              <a:latin typeface="Arial"/>
            </a:endParaRPr>
          </a:p>
        </p:txBody>
      </p:sp>
      <p:sp>
        <p:nvSpPr>
          <p:cNvPr id="7515" name="PlaceHolder 3"/>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516" name="Text Placeholder 3"/>
          <p:cNvSpPr/>
          <p:nvPr/>
        </p:nvSpPr>
        <p:spPr>
          <a:xfrm>
            <a:off x="525600" y="1062000"/>
            <a:ext cx="719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517" name="Text Placeholder 3"/>
          <p:cNvSpPr/>
          <p:nvPr/>
        </p:nvSpPr>
        <p:spPr>
          <a:xfrm>
            <a:off x="8084160" y="1062000"/>
            <a:ext cx="360000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518" name="PlaceHolder 4"/>
          <p:cNvSpPr>
            <a:spLocks noGrp="1"/>
          </p:cNvSpPr>
          <p:nvPr>
            <p:ph type="sldNum" idx="541"/>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BE5CF96A-7478-48F2-B2BE-44FC7FA3FECC}"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519" name="PlaceHolder 5"/>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520" name="PlaceHolder 6"/>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521" name="PlaceHolder 7"/>
          <p:cNvSpPr>
            <a:spLocks noGrp="1"/>
          </p:cNvSpPr>
          <p:nvPr>
            <p:ph type="body"/>
          </p:nvPr>
        </p:nvSpPr>
        <p:spPr>
          <a:xfrm>
            <a:off x="1364040" y="1489320"/>
            <a:ext cx="636120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522" name="PlaceHolder 8"/>
          <p:cNvSpPr>
            <a:spLocks noGrp="1"/>
          </p:cNvSpPr>
          <p:nvPr>
            <p:ph type="body"/>
          </p:nvPr>
        </p:nvSpPr>
        <p:spPr>
          <a:xfrm>
            <a:off x="524520" y="148932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84" r:id="rId6"/>
  </p:sldLayoutIdLst>
</p:sldMaster>
</file>

<file path=ppt/slideMasters/slideMaster3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525" name="think-cell data - do not delete"/>
          <p:cNvGraphicFramePr/>
          <p:nvPr/>
        </p:nvGraphicFramePr>
        <p:xfrm>
          <a:off x="1440" y="1440"/>
          <a:ext cx="1080" cy="1080"/>
        </p:xfrm>
        <a:graphic>
          <a:graphicData uri="http://schemas.openxmlformats.org/presentationml/2006/ole">
            <p:oleObj r:id="rId2" spid="">
              <p:embed/>
              <p:pic>
                <p:nvPicPr>
                  <p:cNvPr id="752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527" name="Vertical line"/>
          <p:cNvCxnSpPr/>
          <p:nvPr/>
        </p:nvCxnSpPr>
        <p:spPr>
          <a:xfrm>
            <a:off x="11350440" y="6120000"/>
            <a:ext cx="360" cy="360360"/>
          </a:xfrm>
          <a:prstGeom prst="straightConnector1">
            <a:avLst/>
          </a:prstGeom>
          <a:ln cap="rnd" w="12600">
            <a:solidFill>
              <a:schemeClr val="lt2"/>
            </a:solidFill>
            <a:miter/>
          </a:ln>
        </p:spPr>
      </p:cxnSp>
      <p:pic>
        <p:nvPicPr>
          <p:cNvPr id="7528"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529" name="bottom separator"/>
          <p:cNvCxnSpPr/>
          <p:nvPr/>
        </p:nvCxnSpPr>
        <p:spPr>
          <a:xfrm>
            <a:off x="515880" y="5965920"/>
            <a:ext cx="11196720" cy="360"/>
          </a:xfrm>
          <a:prstGeom prst="straightConnector1">
            <a:avLst/>
          </a:prstGeom>
          <a:ln w="6480">
            <a:solidFill>
              <a:srgbClr val="e7e6e6"/>
            </a:solidFill>
            <a:miter/>
          </a:ln>
        </p:spPr>
      </p:cxnSp>
      <p:cxnSp>
        <p:nvCxnSpPr>
          <p:cNvPr id="7530" name="top separator"/>
          <p:cNvCxnSpPr/>
          <p:nvPr/>
        </p:nvCxnSpPr>
        <p:spPr>
          <a:xfrm>
            <a:off x="515880" y="989280"/>
            <a:ext cx="11196720" cy="360"/>
          </a:xfrm>
          <a:prstGeom prst="straightConnector1">
            <a:avLst/>
          </a:prstGeom>
          <a:ln w="6480">
            <a:solidFill>
              <a:srgbClr val="e7e6e6"/>
            </a:solidFill>
            <a:miter/>
          </a:ln>
        </p:spPr>
      </p:cxnSp>
      <p:sp>
        <p:nvSpPr>
          <p:cNvPr id="7531" name="PlaceHolder 1"/>
          <p:cNvSpPr>
            <a:spLocks noGrp="1"/>
          </p:cNvSpPr>
          <p:nvPr>
            <p:ph type="body"/>
          </p:nvPr>
        </p:nvSpPr>
        <p:spPr>
          <a:xfrm>
            <a:off x="8085600" y="1497600"/>
            <a:ext cx="3600000" cy="437904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532" name="PlaceHolder 2"/>
          <p:cNvSpPr>
            <a:spLocks noGrp="1"/>
          </p:cNvSpPr>
          <p:nvPr>
            <p:ph type="body"/>
          </p:nvPr>
        </p:nvSpPr>
        <p:spPr>
          <a:xfrm>
            <a:off x="525600" y="1933200"/>
            <a:ext cx="7199640" cy="3942360"/>
          </a:xfrm>
          <a:prstGeom prst="rect">
            <a:avLst/>
          </a:prstGeom>
          <a:solidFill>
            <a:srgbClr val="f2f2f2"/>
          </a:solidFill>
          <a:ln w="0">
            <a:noFill/>
          </a:ln>
        </p:spPr>
        <p:txBody>
          <a:bodyPr lIns="90000" rIns="90000" tIns="45000" bIns="45000" anchor="ctr">
            <a:noAutofit/>
          </a:bodyPr>
          <a:p>
            <a:pPr indent="0" algn="ctr" defTabSz="914400">
              <a:lnSpc>
                <a:spcPct val="100000"/>
              </a:lnSpc>
              <a:buNone/>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2"/>
              </a:solidFill>
              <a:effectLst/>
              <a:uFillTx/>
              <a:latin typeface="Arial"/>
            </a:endParaRPr>
          </a:p>
        </p:txBody>
      </p:sp>
      <p:sp>
        <p:nvSpPr>
          <p:cNvPr id="7533" name="PlaceHolder 3"/>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534" name="Text Placeholder 3"/>
          <p:cNvSpPr/>
          <p:nvPr/>
        </p:nvSpPr>
        <p:spPr>
          <a:xfrm>
            <a:off x="525600" y="1062000"/>
            <a:ext cx="1115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535" name="PlaceHolder 4"/>
          <p:cNvSpPr>
            <a:spLocks noGrp="1"/>
          </p:cNvSpPr>
          <p:nvPr>
            <p:ph type="sldNum" idx="542"/>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AB6A6894-7AC1-44C3-8197-640BCFE2D45F}"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536" name="PlaceHolder 5"/>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537" name="PlaceHolder 6"/>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538" name="PlaceHolder 7"/>
          <p:cNvSpPr>
            <a:spLocks noGrp="1"/>
          </p:cNvSpPr>
          <p:nvPr>
            <p:ph type="body"/>
          </p:nvPr>
        </p:nvSpPr>
        <p:spPr>
          <a:xfrm>
            <a:off x="1364040" y="1489320"/>
            <a:ext cx="636120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539" name="PlaceHolder 8"/>
          <p:cNvSpPr>
            <a:spLocks noGrp="1"/>
          </p:cNvSpPr>
          <p:nvPr>
            <p:ph type="body"/>
          </p:nvPr>
        </p:nvSpPr>
        <p:spPr>
          <a:xfrm>
            <a:off x="524520" y="148932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86" r:id="rId6"/>
  </p:sldLayoutIdLst>
</p:sldMaster>
</file>

<file path=ppt/slideMasters/slideMaster3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542" name="think-cell data - do not delete"/>
          <p:cNvGraphicFramePr/>
          <p:nvPr/>
        </p:nvGraphicFramePr>
        <p:xfrm>
          <a:off x="1440" y="1440"/>
          <a:ext cx="1080" cy="1080"/>
        </p:xfrm>
        <a:graphic>
          <a:graphicData uri="http://schemas.openxmlformats.org/presentationml/2006/ole">
            <p:oleObj r:id="rId2" spid="">
              <p:embed/>
              <p:pic>
                <p:nvPicPr>
                  <p:cNvPr id="754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544" name="Vertical line"/>
          <p:cNvCxnSpPr/>
          <p:nvPr/>
        </p:nvCxnSpPr>
        <p:spPr>
          <a:xfrm>
            <a:off x="11350440" y="6120000"/>
            <a:ext cx="360" cy="360360"/>
          </a:xfrm>
          <a:prstGeom prst="straightConnector1">
            <a:avLst/>
          </a:prstGeom>
          <a:ln cap="rnd" w="12600">
            <a:solidFill>
              <a:schemeClr val="lt2"/>
            </a:solidFill>
            <a:miter/>
          </a:ln>
        </p:spPr>
      </p:cxnSp>
      <p:pic>
        <p:nvPicPr>
          <p:cNvPr id="7545"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546" name="bottom separator"/>
          <p:cNvCxnSpPr/>
          <p:nvPr/>
        </p:nvCxnSpPr>
        <p:spPr>
          <a:xfrm>
            <a:off x="515880" y="5965920"/>
            <a:ext cx="11196720" cy="360"/>
          </a:xfrm>
          <a:prstGeom prst="straightConnector1">
            <a:avLst/>
          </a:prstGeom>
          <a:ln w="6480">
            <a:solidFill>
              <a:srgbClr val="e7e6e6"/>
            </a:solidFill>
            <a:miter/>
          </a:ln>
        </p:spPr>
      </p:cxnSp>
      <p:cxnSp>
        <p:nvCxnSpPr>
          <p:cNvPr id="7547" name="top separator"/>
          <p:cNvCxnSpPr/>
          <p:nvPr/>
        </p:nvCxnSpPr>
        <p:spPr>
          <a:xfrm>
            <a:off x="515880" y="989280"/>
            <a:ext cx="11196720" cy="360"/>
          </a:xfrm>
          <a:prstGeom prst="straightConnector1">
            <a:avLst/>
          </a:prstGeom>
          <a:ln w="6480">
            <a:solidFill>
              <a:srgbClr val="e7e6e6"/>
            </a:solidFill>
            <a:miter/>
          </a:ln>
        </p:spPr>
      </p:cxnSp>
      <p:sp>
        <p:nvSpPr>
          <p:cNvPr id="7548" name="PlaceHolder 1"/>
          <p:cNvSpPr>
            <a:spLocks noGrp="1"/>
          </p:cNvSpPr>
          <p:nvPr>
            <p:ph type="body"/>
          </p:nvPr>
        </p:nvSpPr>
        <p:spPr>
          <a:xfrm>
            <a:off x="6292800" y="1497600"/>
            <a:ext cx="5399640" cy="3239640"/>
          </a:xfrm>
          <a:prstGeom prst="rect">
            <a:avLst/>
          </a:prstGeom>
          <a:solidFill>
            <a:srgbClr val="f2f2f2"/>
          </a:solidFill>
          <a:ln w="0">
            <a:noFill/>
          </a:ln>
        </p:spPr>
        <p:txBody>
          <a:bodyPr lIns="90000" rIns="90000" tIns="45000" bIns="45000" anchor="ctr">
            <a:noAutofit/>
          </a:bodyPr>
          <a:p>
            <a:pPr marL="432000" indent="-324000" algn="ctr" defTabSz="914400">
              <a:lnSpc>
                <a:spcPct val="100000"/>
              </a:lnSpc>
              <a:buClr>
                <a:srgbClr val="000000"/>
              </a:buClr>
              <a:buSzPct val="45000"/>
              <a:buFont typeface="Wingdings" charset="2"/>
              <a:buChar char=""/>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2"/>
              </a:solidFill>
              <a:effectLst/>
              <a:uFillTx/>
              <a:latin typeface="Arial"/>
            </a:endParaRPr>
          </a:p>
          <a:p>
            <a:pPr lvl="1" marL="864000" indent="-324000" defTabSz="914400">
              <a:spcBef>
                <a:spcPts val="1134"/>
              </a:spcBef>
              <a:buClr>
                <a:srgbClr val="000000"/>
              </a:buClr>
              <a:buSzPct val="75000"/>
              <a:buFont typeface="Symbol" charset="2"/>
              <a:buChar char=""/>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2"/>
              </a:solidFill>
              <a:effectLst/>
              <a:uFillTx/>
              <a:latin typeface="Arial"/>
            </a:endParaRPr>
          </a:p>
          <a:p>
            <a:pPr lvl="2" marL="1296000" indent="-288000" defTabSz="914400">
              <a:spcBef>
                <a:spcPts val="850"/>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2"/>
              </a:solidFill>
              <a:effectLst/>
              <a:uFillTx/>
              <a:latin typeface="Arial"/>
            </a:endParaRPr>
          </a:p>
          <a:p>
            <a:pPr lvl="3" marL="1728000" indent="-216000" defTabSz="914400">
              <a:spcBef>
                <a:spcPts val="567"/>
              </a:spcBef>
              <a:buClr>
                <a:srgbClr val="000000"/>
              </a:buClr>
              <a:buSzPct val="75000"/>
              <a:buFont typeface="Symbol" charset="2"/>
              <a:buChar char=""/>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2"/>
              </a:solidFill>
              <a:effectLst/>
              <a:uFillTx/>
              <a:latin typeface="Arial"/>
            </a:endParaRPr>
          </a:p>
          <a:p>
            <a:pPr lvl="4" marL="2160000" indent="-216000" defTabSz="914400">
              <a:spcBef>
                <a:spcPts val="283"/>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2"/>
              </a:solidFill>
              <a:effectLst/>
              <a:uFillTx/>
              <a:latin typeface="Arial"/>
            </a:endParaRPr>
          </a:p>
        </p:txBody>
      </p:sp>
      <p:sp>
        <p:nvSpPr>
          <p:cNvPr id="7549" name="PlaceHolder 2"/>
          <p:cNvSpPr>
            <a:spLocks noGrp="1"/>
          </p:cNvSpPr>
          <p:nvPr>
            <p:ph type="body"/>
          </p:nvPr>
        </p:nvSpPr>
        <p:spPr>
          <a:xfrm>
            <a:off x="6292800" y="5126400"/>
            <a:ext cx="5399640" cy="74844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550" name="PlaceHolder 3"/>
          <p:cNvSpPr>
            <a:spLocks noGrp="1"/>
          </p:cNvSpPr>
          <p:nvPr>
            <p:ph type="body"/>
          </p:nvPr>
        </p:nvSpPr>
        <p:spPr>
          <a:xfrm>
            <a:off x="524520" y="1498680"/>
            <a:ext cx="5399640" cy="3239640"/>
          </a:xfrm>
          <a:prstGeom prst="rect">
            <a:avLst/>
          </a:prstGeom>
          <a:solidFill>
            <a:srgbClr val="f2f2f2"/>
          </a:solidFill>
          <a:ln w="0">
            <a:noFill/>
          </a:ln>
        </p:spPr>
        <p:txBody>
          <a:bodyPr lIns="90000" rIns="90000" tIns="45000" bIns="45000" anchor="ctr">
            <a:noAutofit/>
          </a:bodyPr>
          <a:p>
            <a:pPr indent="0" algn="ctr" defTabSz="914400">
              <a:lnSpc>
                <a:spcPct val="100000"/>
              </a:lnSpc>
              <a:buNone/>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2"/>
              </a:solidFill>
              <a:effectLst/>
              <a:uFillTx/>
              <a:latin typeface="Arial"/>
            </a:endParaRPr>
          </a:p>
        </p:txBody>
      </p:sp>
      <p:sp>
        <p:nvSpPr>
          <p:cNvPr id="7551" name="PlaceHolder 4"/>
          <p:cNvSpPr>
            <a:spLocks noGrp="1"/>
          </p:cNvSpPr>
          <p:nvPr>
            <p:ph type="body"/>
          </p:nvPr>
        </p:nvSpPr>
        <p:spPr>
          <a:xfrm>
            <a:off x="524520" y="5128200"/>
            <a:ext cx="5399640" cy="74844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552" name="PlaceHolder 5"/>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553" name="PlaceHolder 6"/>
          <p:cNvSpPr>
            <a:spLocks noGrp="1"/>
          </p:cNvSpPr>
          <p:nvPr>
            <p:ph type="sldNum" idx="543"/>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AB2D308E-32C6-4E4E-833D-3FCDBB197EC8}"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554" name="PlaceHolder 7"/>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555" name="PlaceHolder 8"/>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556" name="PlaceHolder 9"/>
          <p:cNvSpPr>
            <a:spLocks noGrp="1"/>
          </p:cNvSpPr>
          <p:nvPr>
            <p:ph type="body"/>
          </p:nvPr>
        </p:nvSpPr>
        <p:spPr>
          <a:xfrm>
            <a:off x="1364040" y="1090080"/>
            <a:ext cx="456012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557" name="PlaceHolder 10"/>
          <p:cNvSpPr>
            <a:spLocks noGrp="1"/>
          </p:cNvSpPr>
          <p:nvPr>
            <p:ph type="body"/>
          </p:nvPr>
        </p:nvSpPr>
        <p:spPr>
          <a:xfrm>
            <a:off x="524520" y="109008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
        <p:nvSpPr>
          <p:cNvPr id="7558" name="PlaceHolder 11"/>
          <p:cNvSpPr>
            <a:spLocks noGrp="1"/>
          </p:cNvSpPr>
          <p:nvPr>
            <p:ph type="body"/>
          </p:nvPr>
        </p:nvSpPr>
        <p:spPr>
          <a:xfrm>
            <a:off x="7106760" y="1090080"/>
            <a:ext cx="456012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559" name="PlaceHolder 12"/>
          <p:cNvSpPr>
            <a:spLocks noGrp="1"/>
          </p:cNvSpPr>
          <p:nvPr>
            <p:ph type="body"/>
          </p:nvPr>
        </p:nvSpPr>
        <p:spPr>
          <a:xfrm>
            <a:off x="6267240" y="109008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88" r:id="rId6"/>
  </p:sldLayoutIdLst>
</p:sldMaster>
</file>

<file path=ppt/slideMasters/slideMaster3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562" name="think-cell data - do not delete"/>
          <p:cNvGraphicFramePr/>
          <p:nvPr/>
        </p:nvGraphicFramePr>
        <p:xfrm>
          <a:off x="1440" y="1440"/>
          <a:ext cx="1080" cy="1080"/>
        </p:xfrm>
        <a:graphic>
          <a:graphicData uri="http://schemas.openxmlformats.org/presentationml/2006/ole">
            <p:oleObj r:id="rId2" spid="">
              <p:embed/>
              <p:pic>
                <p:nvPicPr>
                  <p:cNvPr id="756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564" name="Vertical line"/>
          <p:cNvCxnSpPr/>
          <p:nvPr/>
        </p:nvCxnSpPr>
        <p:spPr>
          <a:xfrm>
            <a:off x="11350440" y="6120000"/>
            <a:ext cx="360" cy="360360"/>
          </a:xfrm>
          <a:prstGeom prst="straightConnector1">
            <a:avLst/>
          </a:prstGeom>
          <a:ln cap="rnd" w="12600">
            <a:solidFill>
              <a:schemeClr val="lt2"/>
            </a:solidFill>
            <a:miter/>
          </a:ln>
        </p:spPr>
      </p:cxnSp>
      <p:pic>
        <p:nvPicPr>
          <p:cNvPr id="7565"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566" name="bottom separator"/>
          <p:cNvCxnSpPr/>
          <p:nvPr/>
        </p:nvCxnSpPr>
        <p:spPr>
          <a:xfrm>
            <a:off x="515880" y="5965920"/>
            <a:ext cx="11196720" cy="360"/>
          </a:xfrm>
          <a:prstGeom prst="straightConnector1">
            <a:avLst/>
          </a:prstGeom>
          <a:ln w="6480">
            <a:solidFill>
              <a:srgbClr val="e7e6e6"/>
            </a:solidFill>
            <a:miter/>
          </a:ln>
        </p:spPr>
      </p:cxnSp>
      <p:cxnSp>
        <p:nvCxnSpPr>
          <p:cNvPr id="7567" name="top separator"/>
          <p:cNvCxnSpPr/>
          <p:nvPr/>
        </p:nvCxnSpPr>
        <p:spPr>
          <a:xfrm>
            <a:off x="515880" y="989280"/>
            <a:ext cx="11196720" cy="360"/>
          </a:xfrm>
          <a:prstGeom prst="straightConnector1">
            <a:avLst/>
          </a:prstGeom>
          <a:ln w="6480">
            <a:solidFill>
              <a:srgbClr val="e7e6e6"/>
            </a:solidFill>
            <a:miter/>
          </a:ln>
        </p:spPr>
      </p:cxnSp>
      <p:sp>
        <p:nvSpPr>
          <p:cNvPr id="7568" name="PlaceHolder 1"/>
          <p:cNvSpPr>
            <a:spLocks noGrp="1"/>
          </p:cNvSpPr>
          <p:nvPr>
            <p:ph type="body"/>
          </p:nvPr>
        </p:nvSpPr>
        <p:spPr>
          <a:xfrm>
            <a:off x="6292800" y="1915200"/>
            <a:ext cx="5399640" cy="3959640"/>
          </a:xfrm>
          <a:prstGeom prst="rect">
            <a:avLst/>
          </a:prstGeom>
          <a:solidFill>
            <a:srgbClr val="f2f2f2"/>
          </a:solidFill>
          <a:ln w="0">
            <a:noFill/>
          </a:ln>
        </p:spPr>
        <p:txBody>
          <a:bodyPr lIns="90000" rIns="90000" tIns="45000" bIns="45000" anchor="ctr">
            <a:noAutofit/>
          </a:bodyPr>
          <a:p>
            <a:pPr marL="432000" indent="-324000" algn="ctr" defTabSz="914400">
              <a:lnSpc>
                <a:spcPct val="100000"/>
              </a:lnSpc>
              <a:buClr>
                <a:srgbClr val="000000"/>
              </a:buClr>
              <a:buSzPct val="45000"/>
              <a:buFont typeface="Wingdings" charset="2"/>
              <a:buChar char=""/>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2"/>
              </a:solidFill>
              <a:effectLst/>
              <a:uFillTx/>
              <a:latin typeface="Arial"/>
            </a:endParaRPr>
          </a:p>
          <a:p>
            <a:pPr lvl="1" marL="864000" indent="-324000" defTabSz="914400">
              <a:spcBef>
                <a:spcPts val="1134"/>
              </a:spcBef>
              <a:buClr>
                <a:srgbClr val="000000"/>
              </a:buClr>
              <a:buSzPct val="75000"/>
              <a:buFont typeface="Symbol" charset="2"/>
              <a:buChar char=""/>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2"/>
              </a:solidFill>
              <a:effectLst/>
              <a:uFillTx/>
              <a:latin typeface="Arial"/>
            </a:endParaRPr>
          </a:p>
          <a:p>
            <a:pPr lvl="2" marL="1296000" indent="-288000" defTabSz="914400">
              <a:spcBef>
                <a:spcPts val="850"/>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2"/>
              </a:solidFill>
              <a:effectLst/>
              <a:uFillTx/>
              <a:latin typeface="Arial"/>
            </a:endParaRPr>
          </a:p>
          <a:p>
            <a:pPr lvl="3" marL="1728000" indent="-216000" defTabSz="914400">
              <a:spcBef>
                <a:spcPts val="567"/>
              </a:spcBef>
              <a:buClr>
                <a:srgbClr val="000000"/>
              </a:buClr>
              <a:buSzPct val="75000"/>
              <a:buFont typeface="Symbol" charset="2"/>
              <a:buChar char=""/>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2"/>
              </a:solidFill>
              <a:effectLst/>
              <a:uFillTx/>
              <a:latin typeface="Arial"/>
            </a:endParaRPr>
          </a:p>
          <a:p>
            <a:pPr lvl="4" marL="2160000" indent="-216000" defTabSz="914400">
              <a:spcBef>
                <a:spcPts val="283"/>
              </a:spcBef>
              <a:buClr>
                <a:srgbClr val="000000"/>
              </a:buClr>
              <a:buSzPct val="45000"/>
              <a:buFont typeface="Wingdings" charset="2"/>
              <a:buChar char=""/>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2"/>
              </a:solidFill>
              <a:effectLst/>
              <a:uFillTx/>
              <a:latin typeface="Arial"/>
            </a:endParaRPr>
          </a:p>
        </p:txBody>
      </p:sp>
      <p:sp>
        <p:nvSpPr>
          <p:cNvPr id="7569" name="PlaceHolder 2"/>
          <p:cNvSpPr>
            <a:spLocks noGrp="1"/>
          </p:cNvSpPr>
          <p:nvPr>
            <p:ph type="body"/>
          </p:nvPr>
        </p:nvSpPr>
        <p:spPr>
          <a:xfrm>
            <a:off x="524520" y="1916280"/>
            <a:ext cx="5399640" cy="3960360"/>
          </a:xfrm>
          <a:prstGeom prst="rect">
            <a:avLst/>
          </a:prstGeom>
          <a:solidFill>
            <a:srgbClr val="f2f2f2"/>
          </a:solidFill>
          <a:ln w="0">
            <a:noFill/>
          </a:ln>
        </p:spPr>
        <p:txBody>
          <a:bodyPr lIns="90000" rIns="90000" tIns="45000" bIns="45000" anchor="ctr">
            <a:noAutofit/>
          </a:bodyPr>
          <a:p>
            <a:pPr indent="0" algn="ctr" defTabSz="914400">
              <a:lnSpc>
                <a:spcPct val="100000"/>
              </a:lnSpc>
              <a:buNone/>
              <a:tabLst>
                <a:tab algn="l" pos="0"/>
              </a:tabLst>
            </a:pPr>
            <a:r>
              <a:rPr b="0" lang="en-US" sz="1200" strike="noStrike" u="none">
                <a:solidFill>
                  <a:schemeClr val="dk1"/>
                </a:solidFill>
                <a:effectLst/>
                <a:uFillTx/>
                <a:latin typeface="Arial"/>
              </a:rPr>
              <a:t>Pick a chart / table from the chart.ppt document.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en-US" sz="1200" strike="noStrike" u="none">
                <a:solidFill>
                  <a:schemeClr val="dk1"/>
                </a:solidFill>
                <a:effectLst/>
                <a:uFillTx/>
                <a:latin typeface="Arial"/>
              </a:rPr>
              <a:t>These have been pre-defined so they have the correct font &amp; color usage.</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Copy/paste it into this document.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Make sure it fits (exactly) within the grey area, just resize the outer edges of the chart/table to fit.</a:t>
            </a:r>
            <a:endParaRPr b="0" lang="en-US" sz="1200" strike="noStrike" u="none">
              <a:solidFill>
                <a:schemeClr val="dk2"/>
              </a:solidFill>
              <a:effectLst/>
              <a:uFillTx/>
              <a:latin typeface="Arial"/>
            </a:endParaRPr>
          </a:p>
          <a:p>
            <a:pPr indent="0" algn="ctr" defTabSz="914400">
              <a:lnSpc>
                <a:spcPct val="100000"/>
              </a:lnSpc>
              <a:buNone/>
              <a:tabLst>
                <a:tab algn="l" pos="0"/>
              </a:tabLst>
            </a:pPr>
            <a:r>
              <a:rPr b="0" lang="nl-NL" sz="1200" strike="noStrike" u="none">
                <a:solidFill>
                  <a:schemeClr val="dk1"/>
                </a:solidFill>
                <a:effectLst/>
                <a:uFillTx/>
                <a:latin typeface="Arial"/>
              </a:rPr>
              <a:t>Once applied, move the chart to the side and make this box white so you don’t see it anymore.</a:t>
            </a:r>
            <a:endParaRPr b="0" lang="en-US" sz="1200" strike="noStrike" u="none">
              <a:solidFill>
                <a:schemeClr val="dk2"/>
              </a:solidFill>
              <a:effectLst/>
              <a:uFillTx/>
              <a:latin typeface="Arial"/>
            </a:endParaRPr>
          </a:p>
        </p:txBody>
      </p:sp>
      <p:sp>
        <p:nvSpPr>
          <p:cNvPr id="7570" name="PlaceHolder 3"/>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571" name="Text Placeholder 3"/>
          <p:cNvSpPr/>
          <p:nvPr/>
        </p:nvSpPr>
        <p:spPr>
          <a:xfrm>
            <a:off x="525600" y="1054800"/>
            <a:ext cx="540036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572" name="Text Placeholder 3"/>
          <p:cNvSpPr/>
          <p:nvPr/>
        </p:nvSpPr>
        <p:spPr>
          <a:xfrm>
            <a:off x="6292800" y="1054800"/>
            <a:ext cx="540036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573" name="PlaceHolder 4"/>
          <p:cNvSpPr>
            <a:spLocks noGrp="1"/>
          </p:cNvSpPr>
          <p:nvPr>
            <p:ph type="sldNum" idx="544"/>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E23EA3B5-18CB-4B1D-9D84-4C60EEB8C208}"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574" name="PlaceHolder 5"/>
          <p:cNvSpPr>
            <a:spLocks noGrp="1"/>
          </p:cNvSpPr>
          <p:nvPr>
            <p:ph type="body"/>
          </p:nvPr>
        </p:nvSpPr>
        <p:spPr>
          <a:xfrm>
            <a:off x="52560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575" name="PlaceHolder 6"/>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576" name="PlaceHolder 7"/>
          <p:cNvSpPr>
            <a:spLocks noGrp="1"/>
          </p:cNvSpPr>
          <p:nvPr>
            <p:ph type="body"/>
          </p:nvPr>
        </p:nvSpPr>
        <p:spPr>
          <a:xfrm>
            <a:off x="1364040" y="1496880"/>
            <a:ext cx="456012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577" name="PlaceHolder 8"/>
          <p:cNvSpPr>
            <a:spLocks noGrp="1"/>
          </p:cNvSpPr>
          <p:nvPr>
            <p:ph type="body"/>
          </p:nvPr>
        </p:nvSpPr>
        <p:spPr>
          <a:xfrm>
            <a:off x="524520" y="149688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
        <p:nvSpPr>
          <p:cNvPr id="7578" name="PlaceHolder 9"/>
          <p:cNvSpPr>
            <a:spLocks noGrp="1"/>
          </p:cNvSpPr>
          <p:nvPr>
            <p:ph type="body"/>
          </p:nvPr>
        </p:nvSpPr>
        <p:spPr>
          <a:xfrm>
            <a:off x="7106760" y="1496880"/>
            <a:ext cx="4560120" cy="36000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579" name="PlaceHolder 10"/>
          <p:cNvSpPr>
            <a:spLocks noGrp="1"/>
          </p:cNvSpPr>
          <p:nvPr>
            <p:ph type="body"/>
          </p:nvPr>
        </p:nvSpPr>
        <p:spPr>
          <a:xfrm>
            <a:off x="6267240" y="1496880"/>
            <a:ext cx="779040" cy="36000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90" r:id="rId6"/>
  </p:sldLayoutIdLst>
</p:sldMaster>
</file>

<file path=ppt/slideMasters/slideMaster3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582" name="think-cell data - do not delete"/>
          <p:cNvGraphicFramePr/>
          <p:nvPr/>
        </p:nvGraphicFramePr>
        <p:xfrm>
          <a:off x="1440" y="1440"/>
          <a:ext cx="1080" cy="1080"/>
        </p:xfrm>
        <a:graphic>
          <a:graphicData uri="http://schemas.openxmlformats.org/presentationml/2006/ole">
            <p:oleObj r:id="rId2" spid="">
              <p:embed/>
              <p:pic>
                <p:nvPicPr>
                  <p:cNvPr id="758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cxnSp>
        <p:nvCxnSpPr>
          <p:cNvPr id="7584" name="Vertical line"/>
          <p:cNvCxnSpPr/>
          <p:nvPr/>
        </p:nvCxnSpPr>
        <p:spPr>
          <a:xfrm>
            <a:off x="11350440" y="6120000"/>
            <a:ext cx="360" cy="360360"/>
          </a:xfrm>
          <a:prstGeom prst="straightConnector1">
            <a:avLst/>
          </a:prstGeom>
          <a:ln cap="rnd" w="12600">
            <a:solidFill>
              <a:schemeClr val="lt2"/>
            </a:solidFill>
            <a:miter/>
          </a:ln>
        </p:spPr>
      </p:cxnSp>
      <p:pic>
        <p:nvPicPr>
          <p:cNvPr id="7585" name="Logo" descr=""/>
          <p:cNvPicPr/>
          <p:nvPr/>
        </p:nvPicPr>
        <p:blipFill>
          <a:blip r:embed="rId4">
            <a:extLst>
              <a:ext uri="{96DAC541-7B7A-43D3-8B79-37D633B846F1}">
                <asvg:svgBlip xmlns:asvg="http://schemas.microsoft.com/office/drawing/2016/SVG/main" r:embed="rId5"/>
              </a:ext>
            </a:extLst>
          </a:blip>
          <a:stretch/>
        </p:blipFill>
        <p:spPr>
          <a:xfrm>
            <a:off x="10212840" y="6119280"/>
            <a:ext cx="1012320" cy="359640"/>
          </a:xfrm>
          <a:prstGeom prst="rect">
            <a:avLst/>
          </a:prstGeom>
          <a:noFill/>
          <a:ln w="0">
            <a:noFill/>
          </a:ln>
        </p:spPr>
      </p:pic>
      <p:cxnSp>
        <p:nvCxnSpPr>
          <p:cNvPr id="7586" name="bottom separator"/>
          <p:cNvCxnSpPr/>
          <p:nvPr/>
        </p:nvCxnSpPr>
        <p:spPr>
          <a:xfrm>
            <a:off x="515880" y="5965920"/>
            <a:ext cx="11196720" cy="360"/>
          </a:xfrm>
          <a:prstGeom prst="straightConnector1">
            <a:avLst/>
          </a:prstGeom>
          <a:ln w="6480">
            <a:solidFill>
              <a:srgbClr val="e7e6e6"/>
            </a:solidFill>
            <a:miter/>
          </a:ln>
        </p:spPr>
      </p:cxnSp>
      <p:cxnSp>
        <p:nvCxnSpPr>
          <p:cNvPr id="7587" name="top separator"/>
          <p:cNvCxnSpPr/>
          <p:nvPr/>
        </p:nvCxnSpPr>
        <p:spPr>
          <a:xfrm>
            <a:off x="515880" y="989280"/>
            <a:ext cx="11196720" cy="360"/>
          </a:xfrm>
          <a:prstGeom prst="straightConnector1">
            <a:avLst/>
          </a:prstGeom>
          <a:ln w="6480">
            <a:solidFill>
              <a:srgbClr val="e7e6e6"/>
            </a:solidFill>
            <a:miter/>
          </a:ln>
        </p:spPr>
      </p:cxnSp>
      <p:sp>
        <p:nvSpPr>
          <p:cNvPr id="7588" name="PlaceHolder 1"/>
          <p:cNvSpPr>
            <a:spLocks noGrp="1"/>
          </p:cNvSpPr>
          <p:nvPr>
            <p:ph type="body"/>
          </p:nvPr>
        </p:nvSpPr>
        <p:spPr>
          <a:xfrm>
            <a:off x="9156600" y="2218680"/>
            <a:ext cx="2519640" cy="3667680"/>
          </a:xfrm>
          <a:prstGeom prst="rect">
            <a:avLst/>
          </a:prstGeom>
          <a:noFill/>
          <a:ln w="0">
            <a:noFill/>
          </a:ln>
        </p:spPr>
        <p:txBody>
          <a:bodyPr lIns="0" rIns="0" tIns="46800" bIns="0" anchor="t">
            <a:noAutofit/>
          </a:bodyPr>
          <a:p>
            <a:pPr marL="432000" indent="-324000" defTabSz="914400">
              <a:lnSpc>
                <a:spcPts val="1400"/>
              </a:lnSpc>
              <a:spcBef>
                <a:spcPts val="601"/>
              </a:spcBef>
              <a:spcAft>
                <a:spcPts val="601"/>
              </a:spcAft>
              <a:buClr>
                <a:srgbClr val="000000"/>
              </a:buClr>
              <a:buSzPct val="45000"/>
              <a:buFont typeface="Wingdings" charset="2"/>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589" name="PlaceHolder 2"/>
          <p:cNvSpPr>
            <a:spLocks noGrp="1"/>
          </p:cNvSpPr>
          <p:nvPr>
            <p:ph type="body"/>
          </p:nvPr>
        </p:nvSpPr>
        <p:spPr>
          <a:xfrm>
            <a:off x="6271200" y="2218680"/>
            <a:ext cx="2519640" cy="366768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590" name="PlaceHolder 3"/>
          <p:cNvSpPr>
            <a:spLocks noGrp="1"/>
          </p:cNvSpPr>
          <p:nvPr>
            <p:ph type="body"/>
          </p:nvPr>
        </p:nvSpPr>
        <p:spPr>
          <a:xfrm>
            <a:off x="3399120" y="2218680"/>
            <a:ext cx="2519640" cy="366768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591" name="PlaceHolder 4"/>
          <p:cNvSpPr>
            <a:spLocks noGrp="1"/>
          </p:cNvSpPr>
          <p:nvPr>
            <p:ph type="body"/>
          </p:nvPr>
        </p:nvSpPr>
        <p:spPr>
          <a:xfrm>
            <a:off x="525600" y="2218680"/>
            <a:ext cx="2519640" cy="3667680"/>
          </a:xfrm>
          <a:prstGeom prst="rect">
            <a:avLst/>
          </a:prstGeom>
          <a:noFill/>
          <a:ln w="0">
            <a:noFill/>
          </a:ln>
        </p:spPr>
        <p:txBody>
          <a:bodyPr lIns="0" rIns="0" tIns="46800" bIns="0" anchor="t">
            <a:noAutofit/>
          </a:bodyPr>
          <a:p>
            <a:pPr marL="171360" indent="-171360" defTabSz="914400">
              <a:lnSpc>
                <a:spcPts val="1400"/>
              </a:lnSpc>
              <a:spcBef>
                <a:spcPts val="601"/>
              </a:spcBef>
              <a:spcAft>
                <a:spcPts val="601"/>
              </a:spcAft>
              <a:buClr>
                <a:srgbClr val="ff5100"/>
              </a:buClr>
              <a:buFont typeface="Arial"/>
              <a:buChar char="•"/>
            </a:pPr>
            <a:r>
              <a:rPr b="0" lang="en-US" sz="1200" strike="noStrike" u="none">
                <a:solidFill>
                  <a:schemeClr val="dk2"/>
                </a:solidFill>
                <a:effectLst/>
                <a:uFillTx/>
                <a:latin typeface="Arial"/>
              </a:rPr>
              <a:t>Click to edit</a:t>
            </a:r>
            <a:endParaRPr b="0" lang="en-US" sz="1200" strike="noStrike" u="none">
              <a:solidFill>
                <a:schemeClr val="dk2"/>
              </a:solidFill>
              <a:effectLst/>
              <a:uFillTx/>
              <a:latin typeface="Arial"/>
            </a:endParaRPr>
          </a:p>
        </p:txBody>
      </p:sp>
      <p:sp>
        <p:nvSpPr>
          <p:cNvPr id="7592" name="PlaceHolder 5"/>
          <p:cNvSpPr>
            <a:spLocks noGrp="1"/>
          </p:cNvSpPr>
          <p:nvPr>
            <p:ph type="title"/>
          </p:nvPr>
        </p:nvSpPr>
        <p:spPr>
          <a:xfrm>
            <a:off x="524520" y="193680"/>
            <a:ext cx="11159640" cy="773640"/>
          </a:xfrm>
          <a:prstGeom prst="rect">
            <a:avLst/>
          </a:prstGeom>
          <a:noFill/>
          <a:ln w="0">
            <a:noFill/>
          </a:ln>
        </p:spPr>
        <p:txBody>
          <a:bodyPr lIns="0" rIns="91440" tIns="45720" bIns="45720" anchor="b">
            <a:noAutofit/>
          </a:bodyPr>
          <a:p>
            <a:pPr indent="0" defTabSz="914400">
              <a:lnSpc>
                <a:spcPct val="100000"/>
              </a:lnSpc>
              <a:buNone/>
            </a:pPr>
            <a:r>
              <a:rPr b="1" lang="en-US" sz="2600" strike="noStrike" u="none">
                <a:solidFill>
                  <a:schemeClr val="dk2"/>
                </a:solidFill>
                <a:effectLst/>
                <a:uFillTx/>
                <a:latin typeface="Calibri"/>
              </a:rPr>
              <a:t>Click to edit Master title style</a:t>
            </a:r>
            <a:endParaRPr b="0" lang="en-US" sz="2600" strike="noStrike" u="none">
              <a:solidFill>
                <a:schemeClr val="dk1"/>
              </a:solidFill>
              <a:effectLst/>
              <a:uFillTx/>
              <a:latin typeface="Arial"/>
            </a:endParaRPr>
          </a:p>
        </p:txBody>
      </p:sp>
      <p:sp>
        <p:nvSpPr>
          <p:cNvPr id="7593" name="Text Placeholder 3"/>
          <p:cNvSpPr/>
          <p:nvPr/>
        </p:nvSpPr>
        <p:spPr>
          <a:xfrm>
            <a:off x="525600" y="10548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594" name="Text Placeholder 3"/>
          <p:cNvSpPr/>
          <p:nvPr/>
        </p:nvSpPr>
        <p:spPr>
          <a:xfrm>
            <a:off x="3398400" y="10548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595" name="Text Placeholder 3"/>
          <p:cNvSpPr/>
          <p:nvPr/>
        </p:nvSpPr>
        <p:spPr>
          <a:xfrm>
            <a:off x="6271200" y="10548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596" name="Text Placeholder 3"/>
          <p:cNvSpPr/>
          <p:nvPr/>
        </p:nvSpPr>
        <p:spPr>
          <a:xfrm>
            <a:off x="9158400" y="1054800"/>
            <a:ext cx="2519640" cy="359640"/>
          </a:xfrm>
          <a:prstGeom prst="roundRect">
            <a:avLst>
              <a:gd name="adj" fmla="val 16667"/>
            </a:avLst>
          </a:prstGeom>
          <a:solidFill>
            <a:schemeClr val="dk2"/>
          </a:solidFill>
          <a:ln w="0">
            <a:noFill/>
          </a:ln>
        </p:spPr>
        <p:style>
          <a:lnRef idx="0"/>
          <a:fillRef idx="0"/>
          <a:effectRef idx="0"/>
          <a:fontRef idx="minor"/>
        </p:style>
        <p:txBody>
          <a:bodyPr lIns="0" rIns="0" tIns="0" bIns="0" anchor="ctr">
            <a:noAutofit/>
          </a:bodyPr>
          <a:p>
            <a:pPr algn="ctr" defTabSz="914400">
              <a:lnSpc>
                <a:spcPct val="100000"/>
              </a:lnSpc>
              <a:spcAft>
                <a:spcPts val="601"/>
              </a:spcAft>
              <a:tabLst>
                <a:tab algn="l" pos="0"/>
              </a:tabLst>
            </a:pPr>
            <a:r>
              <a:rPr b="1" lang="en-US" sz="1400" strike="noStrike" u="none">
                <a:solidFill>
                  <a:schemeClr val="lt1"/>
                </a:solidFill>
                <a:effectLst/>
                <a:uFillTx/>
                <a:latin typeface="Calibri"/>
              </a:rPr>
              <a:t>Box Title</a:t>
            </a:r>
            <a:endParaRPr b="0" lang="en-US" sz="1400" strike="noStrike" u="none">
              <a:solidFill>
                <a:srgbClr val="ffffff"/>
              </a:solidFill>
              <a:effectLst/>
              <a:uFillTx/>
              <a:latin typeface="Arial"/>
            </a:endParaRPr>
          </a:p>
        </p:txBody>
      </p:sp>
      <p:sp>
        <p:nvSpPr>
          <p:cNvPr id="7597" name="PlaceHolder 6"/>
          <p:cNvSpPr>
            <a:spLocks noGrp="1"/>
          </p:cNvSpPr>
          <p:nvPr>
            <p:ph type="sldNum" idx="545"/>
          </p:nvPr>
        </p:nvSpPr>
        <p:spPr>
          <a:xfrm>
            <a:off x="11319480" y="6120000"/>
            <a:ext cx="349560" cy="359640"/>
          </a:xfrm>
          <a:prstGeom prst="rect">
            <a:avLst/>
          </a:prstGeom>
          <a:noFill/>
          <a:ln w="0">
            <a:noFill/>
          </a:ln>
        </p:spPr>
        <p:txBody>
          <a:bodyPr lIns="0" rIns="0" tIns="0" bIns="0" anchor="ctr">
            <a:noAutofit/>
          </a:bodyPr>
          <a:lstStyle>
            <a:lvl1pPr indent="0" algn="r" defTabSz="914400">
              <a:lnSpc>
                <a:spcPct val="100000"/>
              </a:lnSpc>
              <a:buNone/>
              <a:defRPr b="0" lang="en-IN" sz="1100" strike="noStrike" u="none">
                <a:solidFill>
                  <a:schemeClr val="lt2"/>
                </a:solidFill>
                <a:effectLst/>
                <a:uFillTx/>
                <a:latin typeface="Arial"/>
              </a:defRPr>
            </a:lvl1pPr>
          </a:lstStyle>
          <a:p>
            <a:pPr indent="0" algn="r" defTabSz="914400">
              <a:lnSpc>
                <a:spcPct val="100000"/>
              </a:lnSpc>
              <a:buNone/>
            </a:pPr>
            <a:fld id="{B34650ED-89D1-4DDD-BAC5-A6DCD9CD9195}" type="slidenum">
              <a:rPr b="0" lang="en-IN" sz="1100" strike="noStrike" u="none">
                <a:solidFill>
                  <a:schemeClr val="lt2"/>
                </a:solidFill>
                <a:effectLst/>
                <a:uFillTx/>
                <a:latin typeface="Arial"/>
              </a:rPr>
              <a:t>&lt;编号&gt;</a:t>
            </a:fld>
            <a:endParaRPr b="0" lang="en-US" sz="1100" strike="noStrike" u="none">
              <a:solidFill>
                <a:srgbClr val="000000"/>
              </a:solidFill>
              <a:effectLst/>
              <a:uFillTx/>
              <a:latin typeface="Times New Roman"/>
            </a:endParaRPr>
          </a:p>
        </p:txBody>
      </p:sp>
      <p:sp>
        <p:nvSpPr>
          <p:cNvPr id="7598" name="PlaceHolder 7"/>
          <p:cNvSpPr>
            <a:spLocks noGrp="1"/>
          </p:cNvSpPr>
          <p:nvPr>
            <p:ph type="body"/>
          </p:nvPr>
        </p:nvSpPr>
        <p:spPr>
          <a:xfrm>
            <a:off x="525960" y="6109200"/>
            <a:ext cx="719640" cy="5540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lt2"/>
                </a:solidFill>
                <a:effectLst/>
                <a:uFillTx/>
                <a:latin typeface="Arial"/>
              </a:rPr>
              <a:t>Sources:</a:t>
            </a:r>
            <a:endParaRPr b="0" lang="en-US" sz="1100" strike="noStrike" u="none">
              <a:solidFill>
                <a:schemeClr val="dk2"/>
              </a:solidFill>
              <a:effectLst/>
              <a:uFillTx/>
              <a:latin typeface="Arial"/>
            </a:endParaRPr>
          </a:p>
        </p:txBody>
      </p:sp>
      <p:sp>
        <p:nvSpPr>
          <p:cNvPr id="7599" name="PlaceHolder 8"/>
          <p:cNvSpPr>
            <a:spLocks noGrp="1"/>
          </p:cNvSpPr>
          <p:nvPr>
            <p:ph type="body"/>
          </p:nvPr>
        </p:nvSpPr>
        <p:spPr>
          <a:xfrm>
            <a:off x="1152000" y="6109200"/>
            <a:ext cx="8703720" cy="4406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0" lang="en-US" sz="1100" strike="noStrike" u="none">
                <a:solidFill>
                  <a:schemeClr val="dk2"/>
                </a:solidFill>
                <a:effectLst/>
                <a:uFillTx/>
                <a:latin typeface="Arial"/>
              </a:rPr>
              <a:t>Innova Database (click to edit)</a:t>
            </a:r>
            <a:endParaRPr b="0" lang="en-US" sz="1100" strike="noStrike" u="none">
              <a:solidFill>
                <a:schemeClr val="dk2"/>
              </a:solidFill>
              <a:effectLst/>
              <a:uFillTx/>
              <a:latin typeface="Arial"/>
            </a:endParaRPr>
          </a:p>
        </p:txBody>
      </p:sp>
      <p:sp>
        <p:nvSpPr>
          <p:cNvPr id="7600" name="PlaceHolder 9"/>
          <p:cNvSpPr>
            <a:spLocks noGrp="1"/>
          </p:cNvSpPr>
          <p:nvPr>
            <p:ph type="body"/>
          </p:nvPr>
        </p:nvSpPr>
        <p:spPr>
          <a:xfrm>
            <a:off x="1364040" y="1496880"/>
            <a:ext cx="1681200" cy="64584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601" name="PlaceHolder 10"/>
          <p:cNvSpPr>
            <a:spLocks noGrp="1"/>
          </p:cNvSpPr>
          <p:nvPr>
            <p:ph type="body"/>
          </p:nvPr>
        </p:nvSpPr>
        <p:spPr>
          <a:xfrm>
            <a:off x="524520" y="1496880"/>
            <a:ext cx="779040" cy="6458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
        <p:nvSpPr>
          <p:cNvPr id="7602" name="PlaceHolder 11"/>
          <p:cNvSpPr>
            <a:spLocks noGrp="1"/>
          </p:cNvSpPr>
          <p:nvPr>
            <p:ph type="body"/>
          </p:nvPr>
        </p:nvSpPr>
        <p:spPr>
          <a:xfrm>
            <a:off x="4237920" y="1496880"/>
            <a:ext cx="1681200" cy="64584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603" name="PlaceHolder 12"/>
          <p:cNvSpPr>
            <a:spLocks noGrp="1"/>
          </p:cNvSpPr>
          <p:nvPr>
            <p:ph type="body"/>
          </p:nvPr>
        </p:nvSpPr>
        <p:spPr>
          <a:xfrm>
            <a:off x="3398400" y="1496880"/>
            <a:ext cx="779040" cy="6458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
        <p:nvSpPr>
          <p:cNvPr id="7604" name="PlaceHolder 13"/>
          <p:cNvSpPr>
            <a:spLocks noGrp="1"/>
          </p:cNvSpPr>
          <p:nvPr>
            <p:ph type="body"/>
          </p:nvPr>
        </p:nvSpPr>
        <p:spPr>
          <a:xfrm>
            <a:off x="7109640" y="1496880"/>
            <a:ext cx="1681200" cy="64584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605" name="PlaceHolder 14"/>
          <p:cNvSpPr>
            <a:spLocks noGrp="1"/>
          </p:cNvSpPr>
          <p:nvPr>
            <p:ph type="body"/>
          </p:nvPr>
        </p:nvSpPr>
        <p:spPr>
          <a:xfrm>
            <a:off x="6270120" y="1496880"/>
            <a:ext cx="779040" cy="6458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
        <p:nvSpPr>
          <p:cNvPr id="7606" name="PlaceHolder 15"/>
          <p:cNvSpPr>
            <a:spLocks noGrp="1"/>
          </p:cNvSpPr>
          <p:nvPr>
            <p:ph type="body"/>
          </p:nvPr>
        </p:nvSpPr>
        <p:spPr>
          <a:xfrm>
            <a:off x="10003320" y="1496880"/>
            <a:ext cx="1681200" cy="645840"/>
          </a:xfrm>
          <a:prstGeom prst="rect">
            <a:avLst/>
          </a:prstGeom>
          <a:noFill/>
          <a:ln w="0">
            <a:noFill/>
          </a:ln>
        </p:spPr>
        <p:txBody>
          <a:bodyPr lIns="0" rIns="0" tIns="0" bIns="0" anchor="t">
            <a:noAutofit/>
          </a:bodyPr>
          <a:p>
            <a:pPr indent="0" defTabSz="914400">
              <a:lnSpc>
                <a:spcPct val="100000"/>
              </a:lnSpc>
              <a:spcBef>
                <a:spcPts val="601"/>
              </a:spcBef>
              <a:buNone/>
              <a:tabLst>
                <a:tab algn="l" pos="0"/>
              </a:tabLst>
            </a:pPr>
            <a:r>
              <a:rPr b="0" lang="en-US" sz="1100" strike="noStrike" u="none">
                <a:solidFill>
                  <a:schemeClr val="dk2"/>
                </a:solidFill>
                <a:effectLst/>
                <a:uFillTx/>
                <a:latin typeface="Arial"/>
              </a:rPr>
              <a:t> Chart title goes here (do not add an extra title to the chart below)</a:t>
            </a:r>
            <a:endParaRPr b="0" lang="en-US" sz="1100" strike="noStrike" u="none">
              <a:solidFill>
                <a:schemeClr val="dk2"/>
              </a:solidFill>
              <a:effectLst/>
              <a:uFillTx/>
              <a:latin typeface="Arial"/>
            </a:endParaRPr>
          </a:p>
        </p:txBody>
      </p:sp>
      <p:sp>
        <p:nvSpPr>
          <p:cNvPr id="7607" name="PlaceHolder 16"/>
          <p:cNvSpPr>
            <a:spLocks noGrp="1"/>
          </p:cNvSpPr>
          <p:nvPr>
            <p:ph type="body"/>
          </p:nvPr>
        </p:nvSpPr>
        <p:spPr>
          <a:xfrm>
            <a:off x="9163800" y="1496880"/>
            <a:ext cx="779040" cy="645840"/>
          </a:xfrm>
          <a:prstGeom prst="rect">
            <a:avLst/>
          </a:prstGeom>
          <a:noFill/>
          <a:ln w="0">
            <a:noFill/>
          </a:ln>
        </p:spPr>
        <p:txBody>
          <a:bodyPr lIns="0" rIns="0" tIns="0" bIns="0" anchor="t">
            <a:noAutofit/>
          </a:bodyPr>
          <a:p>
            <a:pPr indent="0" defTabSz="914400">
              <a:lnSpc>
                <a:spcPts val="1400"/>
              </a:lnSpc>
              <a:spcBef>
                <a:spcPts val="601"/>
              </a:spcBef>
              <a:spcAft>
                <a:spcPts val="601"/>
              </a:spcAft>
              <a:buNone/>
              <a:tabLst>
                <a:tab algn="l" pos="0"/>
              </a:tabLst>
            </a:pPr>
            <a:r>
              <a:rPr b="1" lang="en-US" sz="1100" strike="noStrike" u="none">
                <a:solidFill>
                  <a:schemeClr val="dk2"/>
                </a:solidFill>
                <a:effectLst/>
                <a:uFillTx/>
                <a:latin typeface="Arial"/>
              </a:rPr>
              <a:t>Figure:</a:t>
            </a:r>
            <a:endParaRPr b="0" lang="en-US" sz="1100" strike="noStrike" u="none">
              <a:solidFill>
                <a:schemeClr val="dk2"/>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392" r:id="rId6"/>
  </p:sldLayoutIdLst>
</p:sldMaster>
</file>

<file path=ppt/slideMasters/slideMaster3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610" name="Object 8"/>
          <p:cNvGraphicFramePr/>
          <p:nvPr/>
        </p:nvGraphicFramePr>
        <p:xfrm>
          <a:off x="2160" y="2160"/>
          <a:ext cx="1800" cy="1800"/>
        </p:xfrm>
        <a:graphic>
          <a:graphicData uri="http://schemas.openxmlformats.org/presentationml/2006/ole">
            <p:oleObj r:id="rId2" spid="">
              <p:embed/>
              <p:pic>
                <p:nvPicPr>
                  <p:cNvPr id="761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61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613" name="Picture 4" descr=""/>
          <p:cNvPicPr/>
          <p:nvPr/>
        </p:nvPicPr>
        <p:blipFill>
          <a:blip r:embed="rId4"/>
          <a:stretch/>
        </p:blipFill>
        <p:spPr>
          <a:xfrm>
            <a:off x="10698120" y="6001200"/>
            <a:ext cx="1172880" cy="600480"/>
          </a:xfrm>
          <a:prstGeom prst="rect">
            <a:avLst/>
          </a:prstGeom>
          <a:noFill/>
          <a:ln w="0">
            <a:noFill/>
          </a:ln>
        </p:spPr>
      </p:pic>
      <p:sp>
        <p:nvSpPr>
          <p:cNvPr id="761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615"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61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7617" name="PlaceHolder 2"/>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indent="0" defTabSz="914400">
              <a:lnSpc>
                <a:spcPct val="113000"/>
              </a:lnSpc>
              <a:spcBef>
                <a:spcPts val="1599"/>
              </a:spcBef>
              <a:buNone/>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7618" name="PlaceHolder 3"/>
          <p:cNvSpPr>
            <a:spLocks noGrp="1"/>
          </p:cNvSpPr>
          <p:nvPr>
            <p:ph type="body"/>
          </p:nvPr>
        </p:nvSpPr>
        <p:spPr>
          <a:xfrm>
            <a:off x="662400" y="374400"/>
            <a:ext cx="1737360" cy="1046160"/>
          </a:xfrm>
          <a:prstGeom prst="rect">
            <a:avLst/>
          </a:prstGeom>
          <a:blipFill rotWithShape="0">
            <a:blip r:embed="rId5"/>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619" name="Groep 10"/>
          <p:cNvGrpSpPr/>
          <p:nvPr/>
        </p:nvGrpSpPr>
        <p:grpSpPr>
          <a:xfrm>
            <a:off x="12263040" y="696600"/>
            <a:ext cx="1129680" cy="756360"/>
            <a:chOff x="12263040" y="696600"/>
            <a:chExt cx="1129680" cy="756360"/>
          </a:xfrm>
        </p:grpSpPr>
        <p:sp>
          <p:nvSpPr>
            <p:cNvPr id="7620"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621" name="Tekstvak 13"/>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394" r:id="rId6"/>
  </p:sldLayoutIdLst>
</p:sldMaster>
</file>

<file path=ppt/slideMasters/slideMaster3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624" name="Object 8"/>
          <p:cNvGraphicFramePr/>
          <p:nvPr/>
        </p:nvGraphicFramePr>
        <p:xfrm>
          <a:off x="2160" y="2160"/>
          <a:ext cx="1800" cy="1800"/>
        </p:xfrm>
        <a:graphic>
          <a:graphicData uri="http://schemas.openxmlformats.org/presentationml/2006/ole">
            <p:oleObj r:id="rId2" spid="">
              <p:embed/>
              <p:pic>
                <p:nvPicPr>
                  <p:cNvPr id="762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62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627" name="Picture 4" descr=""/>
          <p:cNvPicPr/>
          <p:nvPr/>
        </p:nvPicPr>
        <p:blipFill>
          <a:blip r:embed="rId4"/>
          <a:stretch/>
        </p:blipFill>
        <p:spPr>
          <a:xfrm>
            <a:off x="10698120" y="6001200"/>
            <a:ext cx="1172880" cy="600480"/>
          </a:xfrm>
          <a:prstGeom prst="rect">
            <a:avLst/>
          </a:prstGeom>
          <a:noFill/>
          <a:ln w="0">
            <a:noFill/>
          </a:ln>
        </p:spPr>
      </p:pic>
      <p:sp>
        <p:nvSpPr>
          <p:cNvPr id="762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629" name="Tijdelijke aanduiding voor afbeelding 6" descr="Afbeelding met muur, binnen, meubels&#10;&#10;Automatisch gegenereerde beschrijving"/>
          <p:cNvPicPr/>
          <p:nvPr/>
        </p:nvPicPr>
        <p:blipFill>
          <a:blip r:embed="rId5"/>
          <a:srcRect l="0" t="8792" r="0" b="8792"/>
          <a:stretch/>
        </p:blipFill>
        <p:spPr>
          <a:xfrm flipH="1">
            <a:off x="360" y="0"/>
            <a:ext cx="12191760" cy="6857640"/>
          </a:xfrm>
          <a:prstGeom prst="rect">
            <a:avLst/>
          </a:prstGeom>
          <a:noFill/>
          <a:ln w="0">
            <a:noFill/>
          </a:ln>
        </p:spPr>
      </p:pic>
      <p:sp>
        <p:nvSpPr>
          <p:cNvPr id="763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7631"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763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633" name="Groep 14"/>
          <p:cNvGrpSpPr/>
          <p:nvPr/>
        </p:nvGrpSpPr>
        <p:grpSpPr>
          <a:xfrm>
            <a:off x="12263040" y="696600"/>
            <a:ext cx="1129680" cy="756360"/>
            <a:chOff x="12263040" y="696600"/>
            <a:chExt cx="1129680" cy="756360"/>
          </a:xfrm>
        </p:grpSpPr>
        <p:sp>
          <p:nvSpPr>
            <p:cNvPr id="7634"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635"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396" r:id="rId7"/>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23" name="think-cell data - do not delete"/>
          <p:cNvGraphicFramePr/>
          <p:nvPr/>
        </p:nvGraphicFramePr>
        <p:xfrm>
          <a:off x="1440" y="1440"/>
          <a:ext cx="1080" cy="1080"/>
        </p:xfrm>
        <a:graphic>
          <a:graphicData uri="http://schemas.openxmlformats.org/presentationml/2006/ole">
            <p:oleObj r:id="rId2" spid="">
              <p:embed/>
              <p:pic>
                <p:nvPicPr>
                  <p:cNvPr id="52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525" name="Picture 4" descr=""/>
          <p:cNvPicPr/>
          <p:nvPr/>
        </p:nvPicPr>
        <p:blipFill>
          <a:blip r:embed="rId4"/>
          <a:stretch/>
        </p:blipFill>
        <p:spPr>
          <a:xfrm>
            <a:off x="10698120" y="6001200"/>
            <a:ext cx="1172880" cy="600480"/>
          </a:xfrm>
          <a:prstGeom prst="rect">
            <a:avLst/>
          </a:prstGeom>
          <a:noFill/>
          <a:ln w="0">
            <a:noFill/>
          </a:ln>
        </p:spPr>
      </p:pic>
      <p:pic>
        <p:nvPicPr>
          <p:cNvPr id="526" name="Picture Placeholder 12" descr="A picture containing graphical user interface&#10;&#10;Description automatically generated"/>
          <p:cNvPicPr/>
          <p:nvPr/>
        </p:nvPicPr>
        <p:blipFill>
          <a:blip r:embed="rId5"/>
          <a:stretch/>
        </p:blipFill>
        <p:spPr>
          <a:xfrm>
            <a:off x="0" y="0"/>
            <a:ext cx="12191760" cy="6857640"/>
          </a:xfrm>
          <a:prstGeom prst="rect">
            <a:avLst/>
          </a:prstGeom>
          <a:noFill/>
          <a:ln w="0">
            <a:noFill/>
          </a:ln>
        </p:spPr>
      </p:pic>
      <p:sp>
        <p:nvSpPr>
          <p:cNvPr id="527"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2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29"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30" name="Groep 9"/>
          <p:cNvGrpSpPr/>
          <p:nvPr/>
        </p:nvGrpSpPr>
        <p:grpSpPr>
          <a:xfrm>
            <a:off x="12263040" y="576000"/>
            <a:ext cx="1129680" cy="756360"/>
            <a:chOff x="12263040" y="576000"/>
            <a:chExt cx="1129680" cy="756360"/>
          </a:xfrm>
        </p:grpSpPr>
        <p:sp>
          <p:nvSpPr>
            <p:cNvPr id="531"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32"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22" r:id="rId7"/>
  </p:sldLayoutIdLst>
</p:sldMaster>
</file>

<file path=ppt/slideMasters/slideMaster3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638" name="Object 8"/>
          <p:cNvGraphicFramePr/>
          <p:nvPr/>
        </p:nvGraphicFramePr>
        <p:xfrm>
          <a:off x="2160" y="2160"/>
          <a:ext cx="1800" cy="1800"/>
        </p:xfrm>
        <a:graphic>
          <a:graphicData uri="http://schemas.openxmlformats.org/presentationml/2006/ole">
            <p:oleObj r:id="rId2" spid="">
              <p:embed/>
              <p:pic>
                <p:nvPicPr>
                  <p:cNvPr id="763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64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641" name="Picture 4" descr=""/>
          <p:cNvPicPr/>
          <p:nvPr/>
        </p:nvPicPr>
        <p:blipFill>
          <a:blip r:embed="rId4"/>
          <a:stretch/>
        </p:blipFill>
        <p:spPr>
          <a:xfrm>
            <a:off x="10698120" y="6001200"/>
            <a:ext cx="1172880" cy="600480"/>
          </a:xfrm>
          <a:prstGeom prst="rect">
            <a:avLst/>
          </a:prstGeom>
          <a:noFill/>
          <a:ln w="0">
            <a:noFill/>
          </a:ln>
        </p:spPr>
      </p:pic>
      <p:sp>
        <p:nvSpPr>
          <p:cNvPr id="764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643" name="Tijdelijke aanduiding voor afbeelding 6" descr="Afbeelding met muur, man, binnen, persoon&#10;&#10;Automatisch gegenereerde beschrijving"/>
          <p:cNvPicPr/>
          <p:nvPr/>
        </p:nvPicPr>
        <p:blipFill>
          <a:blip r:embed="rId5"/>
          <a:stretch/>
        </p:blipFill>
        <p:spPr>
          <a:xfrm>
            <a:off x="0" y="0"/>
            <a:ext cx="12191760" cy="6857640"/>
          </a:xfrm>
          <a:prstGeom prst="rect">
            <a:avLst/>
          </a:prstGeom>
          <a:noFill/>
          <a:ln w="0">
            <a:noFill/>
          </a:ln>
        </p:spPr>
      </p:pic>
      <p:sp>
        <p:nvSpPr>
          <p:cNvPr id="764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7645"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764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647" name="Groep 14"/>
          <p:cNvGrpSpPr/>
          <p:nvPr/>
        </p:nvGrpSpPr>
        <p:grpSpPr>
          <a:xfrm>
            <a:off x="12263040" y="696600"/>
            <a:ext cx="1129680" cy="756360"/>
            <a:chOff x="12263040" y="696600"/>
            <a:chExt cx="1129680" cy="756360"/>
          </a:xfrm>
        </p:grpSpPr>
        <p:sp>
          <p:nvSpPr>
            <p:cNvPr id="7648"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649"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398" r:id="rId7"/>
  </p:sldLayoutIdLst>
</p:sldMaster>
</file>

<file path=ppt/slideMasters/slideMaster3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652" name="Object 8"/>
          <p:cNvGraphicFramePr/>
          <p:nvPr/>
        </p:nvGraphicFramePr>
        <p:xfrm>
          <a:off x="2160" y="2160"/>
          <a:ext cx="1800" cy="1800"/>
        </p:xfrm>
        <a:graphic>
          <a:graphicData uri="http://schemas.openxmlformats.org/presentationml/2006/ole">
            <p:oleObj r:id="rId2" spid="">
              <p:embed/>
              <p:pic>
                <p:nvPicPr>
                  <p:cNvPr id="765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65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655" name="Picture 4" descr=""/>
          <p:cNvPicPr/>
          <p:nvPr/>
        </p:nvPicPr>
        <p:blipFill>
          <a:blip r:embed="rId4"/>
          <a:stretch/>
        </p:blipFill>
        <p:spPr>
          <a:xfrm>
            <a:off x="10698120" y="6001200"/>
            <a:ext cx="1172880" cy="600480"/>
          </a:xfrm>
          <a:prstGeom prst="rect">
            <a:avLst/>
          </a:prstGeom>
          <a:noFill/>
          <a:ln w="0">
            <a:noFill/>
          </a:ln>
        </p:spPr>
      </p:pic>
      <p:sp>
        <p:nvSpPr>
          <p:cNvPr id="765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657" name="Tijdelijke aanduiding voor afbeelding 6" descr="Afbeelding met muur, binnen&#10;&#10;Automatisch gegenereerde beschrijving"/>
          <p:cNvPicPr/>
          <p:nvPr/>
        </p:nvPicPr>
        <p:blipFill>
          <a:blip r:embed="rId5"/>
          <a:stretch/>
        </p:blipFill>
        <p:spPr>
          <a:xfrm>
            <a:off x="0" y="0"/>
            <a:ext cx="12191760" cy="6857640"/>
          </a:xfrm>
          <a:prstGeom prst="rect">
            <a:avLst/>
          </a:prstGeom>
          <a:noFill/>
          <a:ln w="0">
            <a:noFill/>
          </a:ln>
        </p:spPr>
      </p:pic>
      <p:sp>
        <p:nvSpPr>
          <p:cNvPr id="765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7659"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7660"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661" name="Groep 14"/>
          <p:cNvGrpSpPr/>
          <p:nvPr/>
        </p:nvGrpSpPr>
        <p:grpSpPr>
          <a:xfrm>
            <a:off x="12263040" y="696600"/>
            <a:ext cx="1129680" cy="756360"/>
            <a:chOff x="12263040" y="696600"/>
            <a:chExt cx="1129680" cy="756360"/>
          </a:xfrm>
        </p:grpSpPr>
        <p:sp>
          <p:nvSpPr>
            <p:cNvPr id="7662"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663"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00" r:id="rId7"/>
  </p:sldLayoutIdLst>
</p:sldMaster>
</file>

<file path=ppt/slideMasters/slideMaster3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666" name="Object 8"/>
          <p:cNvGraphicFramePr/>
          <p:nvPr/>
        </p:nvGraphicFramePr>
        <p:xfrm>
          <a:off x="2160" y="2160"/>
          <a:ext cx="1800" cy="1800"/>
        </p:xfrm>
        <a:graphic>
          <a:graphicData uri="http://schemas.openxmlformats.org/presentationml/2006/ole">
            <p:oleObj r:id="rId2" spid="">
              <p:embed/>
              <p:pic>
                <p:nvPicPr>
                  <p:cNvPr id="766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668"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669" name="Picture 4" descr=""/>
          <p:cNvPicPr/>
          <p:nvPr/>
        </p:nvPicPr>
        <p:blipFill>
          <a:blip r:embed="rId4"/>
          <a:stretch/>
        </p:blipFill>
        <p:spPr>
          <a:xfrm>
            <a:off x="10698120" y="6001200"/>
            <a:ext cx="1172880" cy="600480"/>
          </a:xfrm>
          <a:prstGeom prst="rect">
            <a:avLst/>
          </a:prstGeom>
          <a:noFill/>
          <a:ln w="0">
            <a:noFill/>
          </a:ln>
        </p:spPr>
      </p:pic>
      <p:sp>
        <p:nvSpPr>
          <p:cNvPr id="7670"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671" name="Tijdelijke aanduiding voor afbeelding 6" descr="Afbeelding met binnen, muur&#10;&#10;Automatisch gegenereerde beschrijving"/>
          <p:cNvPicPr/>
          <p:nvPr/>
        </p:nvPicPr>
        <p:blipFill>
          <a:blip r:embed="rId5"/>
          <a:stretch/>
        </p:blipFill>
        <p:spPr>
          <a:xfrm>
            <a:off x="0" y="0"/>
            <a:ext cx="12191760" cy="6857640"/>
          </a:xfrm>
          <a:prstGeom prst="rect">
            <a:avLst/>
          </a:prstGeom>
          <a:noFill/>
          <a:ln w="0">
            <a:noFill/>
          </a:ln>
        </p:spPr>
      </p:pic>
      <p:sp>
        <p:nvSpPr>
          <p:cNvPr id="767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7673"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7674"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675" name="Groep 14"/>
          <p:cNvGrpSpPr/>
          <p:nvPr/>
        </p:nvGrpSpPr>
        <p:grpSpPr>
          <a:xfrm>
            <a:off x="12263040" y="696600"/>
            <a:ext cx="1129680" cy="756360"/>
            <a:chOff x="12263040" y="696600"/>
            <a:chExt cx="1129680" cy="756360"/>
          </a:xfrm>
        </p:grpSpPr>
        <p:sp>
          <p:nvSpPr>
            <p:cNvPr id="7676"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677"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02" r:id="rId7"/>
  </p:sldLayoutIdLst>
</p:sldMaster>
</file>

<file path=ppt/slideMasters/slideMaster3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680" name="Object 8"/>
          <p:cNvGraphicFramePr/>
          <p:nvPr/>
        </p:nvGraphicFramePr>
        <p:xfrm>
          <a:off x="2160" y="2160"/>
          <a:ext cx="1800" cy="1800"/>
        </p:xfrm>
        <a:graphic>
          <a:graphicData uri="http://schemas.openxmlformats.org/presentationml/2006/ole">
            <p:oleObj r:id="rId2" spid="">
              <p:embed/>
              <p:pic>
                <p:nvPicPr>
                  <p:cNvPr id="768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68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683" name="Picture 4" descr=""/>
          <p:cNvPicPr/>
          <p:nvPr/>
        </p:nvPicPr>
        <p:blipFill>
          <a:blip r:embed="rId4"/>
          <a:stretch/>
        </p:blipFill>
        <p:spPr>
          <a:xfrm>
            <a:off x="10698120" y="6001200"/>
            <a:ext cx="1172880" cy="600480"/>
          </a:xfrm>
          <a:prstGeom prst="rect">
            <a:avLst/>
          </a:prstGeom>
          <a:noFill/>
          <a:ln w="0">
            <a:noFill/>
          </a:ln>
        </p:spPr>
      </p:pic>
      <p:sp>
        <p:nvSpPr>
          <p:cNvPr id="768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685" name="Tijdelijke aanduiding voor afbeelding 6" descr="Afbeelding met muur, binnen, kast, persoon&#10;&#10;Automatisch gegenereerde beschrijving"/>
          <p:cNvPicPr/>
          <p:nvPr/>
        </p:nvPicPr>
        <p:blipFill>
          <a:blip r:embed="rId5"/>
          <a:stretch/>
        </p:blipFill>
        <p:spPr>
          <a:xfrm>
            <a:off x="0" y="0"/>
            <a:ext cx="12191760" cy="6857640"/>
          </a:xfrm>
          <a:prstGeom prst="rect">
            <a:avLst/>
          </a:prstGeom>
          <a:noFill/>
          <a:ln w="0">
            <a:noFill/>
          </a:ln>
        </p:spPr>
      </p:pic>
      <p:sp>
        <p:nvSpPr>
          <p:cNvPr id="768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7687"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768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689" name="Groep 14"/>
          <p:cNvGrpSpPr/>
          <p:nvPr/>
        </p:nvGrpSpPr>
        <p:grpSpPr>
          <a:xfrm>
            <a:off x="12263040" y="696600"/>
            <a:ext cx="1129680" cy="756360"/>
            <a:chOff x="12263040" y="696600"/>
            <a:chExt cx="1129680" cy="756360"/>
          </a:xfrm>
        </p:grpSpPr>
        <p:sp>
          <p:nvSpPr>
            <p:cNvPr id="7690"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691"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04" r:id="rId7"/>
  </p:sldLayoutIdLst>
</p:sldMaster>
</file>

<file path=ppt/slideMasters/slideMaster3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694" name="Object 8"/>
          <p:cNvGraphicFramePr/>
          <p:nvPr/>
        </p:nvGraphicFramePr>
        <p:xfrm>
          <a:off x="2160" y="2160"/>
          <a:ext cx="1800" cy="1800"/>
        </p:xfrm>
        <a:graphic>
          <a:graphicData uri="http://schemas.openxmlformats.org/presentationml/2006/ole">
            <p:oleObj r:id="rId2" spid="">
              <p:embed/>
              <p:pic>
                <p:nvPicPr>
                  <p:cNvPr id="769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69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697" name="Picture 4" descr=""/>
          <p:cNvPicPr/>
          <p:nvPr/>
        </p:nvPicPr>
        <p:blipFill>
          <a:blip r:embed="rId4"/>
          <a:stretch/>
        </p:blipFill>
        <p:spPr>
          <a:xfrm>
            <a:off x="10698120" y="6001200"/>
            <a:ext cx="1172880" cy="600480"/>
          </a:xfrm>
          <a:prstGeom prst="rect">
            <a:avLst/>
          </a:prstGeom>
          <a:noFill/>
          <a:ln w="0">
            <a:noFill/>
          </a:ln>
        </p:spPr>
      </p:pic>
      <p:sp>
        <p:nvSpPr>
          <p:cNvPr id="769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699" name="PlaceHolder 1"/>
          <p:cNvSpPr>
            <a:spLocks noGrp="1"/>
          </p:cNvSpPr>
          <p:nvPr>
            <p:ph type="title"/>
          </p:nvPr>
        </p:nvSpPr>
        <p:spPr>
          <a:xfrm>
            <a:off x="1007640" y="2620800"/>
            <a:ext cx="3168360" cy="2459880"/>
          </a:xfrm>
          <a:prstGeom prst="rect">
            <a:avLst/>
          </a:prstGeom>
          <a:noFill/>
          <a:ln w="0">
            <a:noFill/>
          </a:ln>
        </p:spPr>
        <p:txBody>
          <a:bodyPr lIns="0" rIns="0" tIns="0" bIns="0" anchor="b">
            <a:noAutofit/>
          </a:bodyPr>
          <a:p>
            <a:pPr indent="0" defTabSz="914400">
              <a:lnSpc>
                <a:spcPct val="90000"/>
              </a:lnSpc>
              <a:buNone/>
            </a:pPr>
            <a:r>
              <a:rPr b="0" lang="en-US" sz="3200" strike="noStrike" u="none">
                <a:solidFill>
                  <a:schemeClr val="accent1"/>
                </a:solidFill>
                <a:effectLst/>
                <a:uFillTx/>
                <a:latin typeface="Verdana"/>
              </a:rPr>
              <a:t>Click to edit Master title style</a:t>
            </a:r>
            <a:endParaRPr b="0" lang="en-US" sz="3200" strike="noStrike" u="none">
              <a:solidFill>
                <a:schemeClr val="dk1"/>
              </a:solidFill>
              <a:effectLst/>
              <a:uFillTx/>
              <a:latin typeface="Verdana"/>
            </a:endParaRPr>
          </a:p>
        </p:txBody>
      </p:sp>
      <p:sp>
        <p:nvSpPr>
          <p:cNvPr id="7700" name="Tekstvak 12"/>
          <p:cNvSpPr/>
          <p:nvPr/>
        </p:nvSpPr>
        <p:spPr>
          <a:xfrm>
            <a:off x="100764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grpSp>
        <p:nvGrpSpPr>
          <p:cNvPr id="7701" name="Groep 4"/>
          <p:cNvGrpSpPr/>
          <p:nvPr/>
        </p:nvGrpSpPr>
        <p:grpSpPr>
          <a:xfrm>
            <a:off x="12263040" y="696600"/>
            <a:ext cx="1129680" cy="756360"/>
            <a:chOff x="12263040" y="696600"/>
            <a:chExt cx="1129680" cy="756360"/>
          </a:xfrm>
        </p:grpSpPr>
        <p:sp>
          <p:nvSpPr>
            <p:cNvPr id="7702"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703" name="Tekstvak 3"/>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7704" name="Afbeelding 7" descr=""/>
          <p:cNvPicPr/>
          <p:nvPr/>
        </p:nvPicPr>
        <p:blipFill>
          <a:blip r:embed="rId5"/>
          <a:stretch/>
        </p:blipFill>
        <p:spPr>
          <a:xfrm>
            <a:off x="648000" y="374400"/>
            <a:ext cx="1727280" cy="1046160"/>
          </a:xfrm>
          <a:prstGeom prst="rect">
            <a:avLst/>
          </a:prstGeom>
          <a:noFill/>
          <a:ln w="0">
            <a:noFill/>
          </a:ln>
        </p:spPr>
      </p:pic>
      <p:sp>
        <p:nvSpPr>
          <p:cNvPr id="7705" name="PlaceHolder 2"/>
          <p:cNvSpPr>
            <a:spLocks noGrp="1"/>
          </p:cNvSpPr>
          <p:nvPr>
            <p:ph type="body"/>
          </p:nvPr>
        </p:nvSpPr>
        <p:spPr>
          <a:xfrm>
            <a:off x="4526640" y="0"/>
            <a:ext cx="7665120" cy="58845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06" r:id="rId6"/>
  </p:sldLayoutIdLst>
</p:sldMaster>
</file>

<file path=ppt/slideMasters/slideMaster3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08" name="Object 8"/>
          <p:cNvGraphicFramePr/>
          <p:nvPr/>
        </p:nvGraphicFramePr>
        <p:xfrm>
          <a:off x="2160" y="2160"/>
          <a:ext cx="1800" cy="1800"/>
        </p:xfrm>
        <a:graphic>
          <a:graphicData uri="http://schemas.openxmlformats.org/presentationml/2006/ole">
            <p:oleObj r:id="rId2" spid="">
              <p:embed/>
              <p:pic>
                <p:nvPicPr>
                  <p:cNvPr id="770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71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711" name="Picture 4" descr=""/>
          <p:cNvPicPr/>
          <p:nvPr/>
        </p:nvPicPr>
        <p:blipFill>
          <a:blip r:embed="rId4"/>
          <a:stretch/>
        </p:blipFill>
        <p:spPr>
          <a:xfrm>
            <a:off x="10698120" y="6001200"/>
            <a:ext cx="1172880" cy="600480"/>
          </a:xfrm>
          <a:prstGeom prst="rect">
            <a:avLst/>
          </a:prstGeom>
          <a:noFill/>
          <a:ln w="0">
            <a:noFill/>
          </a:ln>
        </p:spPr>
      </p:pic>
      <p:sp>
        <p:nvSpPr>
          <p:cNvPr id="771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713"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714"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spcBef>
                <a:spcPts val="1599"/>
              </a:spcBef>
              <a:tabLst>
                <a:tab algn="l" pos="0"/>
              </a:tabLst>
            </a:pPr>
            <a:r>
              <a:rPr b="0" lang="nl-NL"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
        <p:nvSpPr>
          <p:cNvPr id="771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CN" sz="1800" strike="noStrike" u="none">
                <a:solidFill>
                  <a:schemeClr val="dk1"/>
                </a:solidFill>
                <a:effectLst/>
                <a:uFillTx/>
                <a:latin typeface="Verdana"/>
              </a:rPr>
              <a:t>单击以编辑标题文本格式</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08" r:id="rId5"/>
    <p:sldLayoutId id="2147484409" r:id="rId6"/>
  </p:sldLayoutIdLst>
</p:sldMaster>
</file>

<file path=ppt/slideMasters/slideMaster3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18" name="Object 8"/>
          <p:cNvGraphicFramePr/>
          <p:nvPr/>
        </p:nvGraphicFramePr>
        <p:xfrm>
          <a:off x="2160" y="2160"/>
          <a:ext cx="1800" cy="1800"/>
        </p:xfrm>
        <a:graphic>
          <a:graphicData uri="http://schemas.openxmlformats.org/presentationml/2006/ole">
            <p:oleObj r:id="rId2" spid="">
              <p:embed/>
              <p:pic>
                <p:nvPicPr>
                  <p:cNvPr id="771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72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721" name="Picture 4" descr=""/>
          <p:cNvPicPr/>
          <p:nvPr/>
        </p:nvPicPr>
        <p:blipFill>
          <a:blip r:embed="rId4"/>
          <a:stretch/>
        </p:blipFill>
        <p:spPr>
          <a:xfrm>
            <a:off x="10698120" y="6001200"/>
            <a:ext cx="1172880" cy="600480"/>
          </a:xfrm>
          <a:prstGeom prst="rect">
            <a:avLst/>
          </a:prstGeom>
          <a:noFill/>
          <a:ln w="0">
            <a:noFill/>
          </a:ln>
        </p:spPr>
      </p:pic>
      <p:sp>
        <p:nvSpPr>
          <p:cNvPr id="772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723" name="Tijdelijke aanduiding voor afbeelding 4" descr="Afbeelding met man, muur, binnen, persoon&#10;&#10;Automatisch gegenereerde beschrijving"/>
          <p:cNvPicPr/>
          <p:nvPr/>
        </p:nvPicPr>
        <p:blipFill>
          <a:blip r:embed="rId5"/>
          <a:stretch/>
        </p:blipFill>
        <p:spPr>
          <a:xfrm>
            <a:off x="0" y="0"/>
            <a:ext cx="12191760" cy="6857640"/>
          </a:xfrm>
          <a:prstGeom prst="rect">
            <a:avLst/>
          </a:prstGeom>
          <a:noFill/>
          <a:ln w="0">
            <a:noFill/>
          </a:ln>
        </p:spPr>
      </p:pic>
      <p:sp>
        <p:nvSpPr>
          <p:cNvPr id="7724" name="Rechthoek: met één afgeronde hoek 2"/>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7725" name="Tekstvak 1"/>
          <p:cNvSpPr/>
          <p:nvPr/>
        </p:nvSpPr>
        <p:spPr>
          <a:xfrm>
            <a:off x="717840" y="3691800"/>
            <a:ext cx="275436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Sustainability</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411" r:id="rId6"/>
  </p:sldLayoutIdLst>
</p:sldMaster>
</file>

<file path=ppt/slideMasters/slideMaster3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28" name="Object 8"/>
          <p:cNvGraphicFramePr/>
          <p:nvPr/>
        </p:nvGraphicFramePr>
        <p:xfrm>
          <a:off x="2160" y="2160"/>
          <a:ext cx="1800" cy="1800"/>
        </p:xfrm>
        <a:graphic>
          <a:graphicData uri="http://schemas.openxmlformats.org/presentationml/2006/ole">
            <p:oleObj r:id="rId2" spid="">
              <p:embed/>
              <p:pic>
                <p:nvPicPr>
                  <p:cNvPr id="772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73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731" name="Picture 4" descr=""/>
          <p:cNvPicPr/>
          <p:nvPr/>
        </p:nvPicPr>
        <p:blipFill>
          <a:blip r:embed="rId4"/>
          <a:stretch/>
        </p:blipFill>
        <p:spPr>
          <a:xfrm>
            <a:off x="10698120" y="6001200"/>
            <a:ext cx="1172880" cy="600480"/>
          </a:xfrm>
          <a:prstGeom prst="rect">
            <a:avLst/>
          </a:prstGeom>
          <a:noFill/>
          <a:ln w="0">
            <a:noFill/>
          </a:ln>
        </p:spPr>
      </p:pic>
      <p:sp>
        <p:nvSpPr>
          <p:cNvPr id="773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733" name="Tijdelijke aanduiding voor afbeelding 4" descr="Afbeelding met muur, binnen, staand, man&#10;&#10;Automatisch gegenereerde beschrijving"/>
          <p:cNvPicPr/>
          <p:nvPr/>
        </p:nvPicPr>
        <p:blipFill>
          <a:blip r:embed="rId5"/>
          <a:srcRect l="0" t="7970" r="0" b="7970"/>
          <a:stretch/>
        </p:blipFill>
        <p:spPr>
          <a:xfrm>
            <a:off x="0" y="0"/>
            <a:ext cx="12191760" cy="6857640"/>
          </a:xfrm>
          <a:prstGeom prst="rect">
            <a:avLst/>
          </a:prstGeom>
          <a:noFill/>
          <a:ln w="0">
            <a:noFill/>
          </a:ln>
        </p:spPr>
      </p:pic>
      <p:sp>
        <p:nvSpPr>
          <p:cNvPr id="7734" name="Rechthoek: met één afgeronde hoek 2"/>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7735" name="Tekstvak 1"/>
          <p:cNvSpPr/>
          <p:nvPr/>
        </p:nvSpPr>
        <p:spPr>
          <a:xfrm>
            <a:off x="717840" y="3691800"/>
            <a:ext cx="275436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Sustainability</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413" r:id="rId6"/>
  </p:sldLayoutIdLst>
</p:sldMaster>
</file>

<file path=ppt/slideMasters/slideMaster3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38" name="Object 8"/>
          <p:cNvGraphicFramePr/>
          <p:nvPr/>
        </p:nvGraphicFramePr>
        <p:xfrm>
          <a:off x="2160" y="2160"/>
          <a:ext cx="1800" cy="1800"/>
        </p:xfrm>
        <a:graphic>
          <a:graphicData uri="http://schemas.openxmlformats.org/presentationml/2006/ole">
            <p:oleObj r:id="rId2" spid="">
              <p:embed/>
              <p:pic>
                <p:nvPicPr>
                  <p:cNvPr id="773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74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741" name="Picture 4" descr=""/>
          <p:cNvPicPr/>
          <p:nvPr/>
        </p:nvPicPr>
        <p:blipFill>
          <a:blip r:embed="rId4"/>
          <a:stretch/>
        </p:blipFill>
        <p:spPr>
          <a:xfrm>
            <a:off x="10698120" y="6001200"/>
            <a:ext cx="1172880" cy="600480"/>
          </a:xfrm>
          <a:prstGeom prst="rect">
            <a:avLst/>
          </a:prstGeom>
          <a:noFill/>
          <a:ln w="0">
            <a:noFill/>
          </a:ln>
        </p:spPr>
      </p:pic>
      <p:sp>
        <p:nvSpPr>
          <p:cNvPr id="774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743" name="Tijdelijke aanduiding voor afbeelding 4" descr="Afbeelding met man, staand, muur&#10;&#10;Automatisch gegenereerde beschrijving"/>
          <p:cNvPicPr/>
          <p:nvPr/>
        </p:nvPicPr>
        <p:blipFill>
          <a:blip r:embed="rId5"/>
          <a:srcRect l="0" t="7970" r="0" b="7970"/>
          <a:stretch/>
        </p:blipFill>
        <p:spPr>
          <a:xfrm>
            <a:off x="0" y="0"/>
            <a:ext cx="12191760" cy="6857640"/>
          </a:xfrm>
          <a:prstGeom prst="rect">
            <a:avLst/>
          </a:prstGeom>
          <a:noFill/>
          <a:ln w="0">
            <a:noFill/>
          </a:ln>
        </p:spPr>
      </p:pic>
      <p:sp>
        <p:nvSpPr>
          <p:cNvPr id="7744" name="Rechthoek: met één afgeronde hoek 2"/>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7745" name="Tekstvak 1"/>
          <p:cNvSpPr/>
          <p:nvPr/>
        </p:nvSpPr>
        <p:spPr>
          <a:xfrm>
            <a:off x="717840" y="3691800"/>
            <a:ext cx="275436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Sustainability</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415" r:id="rId6"/>
  </p:sldLayoutIdLst>
</p:sldMaster>
</file>

<file path=ppt/slideMasters/slideMaster3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48" name="Object 8"/>
          <p:cNvGraphicFramePr/>
          <p:nvPr/>
        </p:nvGraphicFramePr>
        <p:xfrm>
          <a:off x="2160" y="2160"/>
          <a:ext cx="1800" cy="1800"/>
        </p:xfrm>
        <a:graphic>
          <a:graphicData uri="http://schemas.openxmlformats.org/presentationml/2006/ole">
            <p:oleObj r:id="rId2" spid="">
              <p:embed/>
              <p:pic>
                <p:nvPicPr>
                  <p:cNvPr id="774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75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751" name="Picture 4" descr=""/>
          <p:cNvPicPr/>
          <p:nvPr/>
        </p:nvPicPr>
        <p:blipFill>
          <a:blip r:embed="rId4"/>
          <a:stretch/>
        </p:blipFill>
        <p:spPr>
          <a:xfrm>
            <a:off x="10698120" y="6001200"/>
            <a:ext cx="1172880" cy="600480"/>
          </a:xfrm>
          <a:prstGeom prst="rect">
            <a:avLst/>
          </a:prstGeom>
          <a:noFill/>
          <a:ln w="0">
            <a:noFill/>
          </a:ln>
        </p:spPr>
      </p:pic>
      <p:sp>
        <p:nvSpPr>
          <p:cNvPr id="775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753" name="Picture Placeholder 6" descr=""/>
          <p:cNvPicPr/>
          <p:nvPr/>
        </p:nvPicPr>
        <p:blipFill>
          <a:blip r:embed="rId5"/>
          <a:stretch/>
        </p:blipFill>
        <p:spPr>
          <a:xfrm>
            <a:off x="0" y="0"/>
            <a:ext cx="12191760" cy="6857640"/>
          </a:xfrm>
          <a:prstGeom prst="rect">
            <a:avLst/>
          </a:prstGeom>
          <a:noFill/>
          <a:ln w="0">
            <a:noFill/>
          </a:ln>
        </p:spPr>
      </p:pic>
      <p:sp>
        <p:nvSpPr>
          <p:cNvPr id="775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7755"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775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757" name="Groep 9"/>
          <p:cNvGrpSpPr/>
          <p:nvPr/>
        </p:nvGrpSpPr>
        <p:grpSpPr>
          <a:xfrm>
            <a:off x="12263040" y="696600"/>
            <a:ext cx="1129680" cy="756360"/>
            <a:chOff x="12263040" y="696600"/>
            <a:chExt cx="1129680" cy="756360"/>
          </a:xfrm>
        </p:grpSpPr>
        <p:sp>
          <p:nvSpPr>
            <p:cNvPr id="7758"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759" name="Tekstvak 15"/>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17" r:id="rId7"/>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35" name="think-cell data - do not delete"/>
          <p:cNvGraphicFramePr/>
          <p:nvPr/>
        </p:nvGraphicFramePr>
        <p:xfrm>
          <a:off x="1440" y="1440"/>
          <a:ext cx="1080" cy="1080"/>
        </p:xfrm>
        <a:graphic>
          <a:graphicData uri="http://schemas.openxmlformats.org/presentationml/2006/ole">
            <p:oleObj r:id="rId2" spid="">
              <p:embed/>
              <p:pic>
                <p:nvPicPr>
                  <p:cNvPr id="53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537" name="Picture 4" descr=""/>
          <p:cNvPicPr/>
          <p:nvPr/>
        </p:nvPicPr>
        <p:blipFill>
          <a:blip r:embed="rId4"/>
          <a:stretch/>
        </p:blipFill>
        <p:spPr>
          <a:xfrm>
            <a:off x="10698120" y="6001200"/>
            <a:ext cx="1172880" cy="600480"/>
          </a:xfrm>
          <a:prstGeom prst="rect">
            <a:avLst/>
          </a:prstGeom>
          <a:noFill/>
          <a:ln w="0">
            <a:noFill/>
          </a:ln>
        </p:spPr>
      </p:pic>
      <p:pic>
        <p:nvPicPr>
          <p:cNvPr id="538" name="Tijdelijke aanduiding voor afbeelding 6" descr="Afbeelding met vrouw&#10;&#10;Automatisch gegenereerde beschrijving"/>
          <p:cNvPicPr/>
          <p:nvPr/>
        </p:nvPicPr>
        <p:blipFill>
          <a:blip r:embed="rId5"/>
          <a:stretch/>
        </p:blipFill>
        <p:spPr>
          <a:xfrm>
            <a:off x="0" y="0"/>
            <a:ext cx="12191760" cy="6857640"/>
          </a:xfrm>
          <a:prstGeom prst="rect">
            <a:avLst/>
          </a:prstGeom>
          <a:noFill/>
          <a:ln w="0">
            <a:noFill/>
          </a:ln>
        </p:spPr>
      </p:pic>
      <p:sp>
        <p:nvSpPr>
          <p:cNvPr id="539"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4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41"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42" name="Groep 9"/>
          <p:cNvGrpSpPr/>
          <p:nvPr/>
        </p:nvGrpSpPr>
        <p:grpSpPr>
          <a:xfrm>
            <a:off x="12263040" y="576000"/>
            <a:ext cx="1129680" cy="756360"/>
            <a:chOff x="12263040" y="576000"/>
            <a:chExt cx="1129680" cy="756360"/>
          </a:xfrm>
        </p:grpSpPr>
        <p:sp>
          <p:nvSpPr>
            <p:cNvPr id="543"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44"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24" r:id="rId7"/>
  </p:sldLayoutIdLst>
</p:sldMaster>
</file>

<file path=ppt/slideMasters/slideMaster3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62" name="Object 8"/>
          <p:cNvGraphicFramePr/>
          <p:nvPr/>
        </p:nvGraphicFramePr>
        <p:xfrm>
          <a:off x="2160" y="2160"/>
          <a:ext cx="1800" cy="1800"/>
        </p:xfrm>
        <a:graphic>
          <a:graphicData uri="http://schemas.openxmlformats.org/presentationml/2006/ole">
            <p:oleObj r:id="rId2" spid="">
              <p:embed/>
              <p:pic>
                <p:nvPicPr>
                  <p:cNvPr id="776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76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765" name="Picture 4" descr=""/>
          <p:cNvPicPr/>
          <p:nvPr/>
        </p:nvPicPr>
        <p:blipFill>
          <a:blip r:embed="rId4"/>
          <a:stretch/>
        </p:blipFill>
        <p:spPr>
          <a:xfrm>
            <a:off x="10698120" y="6001200"/>
            <a:ext cx="1172880" cy="600480"/>
          </a:xfrm>
          <a:prstGeom prst="rect">
            <a:avLst/>
          </a:prstGeom>
          <a:noFill/>
          <a:ln w="0">
            <a:noFill/>
          </a:ln>
        </p:spPr>
      </p:pic>
      <p:sp>
        <p:nvSpPr>
          <p:cNvPr id="776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767" name="Tijdelijke aanduiding voor afbeelding 4" descr="Afbeelding met muur, binnen, man, kast&#10;&#10;Automatisch gegenereerde beschrijving"/>
          <p:cNvPicPr/>
          <p:nvPr/>
        </p:nvPicPr>
        <p:blipFill>
          <a:blip r:embed="rId5"/>
          <a:srcRect l="0" t="8297" r="0" b="8297"/>
          <a:stretch/>
        </p:blipFill>
        <p:spPr>
          <a:xfrm>
            <a:off x="0" y="0"/>
            <a:ext cx="12191760" cy="6857640"/>
          </a:xfrm>
          <a:prstGeom prst="rect">
            <a:avLst/>
          </a:prstGeom>
          <a:noFill/>
          <a:ln w="0">
            <a:noFill/>
          </a:ln>
        </p:spPr>
      </p:pic>
      <p:sp>
        <p:nvSpPr>
          <p:cNvPr id="7768" name="Rechthoek: met één afgeronde hoek 5"/>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7769" name="Tekstvak 1"/>
          <p:cNvSpPr/>
          <p:nvPr/>
        </p:nvSpPr>
        <p:spPr>
          <a:xfrm>
            <a:off x="717840" y="3691800"/>
            <a:ext cx="892800" cy="54648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R&amp;D</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419" r:id="rId6"/>
  </p:sldLayoutIdLst>
</p:sldMaster>
</file>

<file path=ppt/slideMasters/slideMaster3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72" name="Object 8"/>
          <p:cNvGraphicFramePr/>
          <p:nvPr/>
        </p:nvGraphicFramePr>
        <p:xfrm>
          <a:off x="2160" y="2160"/>
          <a:ext cx="1800" cy="1800"/>
        </p:xfrm>
        <a:graphic>
          <a:graphicData uri="http://schemas.openxmlformats.org/presentationml/2006/ole">
            <p:oleObj r:id="rId2" spid="">
              <p:embed/>
              <p:pic>
                <p:nvPicPr>
                  <p:cNvPr id="777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77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775" name="Picture 4" descr=""/>
          <p:cNvPicPr/>
          <p:nvPr/>
        </p:nvPicPr>
        <p:blipFill>
          <a:blip r:embed="rId4"/>
          <a:stretch/>
        </p:blipFill>
        <p:spPr>
          <a:xfrm>
            <a:off x="10698120" y="6001200"/>
            <a:ext cx="1172880" cy="600480"/>
          </a:xfrm>
          <a:prstGeom prst="rect">
            <a:avLst/>
          </a:prstGeom>
          <a:noFill/>
          <a:ln w="0">
            <a:noFill/>
          </a:ln>
        </p:spPr>
      </p:pic>
      <p:sp>
        <p:nvSpPr>
          <p:cNvPr id="777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777" name="Tijdelijke aanduiding voor afbeelding 4" descr="Afbeelding met muur&#10;&#10;Automatisch gegenereerde beschrijving"/>
          <p:cNvPicPr/>
          <p:nvPr/>
        </p:nvPicPr>
        <p:blipFill>
          <a:blip r:embed="rId5"/>
          <a:srcRect l="0" t="8311" r="0" b="8311"/>
          <a:stretch/>
        </p:blipFill>
        <p:spPr>
          <a:xfrm>
            <a:off x="0" y="0"/>
            <a:ext cx="12191760" cy="6857640"/>
          </a:xfrm>
          <a:prstGeom prst="rect">
            <a:avLst/>
          </a:prstGeom>
          <a:noFill/>
          <a:ln w="0">
            <a:noFill/>
          </a:ln>
        </p:spPr>
      </p:pic>
      <p:sp>
        <p:nvSpPr>
          <p:cNvPr id="7778" name="Rechthoek: met één afgeronde hoek 5"/>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7779" name="Tekstvak 1"/>
          <p:cNvSpPr/>
          <p:nvPr/>
        </p:nvSpPr>
        <p:spPr>
          <a:xfrm>
            <a:off x="717840" y="3691800"/>
            <a:ext cx="268740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Collaboration</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421" r:id="rId6"/>
  </p:sldLayoutIdLst>
</p:sldMaster>
</file>

<file path=ppt/slideMasters/slideMaster3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82" name="Object 8"/>
          <p:cNvGraphicFramePr/>
          <p:nvPr/>
        </p:nvGraphicFramePr>
        <p:xfrm>
          <a:off x="2160" y="2160"/>
          <a:ext cx="1800" cy="1800"/>
        </p:xfrm>
        <a:graphic>
          <a:graphicData uri="http://schemas.openxmlformats.org/presentationml/2006/ole">
            <p:oleObj r:id="rId2" spid="">
              <p:embed/>
              <p:pic>
                <p:nvPicPr>
                  <p:cNvPr id="778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78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785" name="Picture 4" descr=""/>
          <p:cNvPicPr/>
          <p:nvPr/>
        </p:nvPicPr>
        <p:blipFill>
          <a:blip r:embed="rId4"/>
          <a:stretch/>
        </p:blipFill>
        <p:spPr>
          <a:xfrm>
            <a:off x="10698120" y="6001200"/>
            <a:ext cx="1172880" cy="600480"/>
          </a:xfrm>
          <a:prstGeom prst="rect">
            <a:avLst/>
          </a:prstGeom>
          <a:noFill/>
          <a:ln w="0">
            <a:noFill/>
          </a:ln>
        </p:spPr>
      </p:pic>
      <p:sp>
        <p:nvSpPr>
          <p:cNvPr id="778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787" name="Tijdelijke aanduiding voor afbeelding 4" descr="Afbeelding met binnen, tafel, venster&#10;&#10;Automatisch gegenereerde beschrijving"/>
          <p:cNvPicPr/>
          <p:nvPr/>
        </p:nvPicPr>
        <p:blipFill>
          <a:blip r:embed="rId5"/>
          <a:stretch/>
        </p:blipFill>
        <p:spPr>
          <a:xfrm>
            <a:off x="0" y="0"/>
            <a:ext cx="12191760" cy="6857640"/>
          </a:xfrm>
          <a:prstGeom prst="rect">
            <a:avLst/>
          </a:prstGeom>
          <a:noFill/>
          <a:ln w="0">
            <a:noFill/>
          </a:ln>
        </p:spPr>
      </p:pic>
      <p:sp>
        <p:nvSpPr>
          <p:cNvPr id="7788" name="Rechthoek: met één afgeronde hoek 5"/>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7789" name="Tekstvak 1"/>
          <p:cNvSpPr/>
          <p:nvPr/>
        </p:nvSpPr>
        <p:spPr>
          <a:xfrm>
            <a:off x="717840" y="3691800"/>
            <a:ext cx="216612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Production</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423" r:id="rId6"/>
  </p:sldLayoutIdLst>
</p:sldMaster>
</file>

<file path=ppt/slideMasters/slideMaster3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92" name="Object 8"/>
          <p:cNvGraphicFramePr/>
          <p:nvPr/>
        </p:nvGraphicFramePr>
        <p:xfrm>
          <a:off x="2160" y="2160"/>
          <a:ext cx="1800" cy="1800"/>
        </p:xfrm>
        <a:graphic>
          <a:graphicData uri="http://schemas.openxmlformats.org/presentationml/2006/ole">
            <p:oleObj r:id="rId2" spid="">
              <p:embed/>
              <p:pic>
                <p:nvPicPr>
                  <p:cNvPr id="779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79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795" name="Picture 4" descr=""/>
          <p:cNvPicPr/>
          <p:nvPr/>
        </p:nvPicPr>
        <p:blipFill>
          <a:blip r:embed="rId4"/>
          <a:stretch/>
        </p:blipFill>
        <p:spPr>
          <a:xfrm>
            <a:off x="10698120" y="6001200"/>
            <a:ext cx="1172880" cy="600480"/>
          </a:xfrm>
          <a:prstGeom prst="rect">
            <a:avLst/>
          </a:prstGeom>
          <a:noFill/>
          <a:ln w="0">
            <a:noFill/>
          </a:ln>
        </p:spPr>
      </p:pic>
      <p:sp>
        <p:nvSpPr>
          <p:cNvPr id="779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797" name="PlaceHolder 1"/>
          <p:cNvSpPr>
            <a:spLocks noGrp="1"/>
          </p:cNvSpPr>
          <p:nvPr>
            <p:ph type="body"/>
          </p:nvPr>
        </p:nvSpPr>
        <p:spPr>
          <a:xfrm>
            <a:off x="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798" name="PlaceHolder 2"/>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799" name="PlaceHolder 3"/>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800" name="PlaceHolder 4"/>
          <p:cNvSpPr>
            <a:spLocks noGrp="1"/>
          </p:cNvSpPr>
          <p:nvPr>
            <p:ph type="dt" idx="546"/>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801" name="PlaceHolder 5"/>
          <p:cNvSpPr>
            <a:spLocks noGrp="1"/>
          </p:cNvSpPr>
          <p:nvPr>
            <p:ph type="ftr" idx="547"/>
          </p:nvPr>
        </p:nvSpPr>
        <p:spPr>
          <a:xfrm>
            <a:off x="479232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802" name="PlaceHolder 6"/>
          <p:cNvSpPr>
            <a:spLocks noGrp="1"/>
          </p:cNvSpPr>
          <p:nvPr>
            <p:ph type="sldNum" idx="548"/>
          </p:nvPr>
        </p:nvSpPr>
        <p:spPr>
          <a:xfrm>
            <a:off x="452376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C327A4AF-FE9A-4CAD-95B8-0CE87B39B9AE}"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425" r:id="rId5"/>
  </p:sldLayoutIdLst>
</p:sldMaster>
</file>

<file path=ppt/slideMasters/slideMaster3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805" name="Object 8"/>
          <p:cNvGraphicFramePr/>
          <p:nvPr/>
        </p:nvGraphicFramePr>
        <p:xfrm>
          <a:off x="2160" y="2160"/>
          <a:ext cx="1800" cy="1800"/>
        </p:xfrm>
        <a:graphic>
          <a:graphicData uri="http://schemas.openxmlformats.org/presentationml/2006/ole">
            <p:oleObj r:id="rId2" spid="">
              <p:embed/>
              <p:pic>
                <p:nvPicPr>
                  <p:cNvPr id="780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807"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808" name="Picture 4" descr=""/>
          <p:cNvPicPr/>
          <p:nvPr/>
        </p:nvPicPr>
        <p:blipFill>
          <a:blip r:embed="rId4"/>
          <a:stretch/>
        </p:blipFill>
        <p:spPr>
          <a:xfrm>
            <a:off x="10698120" y="6001200"/>
            <a:ext cx="1172880" cy="600480"/>
          </a:xfrm>
          <a:prstGeom prst="rect">
            <a:avLst/>
          </a:prstGeom>
          <a:noFill/>
          <a:ln w="0">
            <a:noFill/>
          </a:ln>
        </p:spPr>
      </p:pic>
      <p:sp>
        <p:nvSpPr>
          <p:cNvPr id="7809"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810" name="PlaceHolder 1"/>
          <p:cNvSpPr>
            <a:spLocks noGrp="1"/>
          </p:cNvSpPr>
          <p:nvPr>
            <p:ph type="body"/>
          </p:nvPr>
        </p:nvSpPr>
        <p:spPr>
          <a:xfrm>
            <a:off x="801576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811" name="PlaceHolder 2"/>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812" name="PlaceHolder 3"/>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813" name="PlaceHolder 4"/>
          <p:cNvSpPr>
            <a:spLocks noGrp="1"/>
          </p:cNvSpPr>
          <p:nvPr>
            <p:ph type="dt" idx="549"/>
          </p:nvPr>
        </p:nvSpPr>
        <p:spPr>
          <a:xfrm>
            <a:off x="716364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814" name="PlaceHolder 5"/>
          <p:cNvSpPr>
            <a:spLocks noGrp="1"/>
          </p:cNvSpPr>
          <p:nvPr>
            <p:ph type="ftr" idx="55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815" name="PlaceHolder 6"/>
          <p:cNvSpPr>
            <a:spLocks noGrp="1"/>
          </p:cNvSpPr>
          <p:nvPr>
            <p:ph type="sldNum" idx="55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F7112806-A168-4D9A-B034-C9460B8DA3F6}"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427" r:id="rId5"/>
  </p:sldLayoutIdLst>
</p:sldMaster>
</file>

<file path=ppt/slideMasters/slideMaster3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818" name="Object 8"/>
          <p:cNvGraphicFramePr/>
          <p:nvPr/>
        </p:nvGraphicFramePr>
        <p:xfrm>
          <a:off x="2160" y="2160"/>
          <a:ext cx="1800" cy="1800"/>
        </p:xfrm>
        <a:graphic>
          <a:graphicData uri="http://schemas.openxmlformats.org/presentationml/2006/ole">
            <p:oleObj r:id="rId2" spid="">
              <p:embed/>
              <p:pic>
                <p:nvPicPr>
                  <p:cNvPr id="781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82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821" name="Picture 4" descr=""/>
          <p:cNvPicPr/>
          <p:nvPr/>
        </p:nvPicPr>
        <p:blipFill>
          <a:blip r:embed="rId4"/>
          <a:stretch/>
        </p:blipFill>
        <p:spPr>
          <a:xfrm>
            <a:off x="10698120" y="6001200"/>
            <a:ext cx="1172880" cy="600480"/>
          </a:xfrm>
          <a:prstGeom prst="rect">
            <a:avLst/>
          </a:prstGeom>
          <a:noFill/>
          <a:ln w="0">
            <a:noFill/>
          </a:ln>
        </p:spPr>
      </p:pic>
      <p:sp>
        <p:nvSpPr>
          <p:cNvPr id="782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823"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824"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825" name="PlaceHolder 3"/>
          <p:cNvSpPr>
            <a:spLocks noGrp="1"/>
          </p:cNvSpPr>
          <p:nvPr>
            <p:ph type="dt" idx="552"/>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826" name="PlaceHolder 4"/>
          <p:cNvSpPr>
            <a:spLocks noGrp="1"/>
          </p:cNvSpPr>
          <p:nvPr>
            <p:ph type="ftr" idx="55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827" name="PlaceHolder 5"/>
          <p:cNvSpPr>
            <a:spLocks noGrp="1"/>
          </p:cNvSpPr>
          <p:nvPr>
            <p:ph type="sldNum" idx="55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63798801-3996-4E7C-AA67-EF330ACF1084}"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828" name="PlaceHolder 6"/>
          <p:cNvSpPr>
            <a:spLocks noGrp="1"/>
          </p:cNvSpPr>
          <p:nvPr>
            <p:ph type="body"/>
          </p:nvPr>
        </p:nvSpPr>
        <p:spPr>
          <a:xfrm>
            <a:off x="6095880" y="0"/>
            <a:ext cx="6095520" cy="685764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29" r:id="rId5"/>
  </p:sldLayoutIdLst>
</p:sldMaster>
</file>

<file path=ppt/slideMasters/slideMaster3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831" name="Object 8"/>
          <p:cNvGraphicFramePr/>
          <p:nvPr/>
        </p:nvGraphicFramePr>
        <p:xfrm>
          <a:off x="2160" y="2160"/>
          <a:ext cx="1800" cy="1800"/>
        </p:xfrm>
        <a:graphic>
          <a:graphicData uri="http://schemas.openxmlformats.org/presentationml/2006/ole">
            <p:oleObj r:id="rId2" spid="">
              <p:embed/>
              <p:pic>
                <p:nvPicPr>
                  <p:cNvPr id="7832"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833"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834" name="Picture 4" descr=""/>
          <p:cNvPicPr/>
          <p:nvPr/>
        </p:nvPicPr>
        <p:blipFill>
          <a:blip r:embed="rId4"/>
          <a:stretch/>
        </p:blipFill>
        <p:spPr>
          <a:xfrm>
            <a:off x="10698120" y="6001200"/>
            <a:ext cx="1172880" cy="600480"/>
          </a:xfrm>
          <a:prstGeom prst="rect">
            <a:avLst/>
          </a:prstGeom>
          <a:noFill/>
          <a:ln w="0">
            <a:noFill/>
          </a:ln>
        </p:spPr>
      </p:pic>
      <p:sp>
        <p:nvSpPr>
          <p:cNvPr id="7835"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836"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837"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838" name="PlaceHolder 3"/>
          <p:cNvSpPr>
            <a:spLocks noGrp="1"/>
          </p:cNvSpPr>
          <p:nvPr>
            <p:ph type="dt" idx="555"/>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839" name="PlaceHolder 4"/>
          <p:cNvSpPr>
            <a:spLocks noGrp="1"/>
          </p:cNvSpPr>
          <p:nvPr>
            <p:ph type="ftr" idx="55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840" name="PlaceHolder 5"/>
          <p:cNvSpPr>
            <a:spLocks noGrp="1"/>
          </p:cNvSpPr>
          <p:nvPr>
            <p:ph type="sldNum" idx="55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81FEE707-8108-453B-A470-1FBC580E70A8}"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7841" name="Tijdelijke aanduiding voor afbeelding 6" descr="Afbeelding met man, muur, binnen, persoon&#10;&#10;Automatisch gegenereerde beschrijving"/>
          <p:cNvPicPr/>
          <p:nvPr/>
        </p:nvPicPr>
        <p:blipFill>
          <a:blip r:embed="rId5"/>
          <a:srcRect l="20299" t="0" r="20299" b="0"/>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431" r:id="rId6"/>
  </p:sldLayoutIdLst>
</p:sldMaster>
</file>

<file path=ppt/slideMasters/slideMaster3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844" name="Object 8"/>
          <p:cNvGraphicFramePr/>
          <p:nvPr/>
        </p:nvGraphicFramePr>
        <p:xfrm>
          <a:off x="2160" y="2160"/>
          <a:ext cx="1800" cy="1800"/>
        </p:xfrm>
        <a:graphic>
          <a:graphicData uri="http://schemas.openxmlformats.org/presentationml/2006/ole">
            <p:oleObj r:id="rId2" spid="">
              <p:embed/>
              <p:pic>
                <p:nvPicPr>
                  <p:cNvPr id="784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84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847" name="Picture 4" descr=""/>
          <p:cNvPicPr/>
          <p:nvPr/>
        </p:nvPicPr>
        <p:blipFill>
          <a:blip r:embed="rId4"/>
          <a:stretch/>
        </p:blipFill>
        <p:spPr>
          <a:xfrm>
            <a:off x="10698120" y="6001200"/>
            <a:ext cx="1172880" cy="600480"/>
          </a:xfrm>
          <a:prstGeom prst="rect">
            <a:avLst/>
          </a:prstGeom>
          <a:noFill/>
          <a:ln w="0">
            <a:noFill/>
          </a:ln>
        </p:spPr>
      </p:pic>
      <p:sp>
        <p:nvSpPr>
          <p:cNvPr id="784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849"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850"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851" name="PlaceHolder 3"/>
          <p:cNvSpPr>
            <a:spLocks noGrp="1"/>
          </p:cNvSpPr>
          <p:nvPr>
            <p:ph type="dt" idx="558"/>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852" name="PlaceHolder 4"/>
          <p:cNvSpPr>
            <a:spLocks noGrp="1"/>
          </p:cNvSpPr>
          <p:nvPr>
            <p:ph type="ftr" idx="55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853" name="PlaceHolder 5"/>
          <p:cNvSpPr>
            <a:spLocks noGrp="1"/>
          </p:cNvSpPr>
          <p:nvPr>
            <p:ph type="sldNum" idx="56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A35A63A4-8525-4AF5-9F7A-844F2838A8C6}"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7854" name="Tijdelijke aanduiding voor afbeelding 6" descr="Afbeelding met muur, binnen, man, kast&#10;&#10;Automatisch gegenereerde beschrijving"/>
          <p:cNvPicPr/>
          <p:nvPr/>
        </p:nvPicPr>
        <p:blipFill>
          <a:blip r:embed="rId5"/>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433" r:id="rId6"/>
  </p:sldLayoutIdLst>
</p:sldMaster>
</file>

<file path=ppt/slideMasters/slideMaster38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857" name="Object 8"/>
          <p:cNvGraphicFramePr/>
          <p:nvPr/>
        </p:nvGraphicFramePr>
        <p:xfrm>
          <a:off x="2160" y="2160"/>
          <a:ext cx="1800" cy="1800"/>
        </p:xfrm>
        <a:graphic>
          <a:graphicData uri="http://schemas.openxmlformats.org/presentationml/2006/ole">
            <p:oleObj r:id="rId2" spid="">
              <p:embed/>
              <p:pic>
                <p:nvPicPr>
                  <p:cNvPr id="7858"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859"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860" name="Picture 4" descr=""/>
          <p:cNvPicPr/>
          <p:nvPr/>
        </p:nvPicPr>
        <p:blipFill>
          <a:blip r:embed="rId4"/>
          <a:stretch/>
        </p:blipFill>
        <p:spPr>
          <a:xfrm>
            <a:off x="10698120" y="6001200"/>
            <a:ext cx="1172880" cy="600480"/>
          </a:xfrm>
          <a:prstGeom prst="rect">
            <a:avLst/>
          </a:prstGeom>
          <a:noFill/>
          <a:ln w="0">
            <a:noFill/>
          </a:ln>
        </p:spPr>
      </p:pic>
      <p:sp>
        <p:nvSpPr>
          <p:cNvPr id="7861"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862"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863"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864" name="PlaceHolder 3"/>
          <p:cNvSpPr>
            <a:spLocks noGrp="1"/>
          </p:cNvSpPr>
          <p:nvPr>
            <p:ph type="dt" idx="561"/>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865" name="PlaceHolder 4"/>
          <p:cNvSpPr>
            <a:spLocks noGrp="1"/>
          </p:cNvSpPr>
          <p:nvPr>
            <p:ph type="ftr" idx="56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866" name="PlaceHolder 5"/>
          <p:cNvSpPr>
            <a:spLocks noGrp="1"/>
          </p:cNvSpPr>
          <p:nvPr>
            <p:ph type="sldNum" idx="56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2E25E322-FC6E-473D-B18C-FA560BA1DA8A}"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7867" name="Tijdelijke aanduiding voor afbeelding 6" descr="Afbeelding met muur&#10;&#10;Automatisch gegenereerde beschrijving"/>
          <p:cNvPicPr/>
          <p:nvPr/>
        </p:nvPicPr>
        <p:blipFill>
          <a:blip r:embed="rId5"/>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435" r:id="rId6"/>
  </p:sldLayoutIdLst>
</p:sldMaster>
</file>

<file path=ppt/slideMasters/slideMaster38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870" name="Object 8"/>
          <p:cNvGraphicFramePr/>
          <p:nvPr/>
        </p:nvGraphicFramePr>
        <p:xfrm>
          <a:off x="2160" y="2160"/>
          <a:ext cx="1800" cy="1800"/>
        </p:xfrm>
        <a:graphic>
          <a:graphicData uri="http://schemas.openxmlformats.org/presentationml/2006/ole">
            <p:oleObj r:id="rId2" spid="">
              <p:embed/>
              <p:pic>
                <p:nvPicPr>
                  <p:cNvPr id="787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87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873" name="Picture 4" descr=""/>
          <p:cNvPicPr/>
          <p:nvPr/>
        </p:nvPicPr>
        <p:blipFill>
          <a:blip r:embed="rId4"/>
          <a:stretch/>
        </p:blipFill>
        <p:spPr>
          <a:xfrm>
            <a:off x="10698120" y="6001200"/>
            <a:ext cx="1172880" cy="600480"/>
          </a:xfrm>
          <a:prstGeom prst="rect">
            <a:avLst/>
          </a:prstGeom>
          <a:noFill/>
          <a:ln w="0">
            <a:noFill/>
          </a:ln>
        </p:spPr>
      </p:pic>
      <p:sp>
        <p:nvSpPr>
          <p:cNvPr id="787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875"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876"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877" name="PlaceHolder 3"/>
          <p:cNvSpPr>
            <a:spLocks noGrp="1"/>
          </p:cNvSpPr>
          <p:nvPr>
            <p:ph type="dt" idx="564"/>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878" name="PlaceHolder 4"/>
          <p:cNvSpPr>
            <a:spLocks noGrp="1"/>
          </p:cNvSpPr>
          <p:nvPr>
            <p:ph type="ftr" idx="56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879" name="PlaceHolder 5"/>
          <p:cNvSpPr>
            <a:spLocks noGrp="1"/>
          </p:cNvSpPr>
          <p:nvPr>
            <p:ph type="sldNum" idx="56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15C89FC9-7EFC-4AA0-83F4-30B62947FACA}"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7880" name="Tijdelijke aanduiding voor afbeelding 6" descr="Afbeelding met binnen, tafel, venster&#10;&#10;Automatisch gegenereerde beschrijving"/>
          <p:cNvPicPr/>
          <p:nvPr/>
        </p:nvPicPr>
        <p:blipFill>
          <a:blip r:embed="rId5"/>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437" r:id="rId6"/>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47" name="think-cell data - do not delete"/>
          <p:cNvGraphicFramePr/>
          <p:nvPr/>
        </p:nvGraphicFramePr>
        <p:xfrm>
          <a:off x="1440" y="1440"/>
          <a:ext cx="1080" cy="1080"/>
        </p:xfrm>
        <a:graphic>
          <a:graphicData uri="http://schemas.openxmlformats.org/presentationml/2006/ole">
            <p:oleObj r:id="rId2" spid="">
              <p:embed/>
              <p:pic>
                <p:nvPicPr>
                  <p:cNvPr id="54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549" name="Picture 4" descr=""/>
          <p:cNvPicPr/>
          <p:nvPr/>
        </p:nvPicPr>
        <p:blipFill>
          <a:blip r:embed="rId4"/>
          <a:stretch/>
        </p:blipFill>
        <p:spPr>
          <a:xfrm>
            <a:off x="10698120" y="6001200"/>
            <a:ext cx="1172880" cy="600480"/>
          </a:xfrm>
          <a:prstGeom prst="rect">
            <a:avLst/>
          </a:prstGeom>
          <a:noFill/>
          <a:ln w="0">
            <a:noFill/>
          </a:ln>
        </p:spPr>
      </p:pic>
      <p:pic>
        <p:nvPicPr>
          <p:cNvPr id="550" name="Tijdelijke aanduiding voor afbeelding 6" descr=""/>
          <p:cNvPicPr/>
          <p:nvPr/>
        </p:nvPicPr>
        <p:blipFill>
          <a:blip r:embed="rId5"/>
          <a:stretch/>
        </p:blipFill>
        <p:spPr>
          <a:xfrm flipH="1">
            <a:off x="360" y="0"/>
            <a:ext cx="12191760" cy="6857640"/>
          </a:xfrm>
          <a:prstGeom prst="rect">
            <a:avLst/>
          </a:prstGeom>
          <a:noFill/>
          <a:ln w="0">
            <a:noFill/>
          </a:ln>
        </p:spPr>
      </p:pic>
      <p:sp>
        <p:nvSpPr>
          <p:cNvPr id="551"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5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53"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54" name="Groep 9"/>
          <p:cNvGrpSpPr/>
          <p:nvPr/>
        </p:nvGrpSpPr>
        <p:grpSpPr>
          <a:xfrm>
            <a:off x="12263040" y="576000"/>
            <a:ext cx="1129680" cy="756360"/>
            <a:chOff x="12263040" y="576000"/>
            <a:chExt cx="1129680" cy="756360"/>
          </a:xfrm>
        </p:grpSpPr>
        <p:sp>
          <p:nvSpPr>
            <p:cNvPr id="55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56"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26" r:id="rId7"/>
  </p:sldLayoutIdLst>
</p:sldMaster>
</file>

<file path=ppt/slideMasters/slideMaster39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883" name="Object 8"/>
          <p:cNvGraphicFramePr/>
          <p:nvPr/>
        </p:nvGraphicFramePr>
        <p:xfrm>
          <a:off x="2160" y="2160"/>
          <a:ext cx="1800" cy="1800"/>
        </p:xfrm>
        <a:graphic>
          <a:graphicData uri="http://schemas.openxmlformats.org/presentationml/2006/ole">
            <p:oleObj r:id="rId2" spid="">
              <p:embed/>
              <p:pic>
                <p:nvPicPr>
                  <p:cNvPr id="7884"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885"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886" name="Picture 4" descr=""/>
          <p:cNvPicPr/>
          <p:nvPr/>
        </p:nvPicPr>
        <p:blipFill>
          <a:blip r:embed="rId4"/>
          <a:stretch/>
        </p:blipFill>
        <p:spPr>
          <a:xfrm>
            <a:off x="10698120" y="6001200"/>
            <a:ext cx="1172880" cy="600480"/>
          </a:xfrm>
          <a:prstGeom prst="rect">
            <a:avLst/>
          </a:prstGeom>
          <a:noFill/>
          <a:ln w="0">
            <a:noFill/>
          </a:ln>
        </p:spPr>
      </p:pic>
      <p:sp>
        <p:nvSpPr>
          <p:cNvPr id="7887"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7888" name="Tijdelijke aanduiding voor afbeelding 6" descr="Afbeelding met muur, vloer, kamer&#10;&#10;Automatisch gegenereerde beschrijving"/>
          <p:cNvPicPr/>
          <p:nvPr/>
        </p:nvPicPr>
        <p:blipFill>
          <a:blip r:embed="rId5"/>
          <a:stretch/>
        </p:blipFill>
        <p:spPr>
          <a:xfrm>
            <a:off x="0" y="0"/>
            <a:ext cx="12191760" cy="6857640"/>
          </a:xfrm>
          <a:prstGeom prst="rect">
            <a:avLst/>
          </a:prstGeom>
          <a:noFill/>
          <a:ln w="0">
            <a:noFill/>
          </a:ln>
        </p:spPr>
      </p:pic>
      <p:sp>
        <p:nvSpPr>
          <p:cNvPr id="7889"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7890"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7891"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892" name="Groep 11"/>
          <p:cNvGrpSpPr/>
          <p:nvPr/>
        </p:nvGrpSpPr>
        <p:grpSpPr>
          <a:xfrm>
            <a:off x="12263040" y="696600"/>
            <a:ext cx="1129680" cy="756360"/>
            <a:chOff x="12263040" y="696600"/>
            <a:chExt cx="1129680" cy="756360"/>
          </a:xfrm>
        </p:grpSpPr>
        <p:sp>
          <p:nvSpPr>
            <p:cNvPr id="7893"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894" name="Tekstvak 14"/>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39" r:id="rId7"/>
  </p:sldLayoutIdLst>
</p:sldMaster>
</file>

<file path=ppt/slideMasters/slideMaster39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897" name="Object 8"/>
          <p:cNvGraphicFramePr/>
          <p:nvPr/>
        </p:nvGraphicFramePr>
        <p:xfrm>
          <a:off x="2160" y="2160"/>
          <a:ext cx="1800" cy="1800"/>
        </p:xfrm>
        <a:graphic>
          <a:graphicData uri="http://schemas.openxmlformats.org/presentationml/2006/ole">
            <p:oleObj r:id="rId2" spid="">
              <p:embed/>
              <p:pic>
                <p:nvPicPr>
                  <p:cNvPr id="7898"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899"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900" name="Picture 4" descr=""/>
          <p:cNvPicPr/>
          <p:nvPr/>
        </p:nvPicPr>
        <p:blipFill>
          <a:blip r:embed="rId4"/>
          <a:stretch/>
        </p:blipFill>
        <p:spPr>
          <a:xfrm>
            <a:off x="10698120" y="6001200"/>
            <a:ext cx="1172880" cy="600480"/>
          </a:xfrm>
          <a:prstGeom prst="rect">
            <a:avLst/>
          </a:prstGeom>
          <a:noFill/>
          <a:ln w="0">
            <a:noFill/>
          </a:ln>
        </p:spPr>
      </p:pic>
      <p:sp>
        <p:nvSpPr>
          <p:cNvPr id="7901"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902"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903" name="PlaceHolder 2"/>
          <p:cNvSpPr>
            <a:spLocks noGrp="1"/>
          </p:cNvSpPr>
          <p:nvPr>
            <p:ph type="dt" idx="567"/>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904" name="PlaceHolder 3"/>
          <p:cNvSpPr>
            <a:spLocks noGrp="1"/>
          </p:cNvSpPr>
          <p:nvPr>
            <p:ph type="ftr" idx="56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905" name="PlaceHolder 4"/>
          <p:cNvSpPr>
            <a:spLocks noGrp="1"/>
          </p:cNvSpPr>
          <p:nvPr>
            <p:ph type="sldNum" idx="56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D65FDE60-0B4A-4937-A5F2-3941DBA0E898}"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906" name="PlaceHolder 5"/>
          <p:cNvSpPr>
            <a:spLocks noGrp="1"/>
          </p:cNvSpPr>
          <p:nvPr>
            <p:ph type="body"/>
          </p:nvPr>
        </p:nvSpPr>
        <p:spPr>
          <a:xfrm>
            <a:off x="580320" y="1701720"/>
            <a:ext cx="11035440" cy="417600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41" r:id="rId5"/>
  </p:sldLayoutIdLst>
</p:sldMaster>
</file>

<file path=ppt/slideMasters/slideMaster39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909" name="Object 8"/>
          <p:cNvGraphicFramePr/>
          <p:nvPr/>
        </p:nvGraphicFramePr>
        <p:xfrm>
          <a:off x="2160" y="2160"/>
          <a:ext cx="1800" cy="1800"/>
        </p:xfrm>
        <a:graphic>
          <a:graphicData uri="http://schemas.openxmlformats.org/presentationml/2006/ole">
            <p:oleObj r:id="rId2" spid="">
              <p:embed/>
              <p:pic>
                <p:nvPicPr>
                  <p:cNvPr id="7910"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911"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912" name="Picture 4" descr=""/>
          <p:cNvPicPr/>
          <p:nvPr/>
        </p:nvPicPr>
        <p:blipFill>
          <a:blip r:embed="rId4"/>
          <a:stretch/>
        </p:blipFill>
        <p:spPr>
          <a:xfrm>
            <a:off x="10698120" y="6001200"/>
            <a:ext cx="1172880" cy="600480"/>
          </a:xfrm>
          <a:prstGeom prst="rect">
            <a:avLst/>
          </a:prstGeom>
          <a:noFill/>
          <a:ln w="0">
            <a:noFill/>
          </a:ln>
        </p:spPr>
      </p:pic>
      <p:sp>
        <p:nvSpPr>
          <p:cNvPr id="7913"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914"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915" name="PlaceHolder 2"/>
          <p:cNvSpPr>
            <a:spLocks noGrp="1"/>
          </p:cNvSpPr>
          <p:nvPr>
            <p:ph type="body"/>
          </p:nvPr>
        </p:nvSpPr>
        <p:spPr>
          <a:xfrm>
            <a:off x="580320" y="1701720"/>
            <a:ext cx="11035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916" name="PlaceHolder 3"/>
          <p:cNvSpPr>
            <a:spLocks noGrp="1"/>
          </p:cNvSpPr>
          <p:nvPr>
            <p:ph type="dt" idx="570"/>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917" name="PlaceHolder 4"/>
          <p:cNvSpPr>
            <a:spLocks noGrp="1"/>
          </p:cNvSpPr>
          <p:nvPr>
            <p:ph type="ftr" idx="57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918" name="PlaceHolder 5"/>
          <p:cNvSpPr>
            <a:spLocks noGrp="1"/>
          </p:cNvSpPr>
          <p:nvPr>
            <p:ph type="sldNum" idx="57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FA87EFC9-B54F-466A-BC7D-9C94D100B4FC}"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443" r:id="rId5"/>
  </p:sldLayoutIdLst>
</p:sldMaster>
</file>

<file path=ppt/slideMasters/slideMaster39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921" name="Object 8"/>
          <p:cNvGraphicFramePr/>
          <p:nvPr/>
        </p:nvGraphicFramePr>
        <p:xfrm>
          <a:off x="2160" y="2160"/>
          <a:ext cx="1800" cy="1800"/>
        </p:xfrm>
        <a:graphic>
          <a:graphicData uri="http://schemas.openxmlformats.org/presentationml/2006/ole">
            <p:oleObj r:id="rId2" spid="">
              <p:embed/>
              <p:pic>
                <p:nvPicPr>
                  <p:cNvPr id="7922"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923"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924" name="Picture 4" descr=""/>
          <p:cNvPicPr/>
          <p:nvPr/>
        </p:nvPicPr>
        <p:blipFill>
          <a:blip r:embed="rId4"/>
          <a:stretch/>
        </p:blipFill>
        <p:spPr>
          <a:xfrm>
            <a:off x="10698120" y="6001200"/>
            <a:ext cx="1172880" cy="600480"/>
          </a:xfrm>
          <a:prstGeom prst="rect">
            <a:avLst/>
          </a:prstGeom>
          <a:noFill/>
          <a:ln w="0">
            <a:noFill/>
          </a:ln>
        </p:spPr>
      </p:pic>
      <p:sp>
        <p:nvSpPr>
          <p:cNvPr id="7925"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926"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927" name="PlaceHolder 2"/>
          <p:cNvSpPr>
            <a:spLocks noGrp="1"/>
          </p:cNvSpPr>
          <p:nvPr>
            <p:ph type="body"/>
          </p:nvPr>
        </p:nvSpPr>
        <p:spPr>
          <a:xfrm>
            <a:off x="580320" y="2077560"/>
            <a:ext cx="110354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928" name="PlaceHolder 3"/>
          <p:cNvSpPr>
            <a:spLocks noGrp="1"/>
          </p:cNvSpPr>
          <p:nvPr>
            <p:ph type="dt" idx="573"/>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929" name="PlaceHolder 4"/>
          <p:cNvSpPr>
            <a:spLocks noGrp="1"/>
          </p:cNvSpPr>
          <p:nvPr>
            <p:ph type="ftr" idx="57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930" name="PlaceHolder 5"/>
          <p:cNvSpPr>
            <a:spLocks noGrp="1"/>
          </p:cNvSpPr>
          <p:nvPr>
            <p:ph type="sldNum" idx="57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9244E02F-D1C5-44C8-97B2-C79761517814}"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931"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45" r:id="rId5"/>
  </p:sldLayoutIdLst>
</p:sldMaster>
</file>

<file path=ppt/slideMasters/slideMaster39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934" name="Object 8"/>
          <p:cNvGraphicFramePr/>
          <p:nvPr/>
        </p:nvGraphicFramePr>
        <p:xfrm>
          <a:off x="2160" y="2160"/>
          <a:ext cx="1800" cy="1800"/>
        </p:xfrm>
        <a:graphic>
          <a:graphicData uri="http://schemas.openxmlformats.org/presentationml/2006/ole">
            <p:oleObj r:id="rId2" spid="">
              <p:embed/>
              <p:pic>
                <p:nvPicPr>
                  <p:cNvPr id="793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93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937" name="Picture 4" descr=""/>
          <p:cNvPicPr/>
          <p:nvPr/>
        </p:nvPicPr>
        <p:blipFill>
          <a:blip r:embed="rId4"/>
          <a:stretch/>
        </p:blipFill>
        <p:spPr>
          <a:xfrm>
            <a:off x="10698120" y="6001200"/>
            <a:ext cx="1172880" cy="600480"/>
          </a:xfrm>
          <a:prstGeom prst="rect">
            <a:avLst/>
          </a:prstGeom>
          <a:noFill/>
          <a:ln w="0">
            <a:noFill/>
          </a:ln>
        </p:spPr>
      </p:pic>
      <p:sp>
        <p:nvSpPr>
          <p:cNvPr id="793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939" name="PlaceHolder 1"/>
          <p:cNvSpPr>
            <a:spLocks noGrp="1"/>
          </p:cNvSpPr>
          <p:nvPr>
            <p:ph type="body"/>
          </p:nvPr>
        </p:nvSpPr>
        <p:spPr>
          <a:xfrm>
            <a:off x="580680" y="1703880"/>
            <a:ext cx="5399640" cy="417348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940" name="PlaceHolder 2"/>
          <p:cNvSpPr>
            <a:spLocks noGrp="1"/>
          </p:cNvSpPr>
          <p:nvPr>
            <p:ph type="body"/>
          </p:nvPr>
        </p:nvSpPr>
        <p:spPr>
          <a:xfrm>
            <a:off x="6216120" y="1703880"/>
            <a:ext cx="5399640" cy="417348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941" name="PlaceHolder 3"/>
          <p:cNvSpPr>
            <a:spLocks noGrp="1"/>
          </p:cNvSpPr>
          <p:nvPr>
            <p:ph type="dt" idx="576"/>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942" name="PlaceHolder 4"/>
          <p:cNvSpPr>
            <a:spLocks noGrp="1"/>
          </p:cNvSpPr>
          <p:nvPr>
            <p:ph type="ftr" idx="57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943" name="PlaceHolder 5"/>
          <p:cNvSpPr>
            <a:spLocks noGrp="1"/>
          </p:cNvSpPr>
          <p:nvPr>
            <p:ph type="sldNum" idx="57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C6097C9E-C895-4490-99CF-03F730447C88}"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944"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47" r:id="rId5"/>
  </p:sldLayoutIdLst>
</p:sldMaster>
</file>

<file path=ppt/slideMasters/slideMaster39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947" name="Object 8"/>
          <p:cNvGraphicFramePr/>
          <p:nvPr/>
        </p:nvGraphicFramePr>
        <p:xfrm>
          <a:off x="2160" y="2160"/>
          <a:ext cx="1800" cy="1800"/>
        </p:xfrm>
        <a:graphic>
          <a:graphicData uri="http://schemas.openxmlformats.org/presentationml/2006/ole">
            <p:oleObj r:id="rId2" spid="">
              <p:embed/>
              <p:pic>
                <p:nvPicPr>
                  <p:cNvPr id="7948"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949"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950" name="Picture 4" descr=""/>
          <p:cNvPicPr/>
          <p:nvPr/>
        </p:nvPicPr>
        <p:blipFill>
          <a:blip r:embed="rId4"/>
          <a:stretch/>
        </p:blipFill>
        <p:spPr>
          <a:xfrm>
            <a:off x="10698120" y="6001200"/>
            <a:ext cx="1172880" cy="600480"/>
          </a:xfrm>
          <a:prstGeom prst="rect">
            <a:avLst/>
          </a:prstGeom>
          <a:noFill/>
          <a:ln w="0">
            <a:noFill/>
          </a:ln>
        </p:spPr>
      </p:pic>
      <p:sp>
        <p:nvSpPr>
          <p:cNvPr id="7951"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952" name="PlaceHolder 1"/>
          <p:cNvSpPr>
            <a:spLocks noGrp="1"/>
          </p:cNvSpPr>
          <p:nvPr>
            <p:ph type="body"/>
          </p:nvPr>
        </p:nvSpPr>
        <p:spPr>
          <a:xfrm>
            <a:off x="580680" y="2077560"/>
            <a:ext cx="53996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953" name="PlaceHolder 2"/>
          <p:cNvSpPr>
            <a:spLocks noGrp="1"/>
          </p:cNvSpPr>
          <p:nvPr>
            <p:ph type="body"/>
          </p:nvPr>
        </p:nvSpPr>
        <p:spPr>
          <a:xfrm>
            <a:off x="6216120" y="2077560"/>
            <a:ext cx="5399640" cy="38001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954" name="PlaceHolder 3"/>
          <p:cNvSpPr>
            <a:spLocks noGrp="1"/>
          </p:cNvSpPr>
          <p:nvPr>
            <p:ph type="dt" idx="579"/>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955" name="PlaceHolder 4"/>
          <p:cNvSpPr>
            <a:spLocks noGrp="1"/>
          </p:cNvSpPr>
          <p:nvPr>
            <p:ph type="ftr" idx="58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956" name="PlaceHolder 5"/>
          <p:cNvSpPr>
            <a:spLocks noGrp="1"/>
          </p:cNvSpPr>
          <p:nvPr>
            <p:ph type="sldNum" idx="58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B9311368-4F92-44F4-B463-1F36CB6C5EB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957" name="PlaceHolder 6"/>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7958" name="PlaceHolder 7"/>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Subtitel</a:t>
            </a:r>
            <a:endParaRPr b="0" lang="en-US" sz="1870" strike="noStrike" u="none">
              <a:solidFill>
                <a:schemeClr val="dk1"/>
              </a:solidFill>
              <a:effectLst/>
              <a:uFillTx/>
              <a:latin typeface="Verdana"/>
            </a:endParaRPr>
          </a:p>
        </p:txBody>
      </p:sp>
      <p:sp>
        <p:nvSpPr>
          <p:cNvPr id="7959" name="PlaceHolder 8"/>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49" r:id="rId5"/>
  </p:sldLayoutIdLst>
</p:sldMaster>
</file>

<file path=ppt/slideMasters/slideMaster39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962" name="Object 8"/>
          <p:cNvGraphicFramePr/>
          <p:nvPr/>
        </p:nvGraphicFramePr>
        <p:xfrm>
          <a:off x="2160" y="2160"/>
          <a:ext cx="1800" cy="1800"/>
        </p:xfrm>
        <a:graphic>
          <a:graphicData uri="http://schemas.openxmlformats.org/presentationml/2006/ole">
            <p:oleObj r:id="rId2" spid="">
              <p:embed/>
              <p:pic>
                <p:nvPicPr>
                  <p:cNvPr id="796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96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965" name="Picture 4" descr=""/>
          <p:cNvPicPr/>
          <p:nvPr/>
        </p:nvPicPr>
        <p:blipFill>
          <a:blip r:embed="rId4"/>
          <a:stretch/>
        </p:blipFill>
        <p:spPr>
          <a:xfrm>
            <a:off x="10698120" y="6001200"/>
            <a:ext cx="1172880" cy="600480"/>
          </a:xfrm>
          <a:prstGeom prst="rect">
            <a:avLst/>
          </a:prstGeom>
          <a:noFill/>
          <a:ln w="0">
            <a:noFill/>
          </a:ln>
        </p:spPr>
      </p:pic>
      <p:sp>
        <p:nvSpPr>
          <p:cNvPr id="796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967" name="PlaceHolder 1"/>
          <p:cNvSpPr>
            <a:spLocks noGrp="1"/>
          </p:cNvSpPr>
          <p:nvPr>
            <p:ph type="body"/>
          </p:nvPr>
        </p:nvSpPr>
        <p:spPr>
          <a:xfrm>
            <a:off x="580680" y="1703880"/>
            <a:ext cx="5399640" cy="41749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968" name="PlaceHolder 2"/>
          <p:cNvSpPr>
            <a:spLocks noGrp="1"/>
          </p:cNvSpPr>
          <p:nvPr>
            <p:ph type="dt" idx="582"/>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969" name="PlaceHolder 3"/>
          <p:cNvSpPr>
            <a:spLocks noGrp="1"/>
          </p:cNvSpPr>
          <p:nvPr>
            <p:ph type="ftr" idx="58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970" name="PlaceHolder 4"/>
          <p:cNvSpPr>
            <a:spLocks noGrp="1"/>
          </p:cNvSpPr>
          <p:nvPr>
            <p:ph type="sldNum" idx="58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BE707E65-202A-4D73-90E5-52F2D6ED7738}"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971" name="PlaceHolder 5"/>
          <p:cNvSpPr>
            <a:spLocks noGrp="1"/>
          </p:cNvSpPr>
          <p:nvPr>
            <p:ph type="body"/>
          </p:nvPr>
        </p:nvSpPr>
        <p:spPr>
          <a:xfrm>
            <a:off x="6216480" y="1701720"/>
            <a:ext cx="5394240" cy="41760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
        <p:nvSpPr>
          <p:cNvPr id="7972"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51" r:id="rId5"/>
  </p:sldLayoutIdLst>
</p:sldMaster>
</file>

<file path=ppt/slideMasters/slideMaster39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975" name="Object 8"/>
          <p:cNvGraphicFramePr/>
          <p:nvPr/>
        </p:nvGraphicFramePr>
        <p:xfrm>
          <a:off x="2160" y="2160"/>
          <a:ext cx="1800" cy="1800"/>
        </p:xfrm>
        <a:graphic>
          <a:graphicData uri="http://schemas.openxmlformats.org/presentationml/2006/ole">
            <p:oleObj r:id="rId2" spid="">
              <p:embed/>
              <p:pic>
                <p:nvPicPr>
                  <p:cNvPr id="797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977"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978" name="Picture 4" descr=""/>
          <p:cNvPicPr/>
          <p:nvPr/>
        </p:nvPicPr>
        <p:blipFill>
          <a:blip r:embed="rId4"/>
          <a:stretch/>
        </p:blipFill>
        <p:spPr>
          <a:xfrm>
            <a:off x="10698120" y="6001200"/>
            <a:ext cx="1172880" cy="600480"/>
          </a:xfrm>
          <a:prstGeom prst="rect">
            <a:avLst/>
          </a:prstGeom>
          <a:noFill/>
          <a:ln w="0">
            <a:noFill/>
          </a:ln>
        </p:spPr>
      </p:pic>
      <p:sp>
        <p:nvSpPr>
          <p:cNvPr id="7979"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980"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981" name="PlaceHolder 2"/>
          <p:cNvSpPr>
            <a:spLocks noGrp="1"/>
          </p:cNvSpPr>
          <p:nvPr>
            <p:ph type="dt" idx="585"/>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982" name="PlaceHolder 3"/>
          <p:cNvSpPr>
            <a:spLocks noGrp="1"/>
          </p:cNvSpPr>
          <p:nvPr>
            <p:ph type="ftr" idx="58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983" name="PlaceHolder 4"/>
          <p:cNvSpPr>
            <a:spLocks noGrp="1"/>
          </p:cNvSpPr>
          <p:nvPr>
            <p:ph type="sldNum" idx="58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C125E7D9-6839-4B6A-8996-6C440F807549}"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984" name="PlaceHolder 5"/>
          <p:cNvSpPr>
            <a:spLocks noGrp="1"/>
          </p:cNvSpPr>
          <p:nvPr>
            <p:ph type="body"/>
          </p:nvPr>
        </p:nvSpPr>
        <p:spPr>
          <a:xfrm>
            <a:off x="575640" y="1701720"/>
            <a:ext cx="11040120" cy="417600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53" r:id="rId5"/>
    <p:sldLayoutId id="2147484454" r:id="rId6"/>
  </p:sldLayoutIdLst>
</p:sldMaster>
</file>

<file path=ppt/slideMasters/slideMaster39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987" name="Object 8"/>
          <p:cNvGraphicFramePr/>
          <p:nvPr/>
        </p:nvGraphicFramePr>
        <p:xfrm>
          <a:off x="2160" y="2160"/>
          <a:ext cx="1800" cy="1800"/>
        </p:xfrm>
        <a:graphic>
          <a:graphicData uri="http://schemas.openxmlformats.org/presentationml/2006/ole">
            <p:oleObj r:id="rId2" spid="">
              <p:embed/>
              <p:pic>
                <p:nvPicPr>
                  <p:cNvPr id="7988"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989"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7990" name="Picture 4" descr=""/>
          <p:cNvPicPr/>
          <p:nvPr/>
        </p:nvPicPr>
        <p:blipFill>
          <a:blip r:embed="rId4"/>
          <a:stretch/>
        </p:blipFill>
        <p:spPr>
          <a:xfrm>
            <a:off x="10698120" y="6001200"/>
            <a:ext cx="1172880" cy="600480"/>
          </a:xfrm>
          <a:prstGeom prst="rect">
            <a:avLst/>
          </a:prstGeom>
          <a:noFill/>
          <a:ln w="0">
            <a:noFill/>
          </a:ln>
        </p:spPr>
      </p:pic>
      <p:sp>
        <p:nvSpPr>
          <p:cNvPr id="7991"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7992" name="PlaceHolder 1"/>
          <p:cNvSpPr>
            <a:spLocks noGrp="1"/>
          </p:cNvSpPr>
          <p:nvPr>
            <p:ph type="body"/>
          </p:nvPr>
        </p:nvSpPr>
        <p:spPr>
          <a:xfrm>
            <a:off x="575640" y="2495520"/>
            <a:ext cx="3441240" cy="338220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993" name="PlaceHolder 2"/>
          <p:cNvSpPr>
            <a:spLocks noGrp="1"/>
          </p:cNvSpPr>
          <p:nvPr>
            <p:ph type="body"/>
          </p:nvPr>
        </p:nvSpPr>
        <p:spPr>
          <a:xfrm>
            <a:off x="4375080" y="2495520"/>
            <a:ext cx="344124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994" name="PlaceHolder 3"/>
          <p:cNvSpPr>
            <a:spLocks noGrp="1"/>
          </p:cNvSpPr>
          <p:nvPr>
            <p:ph type="body"/>
          </p:nvPr>
        </p:nvSpPr>
        <p:spPr>
          <a:xfrm>
            <a:off x="8174520" y="2495520"/>
            <a:ext cx="344124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7995" name="PlaceHolder 4"/>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996" name="PlaceHolder 5"/>
          <p:cNvSpPr>
            <a:spLocks noGrp="1"/>
          </p:cNvSpPr>
          <p:nvPr>
            <p:ph type="dt" idx="588"/>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997" name="PlaceHolder 6"/>
          <p:cNvSpPr>
            <a:spLocks noGrp="1"/>
          </p:cNvSpPr>
          <p:nvPr>
            <p:ph type="ftr" idx="58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998" name="PlaceHolder 7"/>
          <p:cNvSpPr>
            <a:spLocks noGrp="1"/>
          </p:cNvSpPr>
          <p:nvPr>
            <p:ph type="sldNum" idx="59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D777AFDE-D37D-444E-ADA0-6D8613F38A3B}"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999" name="PlaceHolder 8"/>
          <p:cNvSpPr>
            <a:spLocks noGrp="1"/>
          </p:cNvSpPr>
          <p:nvPr>
            <p:ph type="body"/>
          </p:nvPr>
        </p:nvSpPr>
        <p:spPr>
          <a:xfrm>
            <a:off x="575640" y="188136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00" name="PlaceHolder 9"/>
          <p:cNvSpPr>
            <a:spLocks noGrp="1"/>
          </p:cNvSpPr>
          <p:nvPr>
            <p:ph type="body"/>
          </p:nvPr>
        </p:nvSpPr>
        <p:spPr>
          <a:xfrm>
            <a:off x="4375080" y="188136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01" name="PlaceHolder 10"/>
          <p:cNvSpPr>
            <a:spLocks noGrp="1"/>
          </p:cNvSpPr>
          <p:nvPr>
            <p:ph type="body"/>
          </p:nvPr>
        </p:nvSpPr>
        <p:spPr>
          <a:xfrm>
            <a:off x="8174520" y="188136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56" r:id="rId5"/>
  </p:sldLayoutIdLst>
</p:sldMaster>
</file>

<file path=ppt/slideMasters/slideMaster39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004" name="Object 8"/>
          <p:cNvGraphicFramePr/>
          <p:nvPr/>
        </p:nvGraphicFramePr>
        <p:xfrm>
          <a:off x="2160" y="2160"/>
          <a:ext cx="1800" cy="1800"/>
        </p:xfrm>
        <a:graphic>
          <a:graphicData uri="http://schemas.openxmlformats.org/presentationml/2006/ole">
            <p:oleObj r:id="rId2" spid="">
              <p:embed/>
              <p:pic>
                <p:nvPicPr>
                  <p:cNvPr id="800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00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007" name="Picture 4" descr=""/>
          <p:cNvPicPr/>
          <p:nvPr/>
        </p:nvPicPr>
        <p:blipFill>
          <a:blip r:embed="rId4"/>
          <a:stretch/>
        </p:blipFill>
        <p:spPr>
          <a:xfrm>
            <a:off x="10698120" y="6001200"/>
            <a:ext cx="1172880" cy="600480"/>
          </a:xfrm>
          <a:prstGeom prst="rect">
            <a:avLst/>
          </a:prstGeom>
          <a:noFill/>
          <a:ln w="0">
            <a:noFill/>
          </a:ln>
        </p:spPr>
      </p:pic>
      <p:sp>
        <p:nvSpPr>
          <p:cNvPr id="800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009" name="PlaceHolder 1"/>
          <p:cNvSpPr>
            <a:spLocks noGrp="1"/>
          </p:cNvSpPr>
          <p:nvPr>
            <p:ph type="body"/>
          </p:nvPr>
        </p:nvSpPr>
        <p:spPr>
          <a:xfrm>
            <a:off x="575640" y="2495520"/>
            <a:ext cx="2567520" cy="338220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010" name="PlaceHolder 2"/>
          <p:cNvSpPr>
            <a:spLocks noGrp="1"/>
          </p:cNvSpPr>
          <p:nvPr>
            <p:ph type="body"/>
          </p:nvPr>
        </p:nvSpPr>
        <p:spPr>
          <a:xfrm>
            <a:off x="33998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011" name="PlaceHolder 3"/>
          <p:cNvSpPr>
            <a:spLocks noGrp="1"/>
          </p:cNvSpPr>
          <p:nvPr>
            <p:ph type="body"/>
          </p:nvPr>
        </p:nvSpPr>
        <p:spPr>
          <a:xfrm>
            <a:off x="62240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012" name="PlaceHolder 4"/>
          <p:cNvSpPr>
            <a:spLocks noGrp="1"/>
          </p:cNvSpPr>
          <p:nvPr>
            <p:ph type="body"/>
          </p:nvPr>
        </p:nvSpPr>
        <p:spPr>
          <a:xfrm>
            <a:off x="90482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013" name="PlaceHolder 5"/>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014" name="PlaceHolder 6"/>
          <p:cNvSpPr>
            <a:spLocks noGrp="1"/>
          </p:cNvSpPr>
          <p:nvPr>
            <p:ph type="dt" idx="591"/>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015" name="PlaceHolder 7"/>
          <p:cNvSpPr>
            <a:spLocks noGrp="1"/>
          </p:cNvSpPr>
          <p:nvPr>
            <p:ph type="ftr" idx="59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016" name="PlaceHolder 8"/>
          <p:cNvSpPr>
            <a:spLocks noGrp="1"/>
          </p:cNvSpPr>
          <p:nvPr>
            <p:ph type="sldNum" idx="59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5E84B4FE-336E-431F-B2E9-3D02C9457FA4}"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017" name="PlaceHolder 9"/>
          <p:cNvSpPr>
            <a:spLocks noGrp="1"/>
          </p:cNvSpPr>
          <p:nvPr>
            <p:ph type="body"/>
          </p:nvPr>
        </p:nvSpPr>
        <p:spPr>
          <a:xfrm>
            <a:off x="575640" y="188136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18" name="PlaceHolder 10"/>
          <p:cNvSpPr>
            <a:spLocks noGrp="1"/>
          </p:cNvSpPr>
          <p:nvPr>
            <p:ph type="body"/>
          </p:nvPr>
        </p:nvSpPr>
        <p:spPr>
          <a:xfrm>
            <a:off x="3399840" y="188136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19" name="PlaceHolder 11"/>
          <p:cNvSpPr>
            <a:spLocks noGrp="1"/>
          </p:cNvSpPr>
          <p:nvPr>
            <p:ph type="body"/>
          </p:nvPr>
        </p:nvSpPr>
        <p:spPr>
          <a:xfrm>
            <a:off x="6224040" y="188136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20" name="PlaceHolder 12"/>
          <p:cNvSpPr>
            <a:spLocks noGrp="1"/>
          </p:cNvSpPr>
          <p:nvPr>
            <p:ph type="body"/>
          </p:nvPr>
        </p:nvSpPr>
        <p:spPr>
          <a:xfrm>
            <a:off x="9048240" y="188136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58"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0" name="Object 8"/>
          <p:cNvGraphicFramePr/>
          <p:nvPr/>
        </p:nvGraphicFramePr>
        <p:xfrm>
          <a:off x="2160" y="2160"/>
          <a:ext cx="1800" cy="1800"/>
        </p:xfrm>
        <a:graphic>
          <a:graphicData uri="http://schemas.openxmlformats.org/presentationml/2006/ole">
            <p:oleObj r:id="rId2" spid="">
              <p:embed/>
              <p:pic>
                <p:nvPicPr>
                  <p:cNvPr id="4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42"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43" name="Rechte verbindingslijn 9"/>
          <p:cNvCxnSpPr/>
          <p:nvPr/>
        </p:nvCxnSpPr>
        <p:spPr>
          <a:xfrm>
            <a:off x="579960" y="6478200"/>
            <a:ext cx="360" cy="240480"/>
          </a:xfrm>
          <a:prstGeom prst="straightConnector1">
            <a:avLst/>
          </a:prstGeom>
          <a:ln cap="rnd" w="6480">
            <a:solidFill>
              <a:schemeClr val="accent1"/>
            </a:solidFill>
            <a:miter/>
          </a:ln>
        </p:spPr>
      </p:cxnSp>
      <p:pic>
        <p:nvPicPr>
          <p:cNvPr id="44" name="Afbeelding 7" descr=""/>
          <p:cNvPicPr/>
          <p:nvPr/>
        </p:nvPicPr>
        <p:blipFill>
          <a:blip r:embed="rId4"/>
          <a:stretch/>
        </p:blipFill>
        <p:spPr>
          <a:xfrm>
            <a:off x="11045160" y="6275520"/>
            <a:ext cx="906840" cy="479880"/>
          </a:xfrm>
          <a:prstGeom prst="rect">
            <a:avLst/>
          </a:prstGeom>
          <a:noFill/>
          <a:ln w="0">
            <a:noFill/>
          </a:ln>
        </p:spPr>
      </p:pic>
      <p:sp>
        <p:nvSpPr>
          <p:cNvPr id="45" name="Rectangle 6"/>
          <p:cNvSpPr/>
          <p:nvPr/>
        </p:nvSpPr>
        <p:spPr>
          <a:xfrm>
            <a:off x="0" y="0"/>
            <a:ext cx="12191760" cy="6068160"/>
          </a:xfrm>
          <a:prstGeom prst="rect">
            <a:avLst/>
          </a:prstGeom>
          <a:solidFill>
            <a:srgbClr val="eef3fb"/>
          </a:solidFill>
          <a:ln w="12600">
            <a:noFill/>
          </a:ln>
        </p:spPr>
        <p:style>
          <a:lnRef idx="0"/>
          <a:fillRef idx="0"/>
          <a:effectRef idx="0"/>
          <a:fontRef idx="minor"/>
        </p:style>
        <p:txBody>
          <a:bodyPr lIns="90000" rIns="90000" tIns="45000" bIns="45000" anchor="ctr">
            <a:noAutofit/>
          </a:bodyPr>
          <a:p>
            <a:endParaRPr b="0" lang="en-GB" sz="1870" strike="noStrike" u="none">
              <a:solidFill>
                <a:schemeClr val="lt1"/>
              </a:solidFill>
              <a:effectLst/>
              <a:uFillTx/>
              <a:latin typeface="Verdana"/>
            </a:endParaRPr>
          </a:p>
        </p:txBody>
      </p:sp>
      <p:pic>
        <p:nvPicPr>
          <p:cNvPr id="46" name="Graphic 14" descr=""/>
          <p:cNvPicPr/>
          <p:nvPr/>
        </p:nvPicPr>
        <p:blipFill>
          <a:blip r:embed="rId5">
            <a:extLst>
              <a:ext uri="{96DAC541-7B7A-43D3-8B79-37D633B846F1}">
                <asvg:svgBlip xmlns:asvg="http://schemas.microsoft.com/office/drawing/2016/SVG/main" r:embed="rId6"/>
              </a:ext>
            </a:extLst>
          </a:blip>
          <a:stretch/>
        </p:blipFill>
        <p:spPr>
          <a:xfrm>
            <a:off x="7411320" y="1723320"/>
            <a:ext cx="4204800" cy="4106520"/>
          </a:xfrm>
          <a:prstGeom prst="rect">
            <a:avLst/>
          </a:prstGeom>
          <a:noFill/>
          <a:ln w="0">
            <a:noFill/>
          </a:ln>
        </p:spPr>
      </p:pic>
      <p:sp>
        <p:nvSpPr>
          <p:cNvPr id="47"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48" name="PlaceHolder 2"/>
          <p:cNvSpPr>
            <a:spLocks noGrp="1"/>
          </p:cNvSpPr>
          <p:nvPr>
            <p:ph type="body"/>
          </p:nvPr>
        </p:nvSpPr>
        <p:spPr>
          <a:xfrm>
            <a:off x="580320" y="1701720"/>
            <a:ext cx="633816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49" name="PlaceHolder 3"/>
          <p:cNvSpPr>
            <a:spLocks noGrp="1"/>
          </p:cNvSpPr>
          <p:nvPr>
            <p:ph type="dt" idx="7"/>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50" name="PlaceHolder 4"/>
          <p:cNvSpPr>
            <a:spLocks noGrp="1"/>
          </p:cNvSpPr>
          <p:nvPr>
            <p:ph type="ftr" idx="8"/>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51" name="PlaceHolder 5"/>
          <p:cNvSpPr>
            <a:spLocks noGrp="1"/>
          </p:cNvSpPr>
          <p:nvPr>
            <p:ph type="sldNum" idx="9"/>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A9678492-4272-466C-975A-7A5C91A3504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52" name="PlaceHolder 6"/>
          <p:cNvSpPr>
            <a:spLocks noGrp="1"/>
          </p:cNvSpPr>
          <p:nvPr>
            <p:ph type="body"/>
          </p:nvPr>
        </p:nvSpPr>
        <p:spPr>
          <a:xfrm>
            <a:off x="7585200" y="1893240"/>
            <a:ext cx="3856680" cy="376668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55" r:id="rId7"/>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9" name="think-cell data - do not delete"/>
          <p:cNvGraphicFramePr/>
          <p:nvPr/>
        </p:nvGraphicFramePr>
        <p:xfrm>
          <a:off x="1440" y="1440"/>
          <a:ext cx="1080" cy="1080"/>
        </p:xfrm>
        <a:graphic>
          <a:graphicData uri="http://schemas.openxmlformats.org/presentationml/2006/ole">
            <p:oleObj r:id="rId2" spid="">
              <p:embed/>
              <p:pic>
                <p:nvPicPr>
                  <p:cNvPr id="56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561" name="Picture 4" descr=""/>
          <p:cNvPicPr/>
          <p:nvPr/>
        </p:nvPicPr>
        <p:blipFill>
          <a:blip r:embed="rId4"/>
          <a:stretch/>
        </p:blipFill>
        <p:spPr>
          <a:xfrm>
            <a:off x="10698120" y="6001200"/>
            <a:ext cx="1172880" cy="600480"/>
          </a:xfrm>
          <a:prstGeom prst="rect">
            <a:avLst/>
          </a:prstGeom>
          <a:noFill/>
          <a:ln w="0">
            <a:noFill/>
          </a:ln>
        </p:spPr>
      </p:pic>
      <p:pic>
        <p:nvPicPr>
          <p:cNvPr id="562" name="Tijdelijke aanduiding voor afbeelding 6" descr="Afbeelding met binnen, muur&#10;&#10;Automatisch gegenereerde beschrijving"/>
          <p:cNvPicPr/>
          <p:nvPr/>
        </p:nvPicPr>
        <p:blipFill>
          <a:blip r:embed="rId5"/>
          <a:stretch/>
        </p:blipFill>
        <p:spPr>
          <a:xfrm>
            <a:off x="0" y="0"/>
            <a:ext cx="12191760" cy="6857640"/>
          </a:xfrm>
          <a:prstGeom prst="rect">
            <a:avLst/>
          </a:prstGeom>
          <a:noFill/>
          <a:ln w="0">
            <a:noFill/>
          </a:ln>
        </p:spPr>
      </p:pic>
      <p:sp>
        <p:nvSpPr>
          <p:cNvPr id="563"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6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565" name="Groep 14"/>
          <p:cNvGrpSpPr/>
          <p:nvPr/>
        </p:nvGrpSpPr>
        <p:grpSpPr>
          <a:xfrm>
            <a:off x="12263040" y="576000"/>
            <a:ext cx="1129680" cy="756360"/>
            <a:chOff x="12263040" y="576000"/>
            <a:chExt cx="1129680" cy="756360"/>
          </a:xfrm>
        </p:grpSpPr>
        <p:sp>
          <p:nvSpPr>
            <p:cNvPr id="566"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67"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56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28" r:id="rId7"/>
  </p:sldLayoutIdLst>
</p:sldMaster>
</file>

<file path=ppt/slideMasters/slideMaster40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023" name="Object 8"/>
          <p:cNvGraphicFramePr/>
          <p:nvPr/>
        </p:nvGraphicFramePr>
        <p:xfrm>
          <a:off x="2160" y="2160"/>
          <a:ext cx="1800" cy="1800"/>
        </p:xfrm>
        <a:graphic>
          <a:graphicData uri="http://schemas.openxmlformats.org/presentationml/2006/ole">
            <p:oleObj r:id="rId2" spid="">
              <p:embed/>
              <p:pic>
                <p:nvPicPr>
                  <p:cNvPr id="8024"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025"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026" name="Picture 4" descr=""/>
          <p:cNvPicPr/>
          <p:nvPr/>
        </p:nvPicPr>
        <p:blipFill>
          <a:blip r:embed="rId4"/>
          <a:stretch/>
        </p:blipFill>
        <p:spPr>
          <a:xfrm>
            <a:off x="10698120" y="6001200"/>
            <a:ext cx="1172880" cy="600480"/>
          </a:xfrm>
          <a:prstGeom prst="rect">
            <a:avLst/>
          </a:prstGeom>
          <a:noFill/>
          <a:ln w="0">
            <a:noFill/>
          </a:ln>
        </p:spPr>
      </p:pic>
      <p:sp>
        <p:nvSpPr>
          <p:cNvPr id="8027"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028"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029" name="PlaceHolder 2"/>
          <p:cNvSpPr>
            <a:spLocks noGrp="1"/>
          </p:cNvSpPr>
          <p:nvPr>
            <p:ph type="dt" idx="594"/>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030" name="PlaceHolder 3"/>
          <p:cNvSpPr>
            <a:spLocks noGrp="1"/>
          </p:cNvSpPr>
          <p:nvPr>
            <p:ph type="ftr" idx="59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031" name="PlaceHolder 4"/>
          <p:cNvSpPr>
            <a:spLocks noGrp="1"/>
          </p:cNvSpPr>
          <p:nvPr>
            <p:ph type="sldNum" idx="59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C63D1D1C-31B0-48D4-98DC-8BA92FAA5A29}"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032" name="PlaceHolder 5"/>
          <p:cNvSpPr>
            <a:spLocks noGrp="1"/>
          </p:cNvSpPr>
          <p:nvPr>
            <p:ph type="body"/>
          </p:nvPr>
        </p:nvSpPr>
        <p:spPr>
          <a:xfrm>
            <a:off x="575640" y="1881360"/>
            <a:ext cx="344124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033" name="PlaceHolder 6"/>
          <p:cNvSpPr>
            <a:spLocks noGrp="1"/>
          </p:cNvSpPr>
          <p:nvPr>
            <p:ph type="body"/>
          </p:nvPr>
        </p:nvSpPr>
        <p:spPr>
          <a:xfrm>
            <a:off x="437508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034" name="PlaceHolder 7"/>
          <p:cNvSpPr>
            <a:spLocks noGrp="1"/>
          </p:cNvSpPr>
          <p:nvPr>
            <p:ph type="body"/>
          </p:nvPr>
        </p:nvSpPr>
        <p:spPr>
          <a:xfrm>
            <a:off x="817452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035" name="PlaceHolder 8"/>
          <p:cNvSpPr>
            <a:spLocks noGrp="1"/>
          </p:cNvSpPr>
          <p:nvPr>
            <p:ph type="body"/>
          </p:nvPr>
        </p:nvSpPr>
        <p:spPr>
          <a:xfrm>
            <a:off x="575640" y="46404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36" name="PlaceHolder 9"/>
          <p:cNvSpPr>
            <a:spLocks noGrp="1"/>
          </p:cNvSpPr>
          <p:nvPr>
            <p:ph type="body"/>
          </p:nvPr>
        </p:nvSpPr>
        <p:spPr>
          <a:xfrm>
            <a:off x="4375080" y="46404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37" name="PlaceHolder 10"/>
          <p:cNvSpPr>
            <a:spLocks noGrp="1"/>
          </p:cNvSpPr>
          <p:nvPr>
            <p:ph type="body"/>
          </p:nvPr>
        </p:nvSpPr>
        <p:spPr>
          <a:xfrm>
            <a:off x="8174520" y="46404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60" r:id="rId5"/>
  </p:sldLayoutIdLst>
</p:sldMaster>
</file>

<file path=ppt/slideMasters/slideMaster40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040" name="Object 8"/>
          <p:cNvGraphicFramePr/>
          <p:nvPr/>
        </p:nvGraphicFramePr>
        <p:xfrm>
          <a:off x="2160" y="2160"/>
          <a:ext cx="1800" cy="1800"/>
        </p:xfrm>
        <a:graphic>
          <a:graphicData uri="http://schemas.openxmlformats.org/presentationml/2006/ole">
            <p:oleObj r:id="rId2" spid="">
              <p:embed/>
              <p:pic>
                <p:nvPicPr>
                  <p:cNvPr id="804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04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043" name="Picture 4" descr=""/>
          <p:cNvPicPr/>
          <p:nvPr/>
        </p:nvPicPr>
        <p:blipFill>
          <a:blip r:embed="rId4"/>
          <a:stretch/>
        </p:blipFill>
        <p:spPr>
          <a:xfrm>
            <a:off x="10698120" y="6001200"/>
            <a:ext cx="1172880" cy="600480"/>
          </a:xfrm>
          <a:prstGeom prst="rect">
            <a:avLst/>
          </a:prstGeom>
          <a:noFill/>
          <a:ln w="0">
            <a:noFill/>
          </a:ln>
        </p:spPr>
      </p:pic>
      <p:sp>
        <p:nvSpPr>
          <p:cNvPr id="804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045" name="Tijdelijke aanduiding voor afbeelding 6" descr="Afbeelding met man, muur, buiten, lucht&#10;&#10;Automatisch gegenereerde beschrijving"/>
          <p:cNvPicPr/>
          <p:nvPr/>
        </p:nvPicPr>
        <p:blipFill>
          <a:blip r:embed="rId5"/>
          <a:stretch/>
        </p:blipFill>
        <p:spPr>
          <a:xfrm flipH="1">
            <a:off x="360" y="0"/>
            <a:ext cx="12191760" cy="6857640"/>
          </a:xfrm>
          <a:prstGeom prst="rect">
            <a:avLst/>
          </a:prstGeom>
          <a:noFill/>
          <a:ln w="0">
            <a:noFill/>
          </a:ln>
        </p:spPr>
      </p:pic>
      <p:sp>
        <p:nvSpPr>
          <p:cNvPr id="804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047"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04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049" name="Groep 11"/>
          <p:cNvGrpSpPr/>
          <p:nvPr/>
        </p:nvGrpSpPr>
        <p:grpSpPr>
          <a:xfrm>
            <a:off x="12263040" y="696600"/>
            <a:ext cx="1129680" cy="756360"/>
            <a:chOff x="12263040" y="696600"/>
            <a:chExt cx="1129680" cy="756360"/>
          </a:xfrm>
        </p:grpSpPr>
        <p:sp>
          <p:nvSpPr>
            <p:cNvPr id="8050"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051" name="Tekstvak 14"/>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62" r:id="rId7"/>
  </p:sldLayoutIdLst>
</p:sldMaster>
</file>

<file path=ppt/slideMasters/slideMaster40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054" name="Object 8"/>
          <p:cNvGraphicFramePr/>
          <p:nvPr/>
        </p:nvGraphicFramePr>
        <p:xfrm>
          <a:off x="2160" y="2160"/>
          <a:ext cx="1800" cy="1800"/>
        </p:xfrm>
        <a:graphic>
          <a:graphicData uri="http://schemas.openxmlformats.org/presentationml/2006/ole">
            <p:oleObj r:id="rId2" spid="">
              <p:embed/>
              <p:pic>
                <p:nvPicPr>
                  <p:cNvPr id="805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05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057" name="Picture 4" descr=""/>
          <p:cNvPicPr/>
          <p:nvPr/>
        </p:nvPicPr>
        <p:blipFill>
          <a:blip r:embed="rId4"/>
          <a:stretch/>
        </p:blipFill>
        <p:spPr>
          <a:xfrm>
            <a:off x="10698120" y="6001200"/>
            <a:ext cx="1172880" cy="600480"/>
          </a:xfrm>
          <a:prstGeom prst="rect">
            <a:avLst/>
          </a:prstGeom>
          <a:noFill/>
          <a:ln w="0">
            <a:noFill/>
          </a:ln>
        </p:spPr>
      </p:pic>
      <p:sp>
        <p:nvSpPr>
          <p:cNvPr id="805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059"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060" name="PlaceHolder 2"/>
          <p:cNvSpPr>
            <a:spLocks noGrp="1"/>
          </p:cNvSpPr>
          <p:nvPr>
            <p:ph type="dt" idx="597"/>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061" name="PlaceHolder 3"/>
          <p:cNvSpPr>
            <a:spLocks noGrp="1"/>
          </p:cNvSpPr>
          <p:nvPr>
            <p:ph type="ftr" idx="59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062" name="PlaceHolder 4"/>
          <p:cNvSpPr>
            <a:spLocks noGrp="1"/>
          </p:cNvSpPr>
          <p:nvPr>
            <p:ph type="sldNum" idx="59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8076B790-5085-4698-9366-99E4261CAC16}"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063" name="PlaceHolder 5"/>
          <p:cNvSpPr>
            <a:spLocks noGrp="1"/>
          </p:cNvSpPr>
          <p:nvPr>
            <p:ph type="body"/>
          </p:nvPr>
        </p:nvSpPr>
        <p:spPr>
          <a:xfrm>
            <a:off x="5756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064" name="PlaceHolder 6"/>
          <p:cNvSpPr>
            <a:spLocks noGrp="1"/>
          </p:cNvSpPr>
          <p:nvPr>
            <p:ph type="body"/>
          </p:nvPr>
        </p:nvSpPr>
        <p:spPr>
          <a:xfrm>
            <a:off x="33998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065" name="PlaceHolder 7"/>
          <p:cNvSpPr>
            <a:spLocks noGrp="1"/>
          </p:cNvSpPr>
          <p:nvPr>
            <p:ph type="body"/>
          </p:nvPr>
        </p:nvSpPr>
        <p:spPr>
          <a:xfrm>
            <a:off x="62240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066" name="PlaceHolder 8"/>
          <p:cNvSpPr>
            <a:spLocks noGrp="1"/>
          </p:cNvSpPr>
          <p:nvPr>
            <p:ph type="body"/>
          </p:nvPr>
        </p:nvSpPr>
        <p:spPr>
          <a:xfrm>
            <a:off x="575640" y="464040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67" name="PlaceHolder 9"/>
          <p:cNvSpPr>
            <a:spLocks noGrp="1"/>
          </p:cNvSpPr>
          <p:nvPr>
            <p:ph type="body"/>
          </p:nvPr>
        </p:nvSpPr>
        <p:spPr>
          <a:xfrm>
            <a:off x="3399840" y="464040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68" name="PlaceHolder 10"/>
          <p:cNvSpPr>
            <a:spLocks noGrp="1"/>
          </p:cNvSpPr>
          <p:nvPr>
            <p:ph type="body"/>
          </p:nvPr>
        </p:nvSpPr>
        <p:spPr>
          <a:xfrm>
            <a:off x="6224040" y="464040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069" name="PlaceHolder 11"/>
          <p:cNvSpPr>
            <a:spLocks noGrp="1"/>
          </p:cNvSpPr>
          <p:nvPr>
            <p:ph type="body"/>
          </p:nvPr>
        </p:nvSpPr>
        <p:spPr>
          <a:xfrm>
            <a:off x="90482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070" name="PlaceHolder 12"/>
          <p:cNvSpPr>
            <a:spLocks noGrp="1"/>
          </p:cNvSpPr>
          <p:nvPr>
            <p:ph type="body"/>
          </p:nvPr>
        </p:nvSpPr>
        <p:spPr>
          <a:xfrm>
            <a:off x="9048240" y="464040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64" r:id="rId5"/>
  </p:sldLayoutIdLst>
</p:sldMaster>
</file>

<file path=ppt/slideMasters/slideMaster40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073" name="Object 8"/>
          <p:cNvGraphicFramePr/>
          <p:nvPr/>
        </p:nvGraphicFramePr>
        <p:xfrm>
          <a:off x="2160" y="2160"/>
          <a:ext cx="1800" cy="1800"/>
        </p:xfrm>
        <a:graphic>
          <a:graphicData uri="http://schemas.openxmlformats.org/presentationml/2006/ole">
            <p:oleObj r:id="rId2" spid="">
              <p:embed/>
              <p:pic>
                <p:nvPicPr>
                  <p:cNvPr id="8074"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075"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076" name="Picture 4" descr=""/>
          <p:cNvPicPr/>
          <p:nvPr/>
        </p:nvPicPr>
        <p:blipFill>
          <a:blip r:embed="rId4"/>
          <a:stretch/>
        </p:blipFill>
        <p:spPr>
          <a:xfrm>
            <a:off x="10698120" y="6001200"/>
            <a:ext cx="1172880" cy="600480"/>
          </a:xfrm>
          <a:prstGeom prst="rect">
            <a:avLst/>
          </a:prstGeom>
          <a:noFill/>
          <a:ln w="0">
            <a:noFill/>
          </a:ln>
        </p:spPr>
      </p:pic>
      <p:sp>
        <p:nvSpPr>
          <p:cNvPr id="8077"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078" name="Round Same-side Corner of Rectangle 6"/>
          <p:cNvSpPr/>
          <p:nvPr/>
        </p:nvSpPr>
        <p:spPr>
          <a:xfrm rot="5400000">
            <a:off x="6242760" y="735120"/>
            <a:ext cx="6923880" cy="5398920"/>
          </a:xfrm>
          <a:custGeom>
            <a:avLst/>
            <a:gdLst>
              <a:gd name="textAreaLeft" fmla="*/ 0 w 6923880"/>
              <a:gd name="textAreaRight" fmla="*/ 6924240 w 6923880"/>
              <a:gd name="textAreaTop" fmla="*/ 0 h 5398920"/>
              <a:gd name="textAreaBottom" fmla="*/ 5399280 h 5398920"/>
              <a:gd name="GluePoint1X" fmla="*/ 2601246 w 5193083"/>
              <a:gd name="GluePoint1Y" fmla="*/ 1759412 h 4049585"/>
              <a:gd name="GluePoint2X" fmla="*/ 2601246 w 5193083"/>
              <a:gd name="GluePoint2Y" fmla="*/ 1759412 h 4049585"/>
              <a:gd name="GluePoint3X" fmla="*/ 5192663 w 5193083"/>
              <a:gd name="GluePoint3Y" fmla="*/ 3869046 h 4049585"/>
              <a:gd name="GluePoint4X" fmla="*/ 5182178 w 5193083"/>
              <a:gd name="GluePoint4Y" fmla="*/ 170582 h 4049585"/>
              <a:gd name="GluePoint5X" fmla="*/ 1 w 5193083"/>
              <a:gd name="GluePoint5Y" fmla="*/ 160751 h 4049585"/>
              <a:gd name="GluePoint6X" fmla="*/ 0 w 5193083"/>
              <a:gd name="GluePoint6Y" fmla="*/ 3918207 h 4049585"/>
              <a:gd name="GluePoint7X" fmla="*/ 2601246 w 5193083"/>
              <a:gd name="GluePoint7Y" fmla="*/ 1759412 h 404958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5193083" h="4049585">
                <a:moveTo>
                  <a:pt x="2601246" y="1759412"/>
                </a:moveTo>
                <a:lnTo>
                  <a:pt x="2601246" y="1759412"/>
                </a:lnTo>
                <a:cubicBezTo>
                  <a:pt x="4021584" y="1759412"/>
                  <a:pt x="5192663" y="2448708"/>
                  <a:pt x="5192663" y="3869046"/>
                </a:cubicBezTo>
                <a:cubicBezTo>
                  <a:pt x="5195939" y="5134166"/>
                  <a:pt x="5178902" y="-1094538"/>
                  <a:pt x="5182178" y="170582"/>
                </a:cubicBezTo>
                <a:lnTo>
                  <a:pt x="1" y="160751"/>
                </a:lnTo>
                <a:cubicBezTo>
                  <a:pt x="1" y="-914279"/>
                  <a:pt x="0" y="4993237"/>
                  <a:pt x="0" y="3918207"/>
                </a:cubicBezTo>
                <a:cubicBezTo>
                  <a:pt x="0" y="2497869"/>
                  <a:pt x="1180908" y="1759412"/>
                  <a:pt x="2601246" y="1759412"/>
                </a:cubicBezTo>
                <a:close/>
              </a:path>
            </a:pathLst>
          </a:custGeom>
          <a:solidFill>
            <a:srgbClr val="e6efd9"/>
          </a:solidFill>
          <a:ln w="12600">
            <a:noFill/>
          </a:ln>
        </p:spPr>
        <p:style>
          <a:lnRef idx="0"/>
          <a:fillRef idx="0"/>
          <a:effectRef idx="0"/>
          <a:fontRef idx="minor"/>
        </p:style>
        <p:txBody>
          <a:bodyPr lIns="90000" rIns="90000" tIns="45000" bIns="45000" anchor="ctr">
            <a:noAutofit/>
          </a:bodyPr>
          <a:p>
            <a:endParaRPr b="0" lang="en-NL" sz="1870" strike="noStrike" u="none">
              <a:solidFill>
                <a:schemeClr val="lt1"/>
              </a:solidFill>
              <a:effectLst/>
              <a:uFillTx/>
              <a:latin typeface="Verdana"/>
            </a:endParaRPr>
          </a:p>
        </p:txBody>
      </p:sp>
      <p:sp>
        <p:nvSpPr>
          <p:cNvPr id="8079" name="PlaceHolder 1"/>
          <p:cNvSpPr>
            <a:spLocks noGrp="1"/>
          </p:cNvSpPr>
          <p:nvPr>
            <p:ph type="sldNum" idx="60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054330FA-8437-41DB-9059-F35EE0086321}"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080" name="PlaceHolder 2"/>
          <p:cNvSpPr>
            <a:spLocks noGrp="1"/>
          </p:cNvSpPr>
          <p:nvPr>
            <p:ph type="body"/>
          </p:nvPr>
        </p:nvSpPr>
        <p:spPr>
          <a:xfrm>
            <a:off x="7451280" y="3960"/>
            <a:ext cx="4740480" cy="6857640"/>
          </a:xfrm>
          <a:prstGeom prst="rect">
            <a:avLst/>
          </a:prstGeom>
          <a:noFill/>
          <a:ln w="0">
            <a:noFill/>
          </a:ln>
        </p:spPr>
        <p:txBody>
          <a:bodyPr lIns="90000" rIns="90000" tIns="45000" bIns="45000" anchor="ctr">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dk1"/>
                </a:solidFill>
                <a:effectLst/>
                <a:uFillTx/>
                <a:latin typeface="Verdana"/>
              </a:rPr>
              <a:t>I</a:t>
            </a:r>
            <a:r>
              <a:rPr b="0" lang="en-NL" sz="1800" strike="noStrike" u="none">
                <a:solidFill>
                  <a:schemeClr val="dk1"/>
                </a:solidFill>
                <a:effectLst/>
                <a:uFillTx/>
                <a:latin typeface="Verdana"/>
              </a:rPr>
              <a:t>nsert mockup</a:t>
            </a:r>
            <a:endParaRPr b="0" lang="en-US" sz="1800" strike="noStrike" u="none">
              <a:solidFill>
                <a:schemeClr val="dk1"/>
              </a:solidFill>
              <a:effectLst/>
              <a:uFillTx/>
              <a:latin typeface="Verdana"/>
            </a:endParaRPr>
          </a:p>
        </p:txBody>
      </p:sp>
      <p:sp>
        <p:nvSpPr>
          <p:cNvPr id="8081" name="PlaceHolder 3"/>
          <p:cNvSpPr>
            <a:spLocks noGrp="1"/>
          </p:cNvSpPr>
          <p:nvPr>
            <p:ph type="title"/>
          </p:nvPr>
        </p:nvSpPr>
        <p:spPr>
          <a:xfrm>
            <a:off x="575640" y="548280"/>
            <a:ext cx="8041320" cy="1036440"/>
          </a:xfrm>
          <a:prstGeom prst="rect">
            <a:avLst/>
          </a:prstGeom>
          <a:noFill/>
          <a:ln w="0">
            <a:noFill/>
          </a:ln>
        </p:spPr>
        <p:txBody>
          <a:bodyPr lIns="0" rIns="0" tIns="0" bIns="0" anchor="t">
            <a:noAutofit/>
          </a:bodyPr>
          <a:p>
            <a:pPr indent="0" defTabSz="914400">
              <a:lnSpc>
                <a:spcPct val="90000"/>
              </a:lnSpc>
              <a:buNone/>
              <a:tabLst>
                <a:tab algn="l" pos="0"/>
              </a:tabLst>
            </a:pPr>
            <a:r>
              <a:rPr b="1" lang="en-US" sz="2660" strike="noStrike" u="none">
                <a:solidFill>
                  <a:srgbClr val="00b050"/>
                </a:solidFill>
                <a:effectLst/>
                <a:uFillTx/>
                <a:latin typeface="Verdana"/>
              </a:rPr>
              <a:t>Concept </a:t>
            </a:r>
            <a:r>
              <a:rPr b="0" lang="en-US" sz="2660" strike="noStrike" u="none">
                <a:solidFill>
                  <a:schemeClr val="accent2"/>
                </a:solidFill>
                <a:effectLst/>
                <a:uFillTx/>
                <a:latin typeface="Verdana"/>
              </a:rPr>
              <a:t>- Description Lorem Ipsum</a:t>
            </a:r>
            <a:endParaRPr b="0" lang="en-US" sz="2660" strike="noStrike" u="none">
              <a:solidFill>
                <a:schemeClr val="dk1"/>
              </a:solidFill>
              <a:effectLst/>
              <a:uFillTx/>
              <a:latin typeface="Verdana"/>
            </a:endParaRPr>
          </a:p>
        </p:txBody>
      </p:sp>
      <p:sp>
        <p:nvSpPr>
          <p:cNvPr id="8082" name="PlaceHolder 4"/>
          <p:cNvSpPr>
            <a:spLocks noGrp="1"/>
          </p:cNvSpPr>
          <p:nvPr>
            <p:ph type="ftr" idx="601"/>
          </p:nvPr>
        </p:nvSpPr>
        <p:spPr>
          <a:xfrm>
            <a:off x="848880" y="6481440"/>
            <a:ext cx="1066320" cy="122400"/>
          </a:xfrm>
          <a:prstGeom prst="rect">
            <a:avLst/>
          </a:prstGeom>
          <a:noFill/>
          <a:ln w="0">
            <a:noFill/>
          </a:ln>
        </p:spPr>
        <p:txBody>
          <a:bodyPr lIns="0" rIns="0" tIns="0" bIns="0" anchor="ctr">
            <a:spAutoFit/>
          </a:bodyPr>
          <a:lstStyle>
            <a:lvl1pPr indent="0" defTabSz="609480">
              <a:lnSpc>
                <a:spcPct val="100000"/>
              </a:lnSpc>
              <a:buNone/>
              <a:tabLst>
                <a:tab algn="l" pos="0"/>
              </a:tabLst>
              <a:defRPr b="0" lang="en-US" sz="670" strike="noStrike" u="none">
                <a:solidFill>
                  <a:schemeClr val="dk1">
                    <a:tint val="75000"/>
                  </a:schemeClr>
                </a:solidFill>
                <a:effectLst/>
                <a:uFillTx/>
                <a:latin typeface="Verdana"/>
              </a:defRPr>
            </a:lvl1pPr>
          </a:lstStyle>
          <a:p>
            <a:pPr indent="0" defTabSz="609480">
              <a:lnSpc>
                <a:spcPct val="100000"/>
              </a:lnSpc>
              <a:buNone/>
              <a:tabLst>
                <a:tab algn="l" pos="0"/>
              </a:tabLst>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083" name="TextBox 14"/>
          <p:cNvSpPr/>
          <p:nvPr/>
        </p:nvSpPr>
        <p:spPr>
          <a:xfrm>
            <a:off x="575640" y="1801800"/>
            <a:ext cx="3930480" cy="229320"/>
          </a:xfrm>
          <a:prstGeom prst="rect">
            <a:avLst/>
          </a:prstGeom>
          <a:noFill/>
          <a:ln w="0">
            <a:noFill/>
          </a:ln>
        </p:spPr>
        <p:style>
          <a:lnRef idx="0"/>
          <a:fillRef idx="0"/>
          <a:effectRef idx="0"/>
          <a:fontRef idx="minor"/>
        </p:style>
        <p:txBody>
          <a:bodyPr lIns="0" rIns="0" tIns="0" bIns="0" anchor="t">
            <a:noAutofit/>
          </a:bodyPr>
          <a:p>
            <a:pPr defTabSz="609480">
              <a:lnSpc>
                <a:spcPct val="100000"/>
              </a:lnSpc>
              <a:spcBef>
                <a:spcPts val="601"/>
              </a:spcBef>
              <a:tabLst>
                <a:tab algn="l" pos="0"/>
              </a:tabLst>
            </a:pPr>
            <a:r>
              <a:rPr b="1" lang="en-US" sz="1340" strike="noStrike" u="none">
                <a:solidFill>
                  <a:srgbClr val="39b54a"/>
                </a:solidFill>
                <a:effectLst/>
                <a:uFillTx/>
                <a:latin typeface="Verdana"/>
              </a:rPr>
              <a:t>Customer benefits </a:t>
            </a:r>
            <a:endParaRPr b="0" lang="en-US" sz="1340" strike="noStrike" u="none">
              <a:solidFill>
                <a:srgbClr val="000000"/>
              </a:solidFill>
              <a:effectLst/>
              <a:uFillTx/>
              <a:latin typeface="Arial"/>
            </a:endParaRPr>
          </a:p>
        </p:txBody>
      </p:sp>
      <p:sp>
        <p:nvSpPr>
          <p:cNvPr id="8084" name="TextBox 15"/>
          <p:cNvSpPr/>
          <p:nvPr/>
        </p:nvSpPr>
        <p:spPr>
          <a:xfrm>
            <a:off x="575640" y="3843000"/>
            <a:ext cx="3930480" cy="229320"/>
          </a:xfrm>
          <a:prstGeom prst="rect">
            <a:avLst/>
          </a:prstGeom>
          <a:noFill/>
          <a:ln w="0">
            <a:noFill/>
          </a:ln>
        </p:spPr>
        <p:style>
          <a:lnRef idx="0"/>
          <a:fillRef idx="0"/>
          <a:effectRef idx="0"/>
          <a:fontRef idx="minor"/>
        </p:style>
        <p:txBody>
          <a:bodyPr lIns="0" rIns="0" tIns="0" bIns="0" anchor="t">
            <a:noAutofit/>
          </a:bodyPr>
          <a:p>
            <a:pPr defTabSz="609480">
              <a:lnSpc>
                <a:spcPct val="100000"/>
              </a:lnSpc>
              <a:spcBef>
                <a:spcPts val="601"/>
              </a:spcBef>
              <a:tabLst>
                <a:tab algn="l" pos="0"/>
              </a:tabLst>
            </a:pPr>
            <a:r>
              <a:rPr b="1" lang="en-US" sz="1340" strike="noStrike" u="none">
                <a:solidFill>
                  <a:srgbClr val="39b54a"/>
                </a:solidFill>
                <a:effectLst/>
                <a:uFillTx/>
                <a:latin typeface="Verdana"/>
              </a:rPr>
              <a:t>Market drivers </a:t>
            </a:r>
            <a:endParaRPr b="0" lang="en-US" sz="1340" strike="noStrike" u="none">
              <a:solidFill>
                <a:srgbClr val="000000"/>
              </a:solidFill>
              <a:effectLst/>
              <a:uFillTx/>
              <a:latin typeface="Arial"/>
            </a:endParaRPr>
          </a:p>
        </p:txBody>
      </p:sp>
      <p:sp>
        <p:nvSpPr>
          <p:cNvPr id="8085" name="TextBox 16"/>
          <p:cNvSpPr/>
          <p:nvPr/>
        </p:nvSpPr>
        <p:spPr>
          <a:xfrm>
            <a:off x="4686840" y="1801800"/>
            <a:ext cx="3930480" cy="229320"/>
          </a:xfrm>
          <a:prstGeom prst="rect">
            <a:avLst/>
          </a:prstGeom>
          <a:noFill/>
          <a:ln w="0">
            <a:noFill/>
          </a:ln>
        </p:spPr>
        <p:style>
          <a:lnRef idx="0"/>
          <a:fillRef idx="0"/>
          <a:effectRef idx="0"/>
          <a:fontRef idx="minor"/>
        </p:style>
        <p:txBody>
          <a:bodyPr lIns="0" rIns="0" tIns="0" bIns="0" anchor="t">
            <a:noAutofit/>
          </a:bodyPr>
          <a:p>
            <a:pPr defTabSz="609480">
              <a:lnSpc>
                <a:spcPct val="100000"/>
              </a:lnSpc>
              <a:spcBef>
                <a:spcPts val="601"/>
              </a:spcBef>
              <a:tabLst>
                <a:tab algn="l" pos="0"/>
              </a:tabLst>
            </a:pPr>
            <a:r>
              <a:rPr b="1" lang="en-US" sz="1340" strike="noStrike" u="none">
                <a:solidFill>
                  <a:srgbClr val="39b54a"/>
                </a:solidFill>
                <a:effectLst/>
                <a:uFillTx/>
                <a:latin typeface="Verdana"/>
              </a:rPr>
              <a:t>Positioning</a:t>
            </a:r>
            <a:endParaRPr b="0" lang="en-US" sz="1340" strike="noStrike" u="none">
              <a:solidFill>
                <a:srgbClr val="000000"/>
              </a:solidFill>
              <a:effectLst/>
              <a:uFillTx/>
              <a:latin typeface="Arial"/>
            </a:endParaRPr>
          </a:p>
        </p:txBody>
      </p:sp>
      <p:sp>
        <p:nvSpPr>
          <p:cNvPr id="8086" name="TextBox 17"/>
          <p:cNvSpPr/>
          <p:nvPr/>
        </p:nvSpPr>
        <p:spPr>
          <a:xfrm>
            <a:off x="4672800" y="3843000"/>
            <a:ext cx="3930480" cy="229320"/>
          </a:xfrm>
          <a:prstGeom prst="rect">
            <a:avLst/>
          </a:prstGeom>
          <a:noFill/>
          <a:ln w="0">
            <a:noFill/>
          </a:ln>
        </p:spPr>
        <p:style>
          <a:lnRef idx="0"/>
          <a:fillRef idx="0"/>
          <a:effectRef idx="0"/>
          <a:fontRef idx="minor"/>
        </p:style>
        <p:txBody>
          <a:bodyPr lIns="0" rIns="0" tIns="0" bIns="0" anchor="t">
            <a:noAutofit/>
          </a:bodyPr>
          <a:p>
            <a:pPr defTabSz="609480">
              <a:lnSpc>
                <a:spcPct val="100000"/>
              </a:lnSpc>
              <a:spcBef>
                <a:spcPts val="601"/>
              </a:spcBef>
              <a:tabLst>
                <a:tab algn="l" pos="0"/>
              </a:tabLst>
            </a:pPr>
            <a:r>
              <a:rPr b="1" lang="en-US" sz="1340" strike="noStrike" u="none">
                <a:solidFill>
                  <a:srgbClr val="39b54a"/>
                </a:solidFill>
                <a:effectLst/>
                <a:uFillTx/>
                <a:latin typeface="Verdana"/>
              </a:rPr>
              <a:t>Target group</a:t>
            </a:r>
            <a:endParaRPr b="0" lang="en-US" sz="1340" strike="noStrike" u="none">
              <a:solidFill>
                <a:srgbClr val="000000"/>
              </a:solidFill>
              <a:effectLst/>
              <a:uFillTx/>
              <a:latin typeface="Arial"/>
            </a:endParaRPr>
          </a:p>
        </p:txBody>
      </p:sp>
      <p:sp>
        <p:nvSpPr>
          <p:cNvPr id="8087" name="PlaceHolder 5"/>
          <p:cNvSpPr>
            <a:spLocks noGrp="1"/>
          </p:cNvSpPr>
          <p:nvPr>
            <p:ph type="body"/>
          </p:nvPr>
        </p:nvSpPr>
        <p:spPr>
          <a:xfrm>
            <a:off x="575640" y="2041560"/>
            <a:ext cx="3930120" cy="16527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p:txBody>
      </p:sp>
      <p:sp>
        <p:nvSpPr>
          <p:cNvPr id="8088" name="PlaceHolder 6"/>
          <p:cNvSpPr>
            <a:spLocks noGrp="1"/>
          </p:cNvSpPr>
          <p:nvPr>
            <p:ph type="body"/>
          </p:nvPr>
        </p:nvSpPr>
        <p:spPr>
          <a:xfrm>
            <a:off x="4686840" y="2041560"/>
            <a:ext cx="3930120" cy="16527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p:txBody>
      </p:sp>
      <p:sp>
        <p:nvSpPr>
          <p:cNvPr id="8089" name="PlaceHolder 7"/>
          <p:cNvSpPr>
            <a:spLocks noGrp="1"/>
          </p:cNvSpPr>
          <p:nvPr>
            <p:ph type="body"/>
          </p:nvPr>
        </p:nvSpPr>
        <p:spPr>
          <a:xfrm>
            <a:off x="575640" y="4097160"/>
            <a:ext cx="3930120" cy="16527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p:txBody>
      </p:sp>
      <p:sp>
        <p:nvSpPr>
          <p:cNvPr id="8090" name="PlaceHolder 8"/>
          <p:cNvSpPr>
            <a:spLocks noGrp="1"/>
          </p:cNvSpPr>
          <p:nvPr>
            <p:ph type="body"/>
          </p:nvPr>
        </p:nvSpPr>
        <p:spPr>
          <a:xfrm>
            <a:off x="4686840" y="4097160"/>
            <a:ext cx="3930120" cy="16527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a:p>
            <a:pPr marL="235080" indent="-235080" defTabSz="914400">
              <a:lnSpc>
                <a:spcPct val="113000"/>
              </a:lnSpc>
              <a:spcBef>
                <a:spcPts val="1599"/>
              </a:spcBef>
              <a:buClr>
                <a:srgbClr val="3f4043"/>
              </a:buClr>
              <a:buFont typeface="Arial"/>
              <a:buChar char="•"/>
            </a:pPr>
            <a:r>
              <a:rPr b="0" lang="en-GB" sz="1200" strike="noStrike" u="none">
                <a:solidFill>
                  <a:schemeClr val="dk1"/>
                </a:solidFill>
                <a:effectLst/>
                <a:uFillTx/>
                <a:latin typeface="Verdana"/>
              </a:rPr>
              <a:t>Lorem ipsum</a:t>
            </a:r>
            <a:endParaRPr b="0" lang="en-US" sz="12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66" r:id="rId5"/>
  </p:sldLayoutIdLst>
</p:sldMaster>
</file>

<file path=ppt/slideMasters/slideMaster40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093" name="Object 8"/>
          <p:cNvGraphicFramePr/>
          <p:nvPr/>
        </p:nvGraphicFramePr>
        <p:xfrm>
          <a:off x="2160" y="2160"/>
          <a:ext cx="1800" cy="1800"/>
        </p:xfrm>
        <a:graphic>
          <a:graphicData uri="http://schemas.openxmlformats.org/presentationml/2006/ole">
            <p:oleObj r:id="rId2" spid="">
              <p:embed/>
              <p:pic>
                <p:nvPicPr>
                  <p:cNvPr id="8094"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095"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096" name="Picture 4" descr=""/>
          <p:cNvPicPr/>
          <p:nvPr/>
        </p:nvPicPr>
        <p:blipFill>
          <a:blip r:embed="rId4"/>
          <a:stretch/>
        </p:blipFill>
        <p:spPr>
          <a:xfrm>
            <a:off x="10698120" y="6001200"/>
            <a:ext cx="1172880" cy="600480"/>
          </a:xfrm>
          <a:prstGeom prst="rect">
            <a:avLst/>
          </a:prstGeom>
          <a:noFill/>
          <a:ln w="0">
            <a:noFill/>
          </a:ln>
        </p:spPr>
      </p:pic>
      <p:sp>
        <p:nvSpPr>
          <p:cNvPr id="8097"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098" name="PlaceHolder 1"/>
          <p:cNvSpPr>
            <a:spLocks noGrp="1"/>
          </p:cNvSpPr>
          <p:nvPr>
            <p:ph type="body"/>
          </p:nvPr>
        </p:nvSpPr>
        <p:spPr>
          <a:xfrm>
            <a:off x="609480" y="274680"/>
            <a:ext cx="10972440" cy="5851080"/>
          </a:xfrm>
          <a:prstGeom prst="rect">
            <a:avLst/>
          </a:prstGeom>
          <a:noFill/>
          <a:ln w="0">
            <a:noFill/>
          </a:ln>
        </p:spPr>
        <p:txBody>
          <a:bodyPr lIns="0" rIns="0" tIns="0" bIns="0" anchor="t">
            <a:normAutofit/>
          </a:bodyPr>
          <a:p>
            <a:pPr marL="432000" indent="-324000">
              <a:lnSpc>
                <a:spcPct val="113000"/>
              </a:lnSpc>
              <a:spcBef>
                <a:spcPts val="1417"/>
              </a:spcBef>
              <a:buClr>
                <a:srgbClr val="000000"/>
              </a:buClr>
              <a:buSzPct val="45000"/>
              <a:buFont typeface="Wingdings" charset="2"/>
              <a:buChar char=""/>
            </a:pPr>
            <a:r>
              <a:rPr b="0" lang="zh-CN" sz="1870" strike="noStrike" u="none">
                <a:solidFill>
                  <a:schemeClr val="dk1"/>
                </a:solidFill>
                <a:effectLst/>
                <a:uFillTx/>
                <a:latin typeface="Verdana"/>
              </a:rPr>
              <a:t>点击以编辑提纲文本格式</a:t>
            </a:r>
            <a:endParaRPr b="0" lang="en-US" sz="1870" strike="noStrike" u="none">
              <a:solidFill>
                <a:schemeClr val="dk1"/>
              </a:solidFill>
              <a:effectLst/>
              <a:uFillTx/>
              <a:latin typeface="Verdana"/>
            </a:endParaRPr>
          </a:p>
          <a:p>
            <a:pPr lvl="1" marL="864000" indent="-324000">
              <a:spcBef>
                <a:spcPts val="1134"/>
              </a:spcBef>
              <a:buClr>
                <a:srgbClr val="000000"/>
              </a:buClr>
              <a:buSzPct val="75000"/>
              <a:buFont typeface="Symbol" charset="2"/>
              <a:buChar char=""/>
            </a:pPr>
            <a:r>
              <a:rPr b="0" lang="zh-CN" sz="1870" strike="noStrike" u="none">
                <a:solidFill>
                  <a:schemeClr val="dk1"/>
                </a:solidFill>
                <a:effectLst/>
                <a:uFillTx/>
                <a:latin typeface="Verdana"/>
              </a:rPr>
              <a:t>第二提纲级别</a:t>
            </a:r>
            <a:endParaRPr b="0" lang="en-US" sz="1870" strike="noStrike" u="none">
              <a:solidFill>
                <a:schemeClr val="dk1"/>
              </a:solidFill>
              <a:effectLst/>
              <a:uFillTx/>
              <a:latin typeface="Verdana"/>
            </a:endParaRPr>
          </a:p>
          <a:p>
            <a:pPr lvl="2" marL="1296000" indent="-288000">
              <a:spcBef>
                <a:spcPts val="850"/>
              </a:spcBef>
              <a:buClr>
                <a:srgbClr val="000000"/>
              </a:buClr>
              <a:buSzPct val="45000"/>
              <a:buFont typeface="Wingdings" charset="2"/>
              <a:buChar char=""/>
            </a:pPr>
            <a:r>
              <a:rPr b="0" lang="zh-CN" sz="1870" strike="noStrike" u="none">
                <a:solidFill>
                  <a:schemeClr val="dk1"/>
                </a:solidFill>
                <a:effectLst/>
                <a:uFillTx/>
                <a:latin typeface="Verdana"/>
              </a:rPr>
              <a:t>第三提纲级别</a:t>
            </a:r>
            <a:endParaRPr b="0" lang="en-US" sz="1870" strike="noStrike" u="none">
              <a:solidFill>
                <a:schemeClr val="dk1"/>
              </a:solidFill>
              <a:effectLst/>
              <a:uFillTx/>
              <a:latin typeface="Verdana"/>
            </a:endParaRPr>
          </a:p>
          <a:p>
            <a:pPr lvl="3" marL="1728000" indent="-216000">
              <a:spcBef>
                <a:spcPts val="567"/>
              </a:spcBef>
              <a:buClr>
                <a:srgbClr val="000000"/>
              </a:buClr>
              <a:buSzPct val="75000"/>
              <a:buFont typeface="Symbol" charset="2"/>
              <a:buChar char=""/>
            </a:pPr>
            <a:r>
              <a:rPr b="0" lang="zh-CN" sz="1870" strike="noStrike" u="none">
                <a:solidFill>
                  <a:schemeClr val="dk1"/>
                </a:solidFill>
                <a:effectLst/>
                <a:uFillTx/>
                <a:latin typeface="Verdana"/>
              </a:rPr>
              <a:t>第四提纲级别</a:t>
            </a:r>
            <a:endParaRPr b="0" lang="en-US" sz="1870" strike="noStrike" u="none">
              <a:solidFill>
                <a:schemeClr val="dk1"/>
              </a:solidFill>
              <a:effectLst/>
              <a:uFillTx/>
              <a:latin typeface="Verdana"/>
            </a:endParaRPr>
          </a:p>
          <a:p>
            <a:pPr lvl="4" marL="2160000" indent="-216000">
              <a:spcBef>
                <a:spcPts val="283"/>
              </a:spcBef>
              <a:buClr>
                <a:srgbClr val="000000"/>
              </a:buClr>
              <a:buSzPct val="45000"/>
              <a:buFont typeface="Wingdings" charset="2"/>
              <a:buChar char=""/>
            </a:pPr>
            <a:r>
              <a:rPr b="0" lang="zh-CN" sz="2000" strike="noStrike" u="none">
                <a:solidFill>
                  <a:schemeClr val="dk1"/>
                </a:solidFill>
                <a:effectLst/>
                <a:uFillTx/>
                <a:latin typeface="Verdana"/>
              </a:rPr>
              <a:t>第五提纲级别</a:t>
            </a:r>
            <a:endParaRPr b="0" lang="en-US" sz="2000" strike="noStrike" u="none">
              <a:solidFill>
                <a:schemeClr val="dk1"/>
              </a:solidFill>
              <a:effectLst/>
              <a:uFillTx/>
              <a:latin typeface="Verdana"/>
            </a:endParaRPr>
          </a:p>
          <a:p>
            <a:pPr lvl="5" marL="2592000" indent="-216000">
              <a:spcBef>
                <a:spcPts val="283"/>
              </a:spcBef>
              <a:buClr>
                <a:srgbClr val="000000"/>
              </a:buClr>
              <a:buSzPct val="45000"/>
              <a:buFont typeface="Wingdings" charset="2"/>
              <a:buChar char=""/>
            </a:pPr>
            <a:r>
              <a:rPr b="0" lang="zh-CN" sz="2000" strike="noStrike" u="none">
                <a:solidFill>
                  <a:schemeClr val="dk1"/>
                </a:solidFill>
                <a:effectLst/>
                <a:uFillTx/>
                <a:latin typeface="Verdana"/>
              </a:rPr>
              <a:t>第六提纲级别</a:t>
            </a:r>
            <a:endParaRPr b="0" lang="en-US" sz="2000" strike="noStrike" u="none">
              <a:solidFill>
                <a:schemeClr val="dk1"/>
              </a:solidFill>
              <a:effectLst/>
              <a:uFillTx/>
              <a:latin typeface="Verdana"/>
            </a:endParaRPr>
          </a:p>
          <a:p>
            <a:pPr lvl="6" marL="3024000" indent="-216000">
              <a:spcBef>
                <a:spcPts val="283"/>
              </a:spcBef>
              <a:buClr>
                <a:srgbClr val="000000"/>
              </a:buClr>
              <a:buSzPct val="45000"/>
              <a:buFont typeface="Wingdings" charset="2"/>
              <a:buChar char=""/>
            </a:pPr>
            <a:r>
              <a:rPr b="0" lang="zh-CN" sz="2000" strike="noStrike" u="none">
                <a:solidFill>
                  <a:schemeClr val="dk1"/>
                </a:solidFill>
                <a:effectLst/>
                <a:uFillTx/>
                <a:latin typeface="Verdana"/>
              </a:rPr>
              <a:t>第七提纲级别</a:t>
            </a:r>
            <a:endParaRPr b="0" lang="en-US" sz="2000" strike="noStrike" u="none">
              <a:solidFill>
                <a:schemeClr val="dk1"/>
              </a:solidFill>
              <a:effectLst/>
              <a:uFillTx/>
              <a:latin typeface="Verdana"/>
            </a:endParaRPr>
          </a:p>
        </p:txBody>
      </p:sp>
      <p:sp>
        <p:nvSpPr>
          <p:cNvPr id="8099" name="PlaceHolder 2"/>
          <p:cNvSpPr>
            <a:spLocks noGrp="1"/>
          </p:cNvSpPr>
          <p:nvPr>
            <p:ph type="dt" idx="602"/>
          </p:nvPr>
        </p:nvSpPr>
        <p:spPr>
          <a:xfrm>
            <a:off x="609480" y="6245280"/>
            <a:ext cx="2844360" cy="47592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&lt;日期/时间&gt;</a:t>
            </a:r>
            <a:endParaRPr b="0" lang="en-US" sz="1400" strike="noStrike" u="none">
              <a:solidFill>
                <a:srgbClr val="000000"/>
              </a:solidFill>
              <a:effectLst/>
              <a:uFillTx/>
              <a:latin typeface="Times New Roman"/>
            </a:endParaRPr>
          </a:p>
        </p:txBody>
      </p:sp>
      <p:sp>
        <p:nvSpPr>
          <p:cNvPr id="8100" name="PlaceHolder 3"/>
          <p:cNvSpPr>
            <a:spLocks noGrp="1"/>
          </p:cNvSpPr>
          <p:nvPr>
            <p:ph type="ftr" idx="603"/>
          </p:nvPr>
        </p:nvSpPr>
        <p:spPr>
          <a:xfrm>
            <a:off x="4165560" y="6245280"/>
            <a:ext cx="3860280" cy="47592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&lt;页脚&gt;</a:t>
            </a:r>
            <a:endParaRPr b="0" lang="en-US" sz="1400" strike="noStrike" u="none">
              <a:solidFill>
                <a:srgbClr val="000000"/>
              </a:solidFill>
              <a:effectLst/>
              <a:uFillTx/>
              <a:latin typeface="Times New Roman"/>
            </a:endParaRPr>
          </a:p>
        </p:txBody>
      </p:sp>
      <p:sp>
        <p:nvSpPr>
          <p:cNvPr id="8101" name="PlaceHolder 4"/>
          <p:cNvSpPr>
            <a:spLocks noGrp="1"/>
          </p:cNvSpPr>
          <p:nvPr>
            <p:ph type="sldNum" idx="604"/>
          </p:nvPr>
        </p:nvSpPr>
        <p:spPr>
          <a:xfrm>
            <a:off x="8737560" y="6245280"/>
            <a:ext cx="2844360" cy="475920"/>
          </a:xfrm>
          <a:prstGeom prst="rect">
            <a:avLst/>
          </a:prstGeom>
          <a:noFill/>
          <a:ln w="0">
            <a:noFill/>
          </a:ln>
        </p:spPr>
        <p:txBody>
          <a:bodyPr lIns="91440" rIns="91440" tIns="45720" bIns="45720" anchor="t">
            <a:noAutofit/>
          </a:bodyPr>
          <a:lstStyle>
            <a:lvl1pPr indent="0" algn="r" defTabSz="914400">
              <a:lnSpc>
                <a:spcPct val="100000"/>
              </a:lnSpc>
              <a:buNone/>
              <a:tabLst>
                <a:tab algn="l" pos="0"/>
              </a:tabLst>
              <a:defRPr b="0" lang="en-GB" sz="1400" strike="noStrike" u="none">
                <a:solidFill>
                  <a:schemeClr val="dk1">
                    <a:tint val="75000"/>
                  </a:schemeClr>
                </a:solidFill>
                <a:effectLst/>
                <a:uFillTx/>
                <a:latin typeface="Arial"/>
                <a:ea typeface="Arial"/>
              </a:defRPr>
            </a:lvl1pPr>
          </a:lstStyle>
          <a:p>
            <a:pPr indent="0" algn="r" defTabSz="914400">
              <a:lnSpc>
                <a:spcPct val="100000"/>
              </a:lnSpc>
              <a:buNone/>
              <a:tabLst>
                <a:tab algn="l" pos="0"/>
              </a:tabLst>
            </a:pPr>
            <a:fld id="{C2334AAE-0B99-43CD-B9D5-E70174D38DAD}" type="slidenum">
              <a:rPr b="0" lang="en-GB" sz="1400" strike="noStrike" u="none">
                <a:solidFill>
                  <a:schemeClr val="dk1">
                    <a:tint val="75000"/>
                  </a:schemeClr>
                </a:solidFill>
                <a:effectLst/>
                <a:uFillTx/>
                <a:latin typeface="Arial"/>
                <a:ea typeface="Arial"/>
              </a:rPr>
              <a:t>&lt;编号&gt;</a:t>
            </a:fld>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468" r:id="rId5"/>
  </p:sldLayoutIdLst>
</p:sldMaster>
</file>

<file path=ppt/slideMasters/slideMaster40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104" name="Object 8"/>
          <p:cNvGraphicFramePr/>
          <p:nvPr/>
        </p:nvGraphicFramePr>
        <p:xfrm>
          <a:off x="2160" y="2160"/>
          <a:ext cx="1800" cy="1800"/>
        </p:xfrm>
        <a:graphic>
          <a:graphicData uri="http://schemas.openxmlformats.org/presentationml/2006/ole">
            <p:oleObj r:id="rId2" spid="">
              <p:embed/>
              <p:pic>
                <p:nvPicPr>
                  <p:cNvPr id="810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10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107" name="Picture 4" descr=""/>
          <p:cNvPicPr/>
          <p:nvPr/>
        </p:nvPicPr>
        <p:blipFill>
          <a:blip r:embed="rId4"/>
          <a:stretch/>
        </p:blipFill>
        <p:spPr>
          <a:xfrm>
            <a:off x="10698120" y="6001200"/>
            <a:ext cx="1172880" cy="600480"/>
          </a:xfrm>
          <a:prstGeom prst="rect">
            <a:avLst/>
          </a:prstGeom>
          <a:noFill/>
          <a:ln w="0">
            <a:noFill/>
          </a:ln>
        </p:spPr>
      </p:pic>
      <p:sp>
        <p:nvSpPr>
          <p:cNvPr id="810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109" name="Tijdelijke aanduiding voor afbeelding 6" descr="Afbeelding met muur, man, binnen, vloer&#10;&#10;Automatisch gegenereerde beschrijving"/>
          <p:cNvPicPr/>
          <p:nvPr/>
        </p:nvPicPr>
        <p:blipFill>
          <a:blip r:embed="rId5"/>
          <a:srcRect l="0" t="23637" r="17879" b="8036"/>
          <a:stretch/>
        </p:blipFill>
        <p:spPr>
          <a:xfrm>
            <a:off x="0" y="0"/>
            <a:ext cx="12191760" cy="6857640"/>
          </a:xfrm>
          <a:prstGeom prst="rect">
            <a:avLst/>
          </a:prstGeom>
          <a:noFill/>
          <a:ln w="0">
            <a:noFill/>
          </a:ln>
        </p:spPr>
      </p:pic>
      <p:sp>
        <p:nvSpPr>
          <p:cNvPr id="811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111"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11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113" name="Groep 11"/>
          <p:cNvGrpSpPr/>
          <p:nvPr/>
        </p:nvGrpSpPr>
        <p:grpSpPr>
          <a:xfrm>
            <a:off x="12263040" y="696600"/>
            <a:ext cx="1129680" cy="756360"/>
            <a:chOff x="12263040" y="696600"/>
            <a:chExt cx="1129680" cy="756360"/>
          </a:xfrm>
        </p:grpSpPr>
        <p:sp>
          <p:nvSpPr>
            <p:cNvPr id="8114"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115" name="Tekstvak 14"/>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70" r:id="rId7"/>
  </p:sldLayoutIdLst>
</p:sldMaster>
</file>

<file path=ppt/slideMasters/slideMaster40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118" name="Object 8"/>
          <p:cNvGraphicFramePr/>
          <p:nvPr/>
        </p:nvGraphicFramePr>
        <p:xfrm>
          <a:off x="2160" y="2160"/>
          <a:ext cx="1800" cy="1800"/>
        </p:xfrm>
        <a:graphic>
          <a:graphicData uri="http://schemas.openxmlformats.org/presentationml/2006/ole">
            <p:oleObj r:id="rId2" spid="">
              <p:embed/>
              <p:pic>
                <p:nvPicPr>
                  <p:cNvPr id="811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12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121" name="Picture 4" descr=""/>
          <p:cNvPicPr/>
          <p:nvPr/>
        </p:nvPicPr>
        <p:blipFill>
          <a:blip r:embed="rId4"/>
          <a:stretch/>
        </p:blipFill>
        <p:spPr>
          <a:xfrm>
            <a:off x="10698120" y="6001200"/>
            <a:ext cx="1172880" cy="600480"/>
          </a:xfrm>
          <a:prstGeom prst="rect">
            <a:avLst/>
          </a:prstGeom>
          <a:noFill/>
          <a:ln w="0">
            <a:noFill/>
          </a:ln>
        </p:spPr>
      </p:pic>
      <p:sp>
        <p:nvSpPr>
          <p:cNvPr id="812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123" name="Tijdelijke aanduiding voor afbeelding 6" descr="Afbeelding met vrouw&#10;&#10;Automatisch gegenereerde beschrijving"/>
          <p:cNvPicPr/>
          <p:nvPr/>
        </p:nvPicPr>
        <p:blipFill>
          <a:blip r:embed="rId5"/>
          <a:stretch/>
        </p:blipFill>
        <p:spPr>
          <a:xfrm>
            <a:off x="0" y="0"/>
            <a:ext cx="12191760" cy="6857640"/>
          </a:xfrm>
          <a:prstGeom prst="rect">
            <a:avLst/>
          </a:prstGeom>
          <a:noFill/>
          <a:ln w="0">
            <a:noFill/>
          </a:ln>
        </p:spPr>
      </p:pic>
      <p:sp>
        <p:nvSpPr>
          <p:cNvPr id="812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125"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12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127" name="Groep 9"/>
          <p:cNvGrpSpPr/>
          <p:nvPr/>
        </p:nvGrpSpPr>
        <p:grpSpPr>
          <a:xfrm>
            <a:off x="12263040" y="696600"/>
            <a:ext cx="1129680" cy="756360"/>
            <a:chOff x="12263040" y="696600"/>
            <a:chExt cx="1129680" cy="756360"/>
          </a:xfrm>
        </p:grpSpPr>
        <p:sp>
          <p:nvSpPr>
            <p:cNvPr id="8128"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129"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72" r:id="rId7"/>
  </p:sldLayoutIdLst>
</p:sldMaster>
</file>

<file path=ppt/slideMasters/slideMaster40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132" name="Object 8"/>
          <p:cNvGraphicFramePr/>
          <p:nvPr/>
        </p:nvGraphicFramePr>
        <p:xfrm>
          <a:off x="2160" y="2160"/>
          <a:ext cx="1800" cy="1800"/>
        </p:xfrm>
        <a:graphic>
          <a:graphicData uri="http://schemas.openxmlformats.org/presentationml/2006/ole">
            <p:oleObj r:id="rId2" spid="">
              <p:embed/>
              <p:pic>
                <p:nvPicPr>
                  <p:cNvPr id="813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13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135" name="Picture 4" descr=""/>
          <p:cNvPicPr/>
          <p:nvPr/>
        </p:nvPicPr>
        <p:blipFill>
          <a:blip r:embed="rId4"/>
          <a:stretch/>
        </p:blipFill>
        <p:spPr>
          <a:xfrm>
            <a:off x="10698120" y="6001200"/>
            <a:ext cx="1172880" cy="600480"/>
          </a:xfrm>
          <a:prstGeom prst="rect">
            <a:avLst/>
          </a:prstGeom>
          <a:noFill/>
          <a:ln w="0">
            <a:noFill/>
          </a:ln>
        </p:spPr>
      </p:pic>
      <p:sp>
        <p:nvSpPr>
          <p:cNvPr id="813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137" name="Tijdelijke aanduiding voor afbeelding 6" descr=""/>
          <p:cNvPicPr/>
          <p:nvPr/>
        </p:nvPicPr>
        <p:blipFill>
          <a:blip r:embed="rId5"/>
          <a:stretch/>
        </p:blipFill>
        <p:spPr>
          <a:xfrm flipH="1">
            <a:off x="360" y="0"/>
            <a:ext cx="12191760" cy="6857640"/>
          </a:xfrm>
          <a:prstGeom prst="rect">
            <a:avLst/>
          </a:prstGeom>
          <a:noFill/>
          <a:ln w="0">
            <a:noFill/>
          </a:ln>
        </p:spPr>
      </p:pic>
      <p:sp>
        <p:nvSpPr>
          <p:cNvPr id="813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139"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140"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141" name="Groep 9"/>
          <p:cNvGrpSpPr/>
          <p:nvPr/>
        </p:nvGrpSpPr>
        <p:grpSpPr>
          <a:xfrm>
            <a:off x="12263040" y="696600"/>
            <a:ext cx="1129680" cy="756360"/>
            <a:chOff x="12263040" y="696600"/>
            <a:chExt cx="1129680" cy="756360"/>
          </a:xfrm>
        </p:grpSpPr>
        <p:sp>
          <p:nvSpPr>
            <p:cNvPr id="8142"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143"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74" r:id="rId7"/>
  </p:sldLayoutIdLst>
</p:sldMaster>
</file>

<file path=ppt/slideMasters/slideMaster40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146" name="Object 8"/>
          <p:cNvGraphicFramePr/>
          <p:nvPr/>
        </p:nvGraphicFramePr>
        <p:xfrm>
          <a:off x="2160" y="2160"/>
          <a:ext cx="1800" cy="1800"/>
        </p:xfrm>
        <a:graphic>
          <a:graphicData uri="http://schemas.openxmlformats.org/presentationml/2006/ole">
            <p:oleObj r:id="rId2" spid="">
              <p:embed/>
              <p:pic>
                <p:nvPicPr>
                  <p:cNvPr id="814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148"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149" name="Picture 4" descr=""/>
          <p:cNvPicPr/>
          <p:nvPr/>
        </p:nvPicPr>
        <p:blipFill>
          <a:blip r:embed="rId4"/>
          <a:stretch/>
        </p:blipFill>
        <p:spPr>
          <a:xfrm>
            <a:off x="10698120" y="6001200"/>
            <a:ext cx="1172880" cy="600480"/>
          </a:xfrm>
          <a:prstGeom prst="rect">
            <a:avLst/>
          </a:prstGeom>
          <a:noFill/>
          <a:ln w="0">
            <a:noFill/>
          </a:ln>
        </p:spPr>
      </p:pic>
      <p:sp>
        <p:nvSpPr>
          <p:cNvPr id="8150"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151" name="Tijdelijke aanduiding voor afbeelding 6" descr="Afbeelding met sneeuw, muur, binnen, man&#10;&#10;Automatisch gegenereerde beschrijving"/>
          <p:cNvPicPr/>
          <p:nvPr/>
        </p:nvPicPr>
        <p:blipFill>
          <a:blip r:embed="rId5"/>
          <a:stretch/>
        </p:blipFill>
        <p:spPr>
          <a:xfrm>
            <a:off x="0" y="0"/>
            <a:ext cx="12191760" cy="6857640"/>
          </a:xfrm>
          <a:prstGeom prst="rect">
            <a:avLst/>
          </a:prstGeom>
          <a:noFill/>
          <a:ln w="0">
            <a:noFill/>
          </a:ln>
        </p:spPr>
      </p:pic>
      <p:sp>
        <p:nvSpPr>
          <p:cNvPr id="815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153"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154"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155" name="Groep 14"/>
          <p:cNvGrpSpPr/>
          <p:nvPr/>
        </p:nvGrpSpPr>
        <p:grpSpPr>
          <a:xfrm>
            <a:off x="12263040" y="696600"/>
            <a:ext cx="1129680" cy="756360"/>
            <a:chOff x="12263040" y="696600"/>
            <a:chExt cx="1129680" cy="756360"/>
          </a:xfrm>
        </p:grpSpPr>
        <p:sp>
          <p:nvSpPr>
            <p:cNvPr id="8156"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157"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76" r:id="rId7"/>
  </p:sldLayoutIdLst>
</p:sldMaster>
</file>

<file path=ppt/slideMasters/slideMaster40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160" name="Object 8"/>
          <p:cNvGraphicFramePr/>
          <p:nvPr/>
        </p:nvGraphicFramePr>
        <p:xfrm>
          <a:off x="2160" y="2160"/>
          <a:ext cx="1800" cy="1800"/>
        </p:xfrm>
        <a:graphic>
          <a:graphicData uri="http://schemas.openxmlformats.org/presentationml/2006/ole">
            <p:oleObj r:id="rId2" spid="">
              <p:embed/>
              <p:pic>
                <p:nvPicPr>
                  <p:cNvPr id="816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16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163" name="Picture 4" descr=""/>
          <p:cNvPicPr/>
          <p:nvPr/>
        </p:nvPicPr>
        <p:blipFill>
          <a:blip r:embed="rId4"/>
          <a:stretch/>
        </p:blipFill>
        <p:spPr>
          <a:xfrm>
            <a:off x="10698120" y="6001200"/>
            <a:ext cx="1172880" cy="600480"/>
          </a:xfrm>
          <a:prstGeom prst="rect">
            <a:avLst/>
          </a:prstGeom>
          <a:noFill/>
          <a:ln w="0">
            <a:noFill/>
          </a:ln>
        </p:spPr>
      </p:pic>
      <p:sp>
        <p:nvSpPr>
          <p:cNvPr id="816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165" name="Tijdelijke aanduiding voor afbeelding 6" descr="Afbeelding met muur, binnen, staand, hond&#10;&#10;Automatisch gegenereerde beschrijving"/>
          <p:cNvPicPr/>
          <p:nvPr/>
        </p:nvPicPr>
        <p:blipFill>
          <a:blip r:embed="rId5"/>
          <a:stretch/>
        </p:blipFill>
        <p:spPr>
          <a:xfrm>
            <a:off x="0" y="0"/>
            <a:ext cx="12191760" cy="6857640"/>
          </a:xfrm>
          <a:prstGeom prst="rect">
            <a:avLst/>
          </a:prstGeom>
          <a:noFill/>
          <a:ln w="0">
            <a:noFill/>
          </a:ln>
        </p:spPr>
      </p:pic>
      <p:sp>
        <p:nvSpPr>
          <p:cNvPr id="816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167"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16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169" name="Groep 14"/>
          <p:cNvGrpSpPr/>
          <p:nvPr/>
        </p:nvGrpSpPr>
        <p:grpSpPr>
          <a:xfrm>
            <a:off x="12263040" y="696600"/>
            <a:ext cx="1129680" cy="756360"/>
            <a:chOff x="12263040" y="696600"/>
            <a:chExt cx="1129680" cy="756360"/>
          </a:xfrm>
        </p:grpSpPr>
        <p:sp>
          <p:nvSpPr>
            <p:cNvPr id="8170"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171"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78" r:id="rId7"/>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71" name="think-cell data - do not delete"/>
          <p:cNvGraphicFramePr/>
          <p:nvPr/>
        </p:nvGraphicFramePr>
        <p:xfrm>
          <a:off x="1440" y="1440"/>
          <a:ext cx="1080" cy="1080"/>
        </p:xfrm>
        <a:graphic>
          <a:graphicData uri="http://schemas.openxmlformats.org/presentationml/2006/ole">
            <p:oleObj r:id="rId2" spid="">
              <p:embed/>
              <p:pic>
                <p:nvPicPr>
                  <p:cNvPr id="57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573" name="Picture 4" descr=""/>
          <p:cNvPicPr/>
          <p:nvPr/>
        </p:nvPicPr>
        <p:blipFill>
          <a:blip r:embed="rId4"/>
          <a:stretch/>
        </p:blipFill>
        <p:spPr>
          <a:xfrm>
            <a:off x="10698120" y="6001200"/>
            <a:ext cx="1172880" cy="600480"/>
          </a:xfrm>
          <a:prstGeom prst="rect">
            <a:avLst/>
          </a:prstGeom>
          <a:noFill/>
          <a:ln w="0">
            <a:noFill/>
          </a:ln>
        </p:spPr>
      </p:pic>
      <p:pic>
        <p:nvPicPr>
          <p:cNvPr id="574" name="Picture Placeholder 6" descr="A person and person sitting on a bench&#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575"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7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57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578" name="Groep 14"/>
          <p:cNvGrpSpPr/>
          <p:nvPr/>
        </p:nvGrpSpPr>
        <p:grpSpPr>
          <a:xfrm>
            <a:off x="12263040" y="576000"/>
            <a:ext cx="1129680" cy="756360"/>
            <a:chOff x="12263040" y="576000"/>
            <a:chExt cx="1129680" cy="756360"/>
          </a:xfrm>
        </p:grpSpPr>
        <p:sp>
          <p:nvSpPr>
            <p:cNvPr id="57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80"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30" r:id="rId7"/>
  </p:sldLayoutIdLst>
</p:sldMaster>
</file>

<file path=ppt/slideMasters/slideMaster4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174" name="Object 8"/>
          <p:cNvGraphicFramePr/>
          <p:nvPr/>
        </p:nvGraphicFramePr>
        <p:xfrm>
          <a:off x="2160" y="2160"/>
          <a:ext cx="1800" cy="1800"/>
        </p:xfrm>
        <a:graphic>
          <a:graphicData uri="http://schemas.openxmlformats.org/presentationml/2006/ole">
            <p:oleObj r:id="rId2" spid="">
              <p:embed/>
              <p:pic>
                <p:nvPicPr>
                  <p:cNvPr id="817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17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177" name="Picture 4" descr=""/>
          <p:cNvPicPr/>
          <p:nvPr/>
        </p:nvPicPr>
        <p:blipFill>
          <a:blip r:embed="rId4"/>
          <a:stretch/>
        </p:blipFill>
        <p:spPr>
          <a:xfrm>
            <a:off x="10698120" y="6001200"/>
            <a:ext cx="1172880" cy="600480"/>
          </a:xfrm>
          <a:prstGeom prst="rect">
            <a:avLst/>
          </a:prstGeom>
          <a:noFill/>
          <a:ln w="0">
            <a:noFill/>
          </a:ln>
        </p:spPr>
      </p:pic>
      <p:sp>
        <p:nvSpPr>
          <p:cNvPr id="817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179"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18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181" name="PlaceHolder 2"/>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indent="0" defTabSz="914400">
              <a:lnSpc>
                <a:spcPct val="113000"/>
              </a:lnSpc>
              <a:spcBef>
                <a:spcPts val="1599"/>
              </a:spcBef>
              <a:buNone/>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182" name="PlaceHolder 3"/>
          <p:cNvSpPr>
            <a:spLocks noGrp="1"/>
          </p:cNvSpPr>
          <p:nvPr>
            <p:ph type="body"/>
          </p:nvPr>
        </p:nvSpPr>
        <p:spPr>
          <a:xfrm>
            <a:off x="662400" y="374400"/>
            <a:ext cx="1737360" cy="1046160"/>
          </a:xfrm>
          <a:prstGeom prst="rect">
            <a:avLst/>
          </a:prstGeom>
          <a:blipFill rotWithShape="0">
            <a:blip r:embed="rId5"/>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183" name="Groep 10"/>
          <p:cNvGrpSpPr/>
          <p:nvPr/>
        </p:nvGrpSpPr>
        <p:grpSpPr>
          <a:xfrm>
            <a:off x="12263040" y="696600"/>
            <a:ext cx="1129680" cy="756360"/>
            <a:chOff x="12263040" y="696600"/>
            <a:chExt cx="1129680" cy="756360"/>
          </a:xfrm>
        </p:grpSpPr>
        <p:sp>
          <p:nvSpPr>
            <p:cNvPr id="8184"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185" name="Tekstvak 13"/>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80" r:id="rId6"/>
  </p:sldLayoutIdLst>
</p:sldMaster>
</file>

<file path=ppt/slideMasters/slideMaster4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188" name="Object 8"/>
          <p:cNvGraphicFramePr/>
          <p:nvPr/>
        </p:nvGraphicFramePr>
        <p:xfrm>
          <a:off x="2160" y="2160"/>
          <a:ext cx="1800" cy="1800"/>
        </p:xfrm>
        <a:graphic>
          <a:graphicData uri="http://schemas.openxmlformats.org/presentationml/2006/ole">
            <p:oleObj r:id="rId2" spid="">
              <p:embed/>
              <p:pic>
                <p:nvPicPr>
                  <p:cNvPr id="818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19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191" name="Picture 4" descr=""/>
          <p:cNvPicPr/>
          <p:nvPr/>
        </p:nvPicPr>
        <p:blipFill>
          <a:blip r:embed="rId4"/>
          <a:stretch/>
        </p:blipFill>
        <p:spPr>
          <a:xfrm>
            <a:off x="10698120" y="6001200"/>
            <a:ext cx="1172880" cy="600480"/>
          </a:xfrm>
          <a:prstGeom prst="rect">
            <a:avLst/>
          </a:prstGeom>
          <a:noFill/>
          <a:ln w="0">
            <a:noFill/>
          </a:ln>
        </p:spPr>
      </p:pic>
      <p:sp>
        <p:nvSpPr>
          <p:cNvPr id="819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193" name="Tijdelijke aanduiding voor afbeelding 6" descr="Afbeelding met muur, binnen, meubels&#10;&#10;Automatisch gegenereerde beschrijving"/>
          <p:cNvPicPr/>
          <p:nvPr/>
        </p:nvPicPr>
        <p:blipFill>
          <a:blip r:embed="rId5"/>
          <a:srcRect l="0" t="8792" r="0" b="8792"/>
          <a:stretch/>
        </p:blipFill>
        <p:spPr>
          <a:xfrm flipH="1">
            <a:off x="360" y="0"/>
            <a:ext cx="12191760" cy="6857640"/>
          </a:xfrm>
          <a:prstGeom prst="rect">
            <a:avLst/>
          </a:prstGeom>
          <a:noFill/>
          <a:ln w="0">
            <a:noFill/>
          </a:ln>
        </p:spPr>
      </p:pic>
      <p:sp>
        <p:nvSpPr>
          <p:cNvPr id="819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195"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19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197" name="Groep 14"/>
          <p:cNvGrpSpPr/>
          <p:nvPr/>
        </p:nvGrpSpPr>
        <p:grpSpPr>
          <a:xfrm>
            <a:off x="12263040" y="696600"/>
            <a:ext cx="1129680" cy="756360"/>
            <a:chOff x="12263040" y="696600"/>
            <a:chExt cx="1129680" cy="756360"/>
          </a:xfrm>
        </p:grpSpPr>
        <p:sp>
          <p:nvSpPr>
            <p:cNvPr id="8198"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199"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82" r:id="rId7"/>
  </p:sldLayoutIdLst>
</p:sldMaster>
</file>

<file path=ppt/slideMasters/slideMaster4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202" name="Object 8"/>
          <p:cNvGraphicFramePr/>
          <p:nvPr/>
        </p:nvGraphicFramePr>
        <p:xfrm>
          <a:off x="2160" y="2160"/>
          <a:ext cx="1800" cy="1800"/>
        </p:xfrm>
        <a:graphic>
          <a:graphicData uri="http://schemas.openxmlformats.org/presentationml/2006/ole">
            <p:oleObj r:id="rId2" spid="">
              <p:embed/>
              <p:pic>
                <p:nvPicPr>
                  <p:cNvPr id="820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20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205" name="Picture 4" descr=""/>
          <p:cNvPicPr/>
          <p:nvPr/>
        </p:nvPicPr>
        <p:blipFill>
          <a:blip r:embed="rId4"/>
          <a:stretch/>
        </p:blipFill>
        <p:spPr>
          <a:xfrm>
            <a:off x="10698120" y="6001200"/>
            <a:ext cx="1172880" cy="600480"/>
          </a:xfrm>
          <a:prstGeom prst="rect">
            <a:avLst/>
          </a:prstGeom>
          <a:noFill/>
          <a:ln w="0">
            <a:noFill/>
          </a:ln>
        </p:spPr>
      </p:pic>
      <p:sp>
        <p:nvSpPr>
          <p:cNvPr id="820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207" name="Tijdelijke aanduiding voor afbeelding 6" descr="Afbeelding met muur, man, binnen, persoon&#10;&#10;Automatisch gegenereerde beschrijving"/>
          <p:cNvPicPr/>
          <p:nvPr/>
        </p:nvPicPr>
        <p:blipFill>
          <a:blip r:embed="rId5"/>
          <a:stretch/>
        </p:blipFill>
        <p:spPr>
          <a:xfrm>
            <a:off x="0" y="0"/>
            <a:ext cx="12191760" cy="6857640"/>
          </a:xfrm>
          <a:prstGeom prst="rect">
            <a:avLst/>
          </a:prstGeom>
          <a:noFill/>
          <a:ln w="0">
            <a:noFill/>
          </a:ln>
        </p:spPr>
      </p:pic>
      <p:sp>
        <p:nvSpPr>
          <p:cNvPr id="820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209"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210"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211" name="Groep 14"/>
          <p:cNvGrpSpPr/>
          <p:nvPr/>
        </p:nvGrpSpPr>
        <p:grpSpPr>
          <a:xfrm>
            <a:off x="12263040" y="696600"/>
            <a:ext cx="1129680" cy="756360"/>
            <a:chOff x="12263040" y="696600"/>
            <a:chExt cx="1129680" cy="756360"/>
          </a:xfrm>
        </p:grpSpPr>
        <p:sp>
          <p:nvSpPr>
            <p:cNvPr id="8212"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213"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84" r:id="rId7"/>
  </p:sldLayoutIdLst>
</p:sldMaster>
</file>

<file path=ppt/slideMasters/slideMaster4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216" name="Object 8"/>
          <p:cNvGraphicFramePr/>
          <p:nvPr/>
        </p:nvGraphicFramePr>
        <p:xfrm>
          <a:off x="2160" y="2160"/>
          <a:ext cx="1800" cy="1800"/>
        </p:xfrm>
        <a:graphic>
          <a:graphicData uri="http://schemas.openxmlformats.org/presentationml/2006/ole">
            <p:oleObj r:id="rId2" spid="">
              <p:embed/>
              <p:pic>
                <p:nvPicPr>
                  <p:cNvPr id="821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218"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219" name="Picture 4" descr=""/>
          <p:cNvPicPr/>
          <p:nvPr/>
        </p:nvPicPr>
        <p:blipFill>
          <a:blip r:embed="rId4"/>
          <a:stretch/>
        </p:blipFill>
        <p:spPr>
          <a:xfrm>
            <a:off x="10698120" y="6001200"/>
            <a:ext cx="1172880" cy="600480"/>
          </a:xfrm>
          <a:prstGeom prst="rect">
            <a:avLst/>
          </a:prstGeom>
          <a:noFill/>
          <a:ln w="0">
            <a:noFill/>
          </a:ln>
        </p:spPr>
      </p:pic>
      <p:sp>
        <p:nvSpPr>
          <p:cNvPr id="8220"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221" name="Tijdelijke aanduiding voor afbeelding 6" descr="Afbeelding met muur, binnen&#10;&#10;Automatisch gegenereerde beschrijving"/>
          <p:cNvPicPr/>
          <p:nvPr/>
        </p:nvPicPr>
        <p:blipFill>
          <a:blip r:embed="rId5"/>
          <a:stretch/>
        </p:blipFill>
        <p:spPr>
          <a:xfrm>
            <a:off x="0" y="0"/>
            <a:ext cx="12191760" cy="6857640"/>
          </a:xfrm>
          <a:prstGeom prst="rect">
            <a:avLst/>
          </a:prstGeom>
          <a:noFill/>
          <a:ln w="0">
            <a:noFill/>
          </a:ln>
        </p:spPr>
      </p:pic>
      <p:sp>
        <p:nvSpPr>
          <p:cNvPr id="822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223"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224"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225" name="Groep 14"/>
          <p:cNvGrpSpPr/>
          <p:nvPr/>
        </p:nvGrpSpPr>
        <p:grpSpPr>
          <a:xfrm>
            <a:off x="12263040" y="696600"/>
            <a:ext cx="1129680" cy="756360"/>
            <a:chOff x="12263040" y="696600"/>
            <a:chExt cx="1129680" cy="756360"/>
          </a:xfrm>
        </p:grpSpPr>
        <p:sp>
          <p:nvSpPr>
            <p:cNvPr id="8226"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227"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86" r:id="rId7"/>
  </p:sldLayoutIdLst>
</p:sldMaster>
</file>

<file path=ppt/slideMasters/slideMaster4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230" name="Object 8"/>
          <p:cNvGraphicFramePr/>
          <p:nvPr/>
        </p:nvGraphicFramePr>
        <p:xfrm>
          <a:off x="2160" y="2160"/>
          <a:ext cx="1800" cy="1800"/>
        </p:xfrm>
        <a:graphic>
          <a:graphicData uri="http://schemas.openxmlformats.org/presentationml/2006/ole">
            <p:oleObj r:id="rId2" spid="">
              <p:embed/>
              <p:pic>
                <p:nvPicPr>
                  <p:cNvPr id="823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23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233" name="Picture 4" descr=""/>
          <p:cNvPicPr/>
          <p:nvPr/>
        </p:nvPicPr>
        <p:blipFill>
          <a:blip r:embed="rId4"/>
          <a:stretch/>
        </p:blipFill>
        <p:spPr>
          <a:xfrm>
            <a:off x="10698120" y="6001200"/>
            <a:ext cx="1172880" cy="600480"/>
          </a:xfrm>
          <a:prstGeom prst="rect">
            <a:avLst/>
          </a:prstGeom>
          <a:noFill/>
          <a:ln w="0">
            <a:noFill/>
          </a:ln>
        </p:spPr>
      </p:pic>
      <p:sp>
        <p:nvSpPr>
          <p:cNvPr id="823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235" name="Tijdelijke aanduiding voor afbeelding 6" descr="Afbeelding met binnen, muur&#10;&#10;Automatisch gegenereerde beschrijving"/>
          <p:cNvPicPr/>
          <p:nvPr/>
        </p:nvPicPr>
        <p:blipFill>
          <a:blip r:embed="rId5"/>
          <a:stretch/>
        </p:blipFill>
        <p:spPr>
          <a:xfrm>
            <a:off x="0" y="0"/>
            <a:ext cx="12191760" cy="6857640"/>
          </a:xfrm>
          <a:prstGeom prst="rect">
            <a:avLst/>
          </a:prstGeom>
          <a:noFill/>
          <a:ln w="0">
            <a:noFill/>
          </a:ln>
        </p:spPr>
      </p:pic>
      <p:sp>
        <p:nvSpPr>
          <p:cNvPr id="823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237"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23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239" name="Groep 14"/>
          <p:cNvGrpSpPr/>
          <p:nvPr/>
        </p:nvGrpSpPr>
        <p:grpSpPr>
          <a:xfrm>
            <a:off x="12263040" y="696600"/>
            <a:ext cx="1129680" cy="756360"/>
            <a:chOff x="12263040" y="696600"/>
            <a:chExt cx="1129680" cy="756360"/>
          </a:xfrm>
        </p:grpSpPr>
        <p:sp>
          <p:nvSpPr>
            <p:cNvPr id="8240"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241"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88" r:id="rId7"/>
  </p:sldLayoutIdLst>
</p:sldMaster>
</file>

<file path=ppt/slideMasters/slideMaster4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244" name="Object 8"/>
          <p:cNvGraphicFramePr/>
          <p:nvPr/>
        </p:nvGraphicFramePr>
        <p:xfrm>
          <a:off x="2160" y="2160"/>
          <a:ext cx="1800" cy="1800"/>
        </p:xfrm>
        <a:graphic>
          <a:graphicData uri="http://schemas.openxmlformats.org/presentationml/2006/ole">
            <p:oleObj r:id="rId2" spid="">
              <p:embed/>
              <p:pic>
                <p:nvPicPr>
                  <p:cNvPr id="824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24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247" name="Picture 4" descr=""/>
          <p:cNvPicPr/>
          <p:nvPr/>
        </p:nvPicPr>
        <p:blipFill>
          <a:blip r:embed="rId4"/>
          <a:stretch/>
        </p:blipFill>
        <p:spPr>
          <a:xfrm>
            <a:off x="10698120" y="6001200"/>
            <a:ext cx="1172880" cy="600480"/>
          </a:xfrm>
          <a:prstGeom prst="rect">
            <a:avLst/>
          </a:prstGeom>
          <a:noFill/>
          <a:ln w="0">
            <a:noFill/>
          </a:ln>
        </p:spPr>
      </p:pic>
      <p:sp>
        <p:nvSpPr>
          <p:cNvPr id="824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249" name="Tijdelijke aanduiding voor afbeelding 6" descr="Afbeelding met muur, binnen, kast, persoon&#10;&#10;Automatisch gegenereerde beschrijving"/>
          <p:cNvPicPr/>
          <p:nvPr/>
        </p:nvPicPr>
        <p:blipFill>
          <a:blip r:embed="rId5"/>
          <a:stretch/>
        </p:blipFill>
        <p:spPr>
          <a:xfrm>
            <a:off x="0" y="0"/>
            <a:ext cx="12191760" cy="6857640"/>
          </a:xfrm>
          <a:prstGeom prst="rect">
            <a:avLst/>
          </a:prstGeom>
          <a:noFill/>
          <a:ln w="0">
            <a:noFill/>
          </a:ln>
        </p:spPr>
      </p:pic>
      <p:sp>
        <p:nvSpPr>
          <p:cNvPr id="825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251"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25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253" name="Groep 14"/>
          <p:cNvGrpSpPr/>
          <p:nvPr/>
        </p:nvGrpSpPr>
        <p:grpSpPr>
          <a:xfrm>
            <a:off x="12263040" y="696600"/>
            <a:ext cx="1129680" cy="756360"/>
            <a:chOff x="12263040" y="696600"/>
            <a:chExt cx="1129680" cy="756360"/>
          </a:xfrm>
        </p:grpSpPr>
        <p:sp>
          <p:nvSpPr>
            <p:cNvPr id="8254"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255"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490" r:id="rId7"/>
  </p:sldLayoutIdLst>
</p:sldMaster>
</file>

<file path=ppt/slideMasters/slideMaster4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258" name="Object 8"/>
          <p:cNvGraphicFramePr/>
          <p:nvPr/>
        </p:nvGraphicFramePr>
        <p:xfrm>
          <a:off x="2160" y="2160"/>
          <a:ext cx="1800" cy="1800"/>
        </p:xfrm>
        <a:graphic>
          <a:graphicData uri="http://schemas.openxmlformats.org/presentationml/2006/ole">
            <p:oleObj r:id="rId2" spid="">
              <p:embed/>
              <p:pic>
                <p:nvPicPr>
                  <p:cNvPr id="825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26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261" name="Picture 4" descr=""/>
          <p:cNvPicPr/>
          <p:nvPr/>
        </p:nvPicPr>
        <p:blipFill>
          <a:blip r:embed="rId4"/>
          <a:stretch/>
        </p:blipFill>
        <p:spPr>
          <a:xfrm>
            <a:off x="10698120" y="6001200"/>
            <a:ext cx="1172880" cy="600480"/>
          </a:xfrm>
          <a:prstGeom prst="rect">
            <a:avLst/>
          </a:prstGeom>
          <a:noFill/>
          <a:ln w="0">
            <a:noFill/>
          </a:ln>
        </p:spPr>
      </p:pic>
      <p:sp>
        <p:nvSpPr>
          <p:cNvPr id="826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263" name="PlaceHolder 1"/>
          <p:cNvSpPr>
            <a:spLocks noGrp="1"/>
          </p:cNvSpPr>
          <p:nvPr>
            <p:ph type="title"/>
          </p:nvPr>
        </p:nvSpPr>
        <p:spPr>
          <a:xfrm>
            <a:off x="1007640" y="2620800"/>
            <a:ext cx="3168360" cy="2459880"/>
          </a:xfrm>
          <a:prstGeom prst="rect">
            <a:avLst/>
          </a:prstGeom>
          <a:noFill/>
          <a:ln w="0">
            <a:noFill/>
          </a:ln>
        </p:spPr>
        <p:txBody>
          <a:bodyPr lIns="0" rIns="0" tIns="0" bIns="0" anchor="b">
            <a:noAutofit/>
          </a:bodyPr>
          <a:p>
            <a:pPr indent="0" defTabSz="914400">
              <a:lnSpc>
                <a:spcPct val="90000"/>
              </a:lnSpc>
              <a:buNone/>
            </a:pPr>
            <a:r>
              <a:rPr b="0" lang="en-US" sz="3200" strike="noStrike" u="none">
                <a:solidFill>
                  <a:schemeClr val="accent1"/>
                </a:solidFill>
                <a:effectLst/>
                <a:uFillTx/>
                <a:latin typeface="Verdana"/>
              </a:rPr>
              <a:t>Click to edit Master title style</a:t>
            </a:r>
            <a:endParaRPr b="0" lang="en-US" sz="3200" strike="noStrike" u="none">
              <a:solidFill>
                <a:schemeClr val="dk1"/>
              </a:solidFill>
              <a:effectLst/>
              <a:uFillTx/>
              <a:latin typeface="Verdana"/>
            </a:endParaRPr>
          </a:p>
        </p:txBody>
      </p:sp>
      <p:sp>
        <p:nvSpPr>
          <p:cNvPr id="8264" name="Tekstvak 12"/>
          <p:cNvSpPr/>
          <p:nvPr/>
        </p:nvSpPr>
        <p:spPr>
          <a:xfrm>
            <a:off x="100764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grpSp>
        <p:nvGrpSpPr>
          <p:cNvPr id="8265" name="Groep 4"/>
          <p:cNvGrpSpPr/>
          <p:nvPr/>
        </p:nvGrpSpPr>
        <p:grpSpPr>
          <a:xfrm>
            <a:off x="12263040" y="696600"/>
            <a:ext cx="1129680" cy="756360"/>
            <a:chOff x="12263040" y="696600"/>
            <a:chExt cx="1129680" cy="756360"/>
          </a:xfrm>
        </p:grpSpPr>
        <p:sp>
          <p:nvSpPr>
            <p:cNvPr id="8266"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267" name="Tekstvak 3"/>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8268" name="Afbeelding 7" descr=""/>
          <p:cNvPicPr/>
          <p:nvPr/>
        </p:nvPicPr>
        <p:blipFill>
          <a:blip r:embed="rId5"/>
          <a:stretch/>
        </p:blipFill>
        <p:spPr>
          <a:xfrm>
            <a:off x="648000" y="374400"/>
            <a:ext cx="1727280" cy="1046160"/>
          </a:xfrm>
          <a:prstGeom prst="rect">
            <a:avLst/>
          </a:prstGeom>
          <a:noFill/>
          <a:ln w="0">
            <a:noFill/>
          </a:ln>
        </p:spPr>
      </p:pic>
      <p:sp>
        <p:nvSpPr>
          <p:cNvPr id="8269" name="PlaceHolder 2"/>
          <p:cNvSpPr>
            <a:spLocks noGrp="1"/>
          </p:cNvSpPr>
          <p:nvPr>
            <p:ph type="body"/>
          </p:nvPr>
        </p:nvSpPr>
        <p:spPr>
          <a:xfrm>
            <a:off x="4526640" y="0"/>
            <a:ext cx="7665120" cy="58845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492" r:id="rId6"/>
  </p:sldLayoutIdLst>
</p:sldMaster>
</file>

<file path=ppt/slideMasters/slideMaster4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272" name="Object 8"/>
          <p:cNvGraphicFramePr/>
          <p:nvPr/>
        </p:nvGraphicFramePr>
        <p:xfrm>
          <a:off x="2160" y="2160"/>
          <a:ext cx="1800" cy="1800"/>
        </p:xfrm>
        <a:graphic>
          <a:graphicData uri="http://schemas.openxmlformats.org/presentationml/2006/ole">
            <p:oleObj r:id="rId2" spid="">
              <p:embed/>
              <p:pic>
                <p:nvPicPr>
                  <p:cNvPr id="827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27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275" name="Picture 4" descr=""/>
          <p:cNvPicPr/>
          <p:nvPr/>
        </p:nvPicPr>
        <p:blipFill>
          <a:blip r:embed="rId4"/>
          <a:stretch/>
        </p:blipFill>
        <p:spPr>
          <a:xfrm>
            <a:off x="10698120" y="6001200"/>
            <a:ext cx="1172880" cy="600480"/>
          </a:xfrm>
          <a:prstGeom prst="rect">
            <a:avLst/>
          </a:prstGeom>
          <a:noFill/>
          <a:ln w="0">
            <a:noFill/>
          </a:ln>
        </p:spPr>
      </p:pic>
      <p:sp>
        <p:nvSpPr>
          <p:cNvPr id="827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277"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278"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spcBef>
                <a:spcPts val="1599"/>
              </a:spcBef>
              <a:tabLst>
                <a:tab algn="l" pos="0"/>
              </a:tabLst>
            </a:pPr>
            <a:r>
              <a:rPr b="0" lang="nl-NL"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494" r:id="rId5"/>
  </p:sldLayoutIdLst>
</p:sldMaster>
</file>

<file path=ppt/slideMasters/slideMaster4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281" name="Object 8"/>
          <p:cNvGraphicFramePr/>
          <p:nvPr/>
        </p:nvGraphicFramePr>
        <p:xfrm>
          <a:off x="2160" y="2160"/>
          <a:ext cx="1800" cy="1800"/>
        </p:xfrm>
        <a:graphic>
          <a:graphicData uri="http://schemas.openxmlformats.org/presentationml/2006/ole">
            <p:oleObj r:id="rId2" spid="">
              <p:embed/>
              <p:pic>
                <p:nvPicPr>
                  <p:cNvPr id="8282"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283"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284" name="Picture 4" descr=""/>
          <p:cNvPicPr/>
          <p:nvPr/>
        </p:nvPicPr>
        <p:blipFill>
          <a:blip r:embed="rId4"/>
          <a:stretch/>
        </p:blipFill>
        <p:spPr>
          <a:xfrm>
            <a:off x="10698120" y="6001200"/>
            <a:ext cx="1172880" cy="600480"/>
          </a:xfrm>
          <a:prstGeom prst="rect">
            <a:avLst/>
          </a:prstGeom>
          <a:noFill/>
          <a:ln w="0">
            <a:noFill/>
          </a:ln>
        </p:spPr>
      </p:pic>
      <p:sp>
        <p:nvSpPr>
          <p:cNvPr id="8285"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286" name="Tijdelijke aanduiding voor afbeelding 4" descr="Afbeelding met man, muur, binnen, persoon&#10;&#10;Automatisch gegenereerde beschrijving"/>
          <p:cNvPicPr/>
          <p:nvPr/>
        </p:nvPicPr>
        <p:blipFill>
          <a:blip r:embed="rId5"/>
          <a:stretch/>
        </p:blipFill>
        <p:spPr>
          <a:xfrm>
            <a:off x="0" y="0"/>
            <a:ext cx="12191760" cy="6857640"/>
          </a:xfrm>
          <a:prstGeom prst="rect">
            <a:avLst/>
          </a:prstGeom>
          <a:noFill/>
          <a:ln w="0">
            <a:noFill/>
          </a:ln>
        </p:spPr>
      </p:pic>
      <p:sp>
        <p:nvSpPr>
          <p:cNvPr id="8287" name="Rechthoek: met één afgeronde hoek 2"/>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8288" name="Tekstvak 1"/>
          <p:cNvSpPr/>
          <p:nvPr/>
        </p:nvSpPr>
        <p:spPr>
          <a:xfrm>
            <a:off x="717840" y="3691800"/>
            <a:ext cx="275436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Sustainability</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496" r:id="rId6"/>
  </p:sldLayoutIdLst>
</p:sldMaster>
</file>

<file path=ppt/slideMasters/slideMaster4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291" name="Object 8"/>
          <p:cNvGraphicFramePr/>
          <p:nvPr/>
        </p:nvGraphicFramePr>
        <p:xfrm>
          <a:off x="2160" y="2160"/>
          <a:ext cx="1800" cy="1800"/>
        </p:xfrm>
        <a:graphic>
          <a:graphicData uri="http://schemas.openxmlformats.org/presentationml/2006/ole">
            <p:oleObj r:id="rId2" spid="">
              <p:embed/>
              <p:pic>
                <p:nvPicPr>
                  <p:cNvPr id="8292"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293"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294" name="Picture 4" descr=""/>
          <p:cNvPicPr/>
          <p:nvPr/>
        </p:nvPicPr>
        <p:blipFill>
          <a:blip r:embed="rId4"/>
          <a:stretch/>
        </p:blipFill>
        <p:spPr>
          <a:xfrm>
            <a:off x="10698120" y="6001200"/>
            <a:ext cx="1172880" cy="600480"/>
          </a:xfrm>
          <a:prstGeom prst="rect">
            <a:avLst/>
          </a:prstGeom>
          <a:noFill/>
          <a:ln w="0">
            <a:noFill/>
          </a:ln>
        </p:spPr>
      </p:pic>
      <p:sp>
        <p:nvSpPr>
          <p:cNvPr id="8295"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296" name="Tijdelijke aanduiding voor afbeelding 4" descr="Afbeelding met muur, binnen, staand, man&#10;&#10;Automatisch gegenereerde beschrijving"/>
          <p:cNvPicPr/>
          <p:nvPr/>
        </p:nvPicPr>
        <p:blipFill>
          <a:blip r:embed="rId5"/>
          <a:srcRect l="0" t="7970" r="0" b="7970"/>
          <a:stretch/>
        </p:blipFill>
        <p:spPr>
          <a:xfrm>
            <a:off x="0" y="0"/>
            <a:ext cx="12191760" cy="6857640"/>
          </a:xfrm>
          <a:prstGeom prst="rect">
            <a:avLst/>
          </a:prstGeom>
          <a:noFill/>
          <a:ln w="0">
            <a:noFill/>
          </a:ln>
        </p:spPr>
      </p:pic>
      <p:sp>
        <p:nvSpPr>
          <p:cNvPr id="8297" name="Rechthoek: met één afgeronde hoek 2"/>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8298" name="Tekstvak 1"/>
          <p:cNvSpPr/>
          <p:nvPr/>
        </p:nvSpPr>
        <p:spPr>
          <a:xfrm>
            <a:off x="717840" y="3691800"/>
            <a:ext cx="275436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Sustainability</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498" r:id="rId6"/>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83" name="think-cell data - do not delete"/>
          <p:cNvGraphicFramePr/>
          <p:nvPr/>
        </p:nvGraphicFramePr>
        <p:xfrm>
          <a:off x="1440" y="1440"/>
          <a:ext cx="1080" cy="1080"/>
        </p:xfrm>
        <a:graphic>
          <a:graphicData uri="http://schemas.openxmlformats.org/presentationml/2006/ole">
            <p:oleObj r:id="rId2" spid="">
              <p:embed/>
              <p:pic>
                <p:nvPicPr>
                  <p:cNvPr id="58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585" name="Picture 4" descr=""/>
          <p:cNvPicPr/>
          <p:nvPr/>
        </p:nvPicPr>
        <p:blipFill>
          <a:blip r:embed="rId4"/>
          <a:stretch/>
        </p:blipFill>
        <p:spPr>
          <a:xfrm>
            <a:off x="10698120" y="6001200"/>
            <a:ext cx="1172880" cy="600480"/>
          </a:xfrm>
          <a:prstGeom prst="rect">
            <a:avLst/>
          </a:prstGeom>
          <a:noFill/>
          <a:ln w="0">
            <a:noFill/>
          </a:ln>
        </p:spPr>
      </p:pic>
      <p:pic>
        <p:nvPicPr>
          <p:cNvPr id="586" name="Tijdelijke aanduiding voor afbeelding 6" descr=""/>
          <p:cNvPicPr/>
          <p:nvPr/>
        </p:nvPicPr>
        <p:blipFill>
          <a:blip r:embed="rId5"/>
          <a:stretch/>
        </p:blipFill>
        <p:spPr>
          <a:xfrm>
            <a:off x="0" y="0"/>
            <a:ext cx="12191760" cy="6857640"/>
          </a:xfrm>
          <a:prstGeom prst="rect">
            <a:avLst/>
          </a:prstGeom>
          <a:noFill/>
          <a:ln w="0">
            <a:noFill/>
          </a:ln>
        </p:spPr>
      </p:pic>
      <p:sp>
        <p:nvSpPr>
          <p:cNvPr id="587"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58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589" name="Groep 14"/>
          <p:cNvGrpSpPr/>
          <p:nvPr/>
        </p:nvGrpSpPr>
        <p:grpSpPr>
          <a:xfrm>
            <a:off x="12263040" y="576000"/>
            <a:ext cx="1129680" cy="756360"/>
            <a:chOff x="12263040" y="576000"/>
            <a:chExt cx="1129680" cy="756360"/>
          </a:xfrm>
        </p:grpSpPr>
        <p:sp>
          <p:nvSpPr>
            <p:cNvPr id="590"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591"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59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32" r:id="rId7"/>
  </p:sldLayoutIdLst>
</p:sldMaster>
</file>

<file path=ppt/slideMasters/slideMaster4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01" name="Object 8"/>
          <p:cNvGraphicFramePr/>
          <p:nvPr/>
        </p:nvGraphicFramePr>
        <p:xfrm>
          <a:off x="2160" y="2160"/>
          <a:ext cx="1800" cy="1800"/>
        </p:xfrm>
        <a:graphic>
          <a:graphicData uri="http://schemas.openxmlformats.org/presentationml/2006/ole">
            <p:oleObj r:id="rId2" spid="">
              <p:embed/>
              <p:pic>
                <p:nvPicPr>
                  <p:cNvPr id="8302"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303"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304" name="Picture 4" descr=""/>
          <p:cNvPicPr/>
          <p:nvPr/>
        </p:nvPicPr>
        <p:blipFill>
          <a:blip r:embed="rId4"/>
          <a:stretch/>
        </p:blipFill>
        <p:spPr>
          <a:xfrm>
            <a:off x="10698120" y="6001200"/>
            <a:ext cx="1172880" cy="600480"/>
          </a:xfrm>
          <a:prstGeom prst="rect">
            <a:avLst/>
          </a:prstGeom>
          <a:noFill/>
          <a:ln w="0">
            <a:noFill/>
          </a:ln>
        </p:spPr>
      </p:pic>
      <p:sp>
        <p:nvSpPr>
          <p:cNvPr id="8305"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306" name="Tijdelijke aanduiding voor afbeelding 4" descr="Afbeelding met man, staand, muur&#10;&#10;Automatisch gegenereerde beschrijving"/>
          <p:cNvPicPr/>
          <p:nvPr/>
        </p:nvPicPr>
        <p:blipFill>
          <a:blip r:embed="rId5"/>
          <a:srcRect l="0" t="7970" r="0" b="7970"/>
          <a:stretch/>
        </p:blipFill>
        <p:spPr>
          <a:xfrm>
            <a:off x="0" y="0"/>
            <a:ext cx="12191760" cy="6857640"/>
          </a:xfrm>
          <a:prstGeom prst="rect">
            <a:avLst/>
          </a:prstGeom>
          <a:noFill/>
          <a:ln w="0">
            <a:noFill/>
          </a:ln>
        </p:spPr>
      </p:pic>
      <p:sp>
        <p:nvSpPr>
          <p:cNvPr id="8307" name="Rechthoek: met één afgeronde hoek 2"/>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8308" name="Tekstvak 1"/>
          <p:cNvSpPr/>
          <p:nvPr/>
        </p:nvSpPr>
        <p:spPr>
          <a:xfrm>
            <a:off x="717840" y="3691800"/>
            <a:ext cx="275436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Sustainability</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500" r:id="rId6"/>
  </p:sldLayoutIdLst>
</p:sldMaster>
</file>

<file path=ppt/slideMasters/slideMaster4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11" name="Object 8"/>
          <p:cNvGraphicFramePr/>
          <p:nvPr/>
        </p:nvGraphicFramePr>
        <p:xfrm>
          <a:off x="2160" y="2160"/>
          <a:ext cx="1800" cy="1800"/>
        </p:xfrm>
        <a:graphic>
          <a:graphicData uri="http://schemas.openxmlformats.org/presentationml/2006/ole">
            <p:oleObj r:id="rId2" spid="">
              <p:embed/>
              <p:pic>
                <p:nvPicPr>
                  <p:cNvPr id="8312"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313"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314" name="Picture 4" descr=""/>
          <p:cNvPicPr/>
          <p:nvPr/>
        </p:nvPicPr>
        <p:blipFill>
          <a:blip r:embed="rId4"/>
          <a:stretch/>
        </p:blipFill>
        <p:spPr>
          <a:xfrm>
            <a:off x="10698120" y="6001200"/>
            <a:ext cx="1172880" cy="600480"/>
          </a:xfrm>
          <a:prstGeom prst="rect">
            <a:avLst/>
          </a:prstGeom>
          <a:noFill/>
          <a:ln w="0">
            <a:noFill/>
          </a:ln>
        </p:spPr>
      </p:pic>
      <p:sp>
        <p:nvSpPr>
          <p:cNvPr id="8315"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316" name="Picture Placeholder 6" descr=""/>
          <p:cNvPicPr/>
          <p:nvPr/>
        </p:nvPicPr>
        <p:blipFill>
          <a:blip r:embed="rId5"/>
          <a:stretch/>
        </p:blipFill>
        <p:spPr>
          <a:xfrm>
            <a:off x="0" y="0"/>
            <a:ext cx="12191760" cy="6857640"/>
          </a:xfrm>
          <a:prstGeom prst="rect">
            <a:avLst/>
          </a:prstGeom>
          <a:noFill/>
          <a:ln w="0">
            <a:noFill/>
          </a:ln>
        </p:spPr>
      </p:pic>
      <p:sp>
        <p:nvSpPr>
          <p:cNvPr id="831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318"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319"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320" name="Groep 9"/>
          <p:cNvGrpSpPr/>
          <p:nvPr/>
        </p:nvGrpSpPr>
        <p:grpSpPr>
          <a:xfrm>
            <a:off x="12263040" y="696600"/>
            <a:ext cx="1129680" cy="756360"/>
            <a:chOff x="12263040" y="696600"/>
            <a:chExt cx="1129680" cy="756360"/>
          </a:xfrm>
        </p:grpSpPr>
        <p:sp>
          <p:nvSpPr>
            <p:cNvPr id="8321"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322" name="Tekstvak 15"/>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502" r:id="rId7"/>
  </p:sldLayoutIdLst>
</p:sldMaster>
</file>

<file path=ppt/slideMasters/slideMaster4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25" name="Object 8"/>
          <p:cNvGraphicFramePr/>
          <p:nvPr/>
        </p:nvGraphicFramePr>
        <p:xfrm>
          <a:off x="2160" y="2160"/>
          <a:ext cx="1800" cy="1800"/>
        </p:xfrm>
        <a:graphic>
          <a:graphicData uri="http://schemas.openxmlformats.org/presentationml/2006/ole">
            <p:oleObj r:id="rId2" spid="">
              <p:embed/>
              <p:pic>
                <p:nvPicPr>
                  <p:cNvPr id="832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327"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328" name="Picture 4" descr=""/>
          <p:cNvPicPr/>
          <p:nvPr/>
        </p:nvPicPr>
        <p:blipFill>
          <a:blip r:embed="rId4"/>
          <a:stretch/>
        </p:blipFill>
        <p:spPr>
          <a:xfrm>
            <a:off x="10698120" y="6001200"/>
            <a:ext cx="1172880" cy="600480"/>
          </a:xfrm>
          <a:prstGeom prst="rect">
            <a:avLst/>
          </a:prstGeom>
          <a:noFill/>
          <a:ln w="0">
            <a:noFill/>
          </a:ln>
        </p:spPr>
      </p:pic>
      <p:sp>
        <p:nvSpPr>
          <p:cNvPr id="8329"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330" name="Tijdelijke aanduiding voor afbeelding 4" descr="Afbeelding met muur, binnen, man, kast&#10;&#10;Automatisch gegenereerde beschrijving"/>
          <p:cNvPicPr/>
          <p:nvPr/>
        </p:nvPicPr>
        <p:blipFill>
          <a:blip r:embed="rId5"/>
          <a:srcRect l="0" t="8297" r="0" b="8297"/>
          <a:stretch/>
        </p:blipFill>
        <p:spPr>
          <a:xfrm>
            <a:off x="0" y="0"/>
            <a:ext cx="12191760" cy="6857640"/>
          </a:xfrm>
          <a:prstGeom prst="rect">
            <a:avLst/>
          </a:prstGeom>
          <a:noFill/>
          <a:ln w="0">
            <a:noFill/>
          </a:ln>
        </p:spPr>
      </p:pic>
      <p:sp>
        <p:nvSpPr>
          <p:cNvPr id="8331" name="Rechthoek: met één afgeronde hoek 5"/>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8332" name="Tekstvak 1"/>
          <p:cNvSpPr/>
          <p:nvPr/>
        </p:nvSpPr>
        <p:spPr>
          <a:xfrm>
            <a:off x="717840" y="3691800"/>
            <a:ext cx="892800" cy="54648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R&amp;D</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504" r:id="rId6"/>
  </p:sldLayoutIdLst>
</p:sldMaster>
</file>

<file path=ppt/slideMasters/slideMaster4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35" name="Object 8"/>
          <p:cNvGraphicFramePr/>
          <p:nvPr/>
        </p:nvGraphicFramePr>
        <p:xfrm>
          <a:off x="2160" y="2160"/>
          <a:ext cx="1800" cy="1800"/>
        </p:xfrm>
        <a:graphic>
          <a:graphicData uri="http://schemas.openxmlformats.org/presentationml/2006/ole">
            <p:oleObj r:id="rId2" spid="">
              <p:embed/>
              <p:pic>
                <p:nvPicPr>
                  <p:cNvPr id="833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337"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338" name="Picture 4" descr=""/>
          <p:cNvPicPr/>
          <p:nvPr/>
        </p:nvPicPr>
        <p:blipFill>
          <a:blip r:embed="rId4"/>
          <a:stretch/>
        </p:blipFill>
        <p:spPr>
          <a:xfrm>
            <a:off x="10698120" y="6001200"/>
            <a:ext cx="1172880" cy="600480"/>
          </a:xfrm>
          <a:prstGeom prst="rect">
            <a:avLst/>
          </a:prstGeom>
          <a:noFill/>
          <a:ln w="0">
            <a:noFill/>
          </a:ln>
        </p:spPr>
      </p:pic>
      <p:sp>
        <p:nvSpPr>
          <p:cNvPr id="8339"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340" name="Tijdelijke aanduiding voor afbeelding 4" descr="Afbeelding met muur&#10;&#10;Automatisch gegenereerde beschrijving"/>
          <p:cNvPicPr/>
          <p:nvPr/>
        </p:nvPicPr>
        <p:blipFill>
          <a:blip r:embed="rId5"/>
          <a:srcRect l="0" t="8311" r="0" b="8311"/>
          <a:stretch/>
        </p:blipFill>
        <p:spPr>
          <a:xfrm>
            <a:off x="0" y="0"/>
            <a:ext cx="12191760" cy="6857640"/>
          </a:xfrm>
          <a:prstGeom prst="rect">
            <a:avLst/>
          </a:prstGeom>
          <a:noFill/>
          <a:ln w="0">
            <a:noFill/>
          </a:ln>
        </p:spPr>
      </p:pic>
      <p:sp>
        <p:nvSpPr>
          <p:cNvPr id="8341" name="Rechthoek: met één afgeronde hoek 5"/>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8342" name="Tekstvak 1"/>
          <p:cNvSpPr/>
          <p:nvPr/>
        </p:nvSpPr>
        <p:spPr>
          <a:xfrm>
            <a:off x="717840" y="3691800"/>
            <a:ext cx="268740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Collaboration</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506" r:id="rId6"/>
  </p:sldLayoutIdLst>
</p:sldMaster>
</file>

<file path=ppt/slideMasters/slideMaster4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45" name="Object 8"/>
          <p:cNvGraphicFramePr/>
          <p:nvPr/>
        </p:nvGraphicFramePr>
        <p:xfrm>
          <a:off x="2160" y="2160"/>
          <a:ext cx="1800" cy="1800"/>
        </p:xfrm>
        <a:graphic>
          <a:graphicData uri="http://schemas.openxmlformats.org/presentationml/2006/ole">
            <p:oleObj r:id="rId2" spid="">
              <p:embed/>
              <p:pic>
                <p:nvPicPr>
                  <p:cNvPr id="834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347"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348" name="Picture 4" descr=""/>
          <p:cNvPicPr/>
          <p:nvPr/>
        </p:nvPicPr>
        <p:blipFill>
          <a:blip r:embed="rId4"/>
          <a:stretch/>
        </p:blipFill>
        <p:spPr>
          <a:xfrm>
            <a:off x="10698120" y="6001200"/>
            <a:ext cx="1172880" cy="600480"/>
          </a:xfrm>
          <a:prstGeom prst="rect">
            <a:avLst/>
          </a:prstGeom>
          <a:noFill/>
          <a:ln w="0">
            <a:noFill/>
          </a:ln>
        </p:spPr>
      </p:pic>
      <p:sp>
        <p:nvSpPr>
          <p:cNvPr id="8349"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350" name="Tijdelijke aanduiding voor afbeelding 4" descr="Afbeelding met binnen, tafel, venster&#10;&#10;Automatisch gegenereerde beschrijving"/>
          <p:cNvPicPr/>
          <p:nvPr/>
        </p:nvPicPr>
        <p:blipFill>
          <a:blip r:embed="rId5"/>
          <a:stretch/>
        </p:blipFill>
        <p:spPr>
          <a:xfrm>
            <a:off x="0" y="0"/>
            <a:ext cx="12191760" cy="6857640"/>
          </a:xfrm>
          <a:prstGeom prst="rect">
            <a:avLst/>
          </a:prstGeom>
          <a:noFill/>
          <a:ln w="0">
            <a:noFill/>
          </a:ln>
        </p:spPr>
      </p:pic>
      <p:sp>
        <p:nvSpPr>
          <p:cNvPr id="8351" name="Rechthoek: met één afgeronde hoek 5"/>
          <p:cNvSpPr/>
          <p:nvPr/>
        </p:nvSpPr>
        <p:spPr>
          <a:xfrm>
            <a:off x="335880" y="3071880"/>
            <a:ext cx="383976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4120" rIns="96120" tIns="623880" bIns="335880" anchor="t">
            <a:noAutofit/>
          </a:bodyPr>
          <a:p>
            <a:endParaRPr b="0" lang="en-GB" sz="140" strike="noStrike" u="none">
              <a:solidFill>
                <a:schemeClr val="lt1"/>
              </a:solidFill>
              <a:effectLst/>
              <a:uFillTx/>
              <a:latin typeface="Verdana"/>
            </a:endParaRPr>
          </a:p>
        </p:txBody>
      </p:sp>
      <p:sp>
        <p:nvSpPr>
          <p:cNvPr id="8352" name="Tekstvak 1"/>
          <p:cNvSpPr/>
          <p:nvPr/>
        </p:nvSpPr>
        <p:spPr>
          <a:xfrm>
            <a:off x="717840" y="3691800"/>
            <a:ext cx="2166120" cy="1092600"/>
          </a:xfrm>
          <a:prstGeom prst="rect">
            <a:avLst/>
          </a:prstGeom>
          <a:noFill/>
          <a:ln w="0">
            <a:noFill/>
          </a:ln>
        </p:spPr>
        <p:style>
          <a:lnRef idx="0"/>
          <a:fillRef idx="0"/>
          <a:effectRef idx="0"/>
          <a:fontRef idx="minor"/>
        </p:style>
        <p:txBody>
          <a:bodyPr wrap="none" lIns="0" rIns="0" tIns="0" bIns="0" anchor="t">
            <a:spAutoFit/>
          </a:bodyPr>
          <a:p>
            <a:pPr defTabSz="914400">
              <a:lnSpc>
                <a:spcPct val="112000"/>
              </a:lnSpc>
            </a:pPr>
            <a:r>
              <a:rPr b="0" lang="en-GB" sz="3200" strike="noStrike" u="none">
                <a:solidFill>
                  <a:schemeClr val="accent1"/>
                </a:solidFill>
                <a:effectLst/>
                <a:uFillTx/>
                <a:latin typeface="Verdana"/>
              </a:rPr>
              <a:t>Production</a:t>
            </a:r>
            <a:endParaRPr b="0" lang="en-US" sz="3200" strike="noStrike" u="none">
              <a:solidFill>
                <a:srgbClr val="000000"/>
              </a:solidFill>
              <a:effectLst/>
              <a:uFillTx/>
              <a:latin typeface="Arial"/>
            </a:endParaRPr>
          </a:p>
          <a:p>
            <a:pPr defTabSz="914400">
              <a:lnSpc>
                <a:spcPct val="112000"/>
              </a:lnSpc>
            </a:pP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4508" r:id="rId6"/>
  </p:sldLayoutIdLst>
</p:sldMaster>
</file>

<file path=ppt/slideMasters/slideMaster4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55" name="Object 8"/>
          <p:cNvGraphicFramePr/>
          <p:nvPr/>
        </p:nvGraphicFramePr>
        <p:xfrm>
          <a:off x="2160" y="2160"/>
          <a:ext cx="1800" cy="1800"/>
        </p:xfrm>
        <a:graphic>
          <a:graphicData uri="http://schemas.openxmlformats.org/presentationml/2006/ole">
            <p:oleObj r:id="rId2" spid="">
              <p:embed/>
              <p:pic>
                <p:nvPicPr>
                  <p:cNvPr id="835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357"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358" name="Picture 4" descr=""/>
          <p:cNvPicPr/>
          <p:nvPr/>
        </p:nvPicPr>
        <p:blipFill>
          <a:blip r:embed="rId4"/>
          <a:stretch/>
        </p:blipFill>
        <p:spPr>
          <a:xfrm>
            <a:off x="10698120" y="6001200"/>
            <a:ext cx="1172880" cy="600480"/>
          </a:xfrm>
          <a:prstGeom prst="rect">
            <a:avLst/>
          </a:prstGeom>
          <a:noFill/>
          <a:ln w="0">
            <a:noFill/>
          </a:ln>
        </p:spPr>
      </p:pic>
      <p:sp>
        <p:nvSpPr>
          <p:cNvPr id="8359"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360" name="PlaceHolder 1"/>
          <p:cNvSpPr>
            <a:spLocks noGrp="1"/>
          </p:cNvSpPr>
          <p:nvPr>
            <p:ph type="body"/>
          </p:nvPr>
        </p:nvSpPr>
        <p:spPr>
          <a:xfrm>
            <a:off x="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361" name="PlaceHolder 2"/>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362" name="PlaceHolder 3"/>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363" name="PlaceHolder 4"/>
          <p:cNvSpPr>
            <a:spLocks noGrp="1"/>
          </p:cNvSpPr>
          <p:nvPr>
            <p:ph type="dt" idx="605"/>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364" name="PlaceHolder 5"/>
          <p:cNvSpPr>
            <a:spLocks noGrp="1"/>
          </p:cNvSpPr>
          <p:nvPr>
            <p:ph type="ftr" idx="606"/>
          </p:nvPr>
        </p:nvSpPr>
        <p:spPr>
          <a:xfrm>
            <a:off x="479232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365" name="PlaceHolder 6"/>
          <p:cNvSpPr>
            <a:spLocks noGrp="1"/>
          </p:cNvSpPr>
          <p:nvPr>
            <p:ph type="sldNum" idx="607"/>
          </p:nvPr>
        </p:nvSpPr>
        <p:spPr>
          <a:xfrm>
            <a:off x="452376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659D12B3-F647-44AF-9241-08798E4EE953}"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510" r:id="rId5"/>
  </p:sldLayoutIdLst>
</p:sldMaster>
</file>

<file path=ppt/slideMasters/slideMaster4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68" name="Object 8"/>
          <p:cNvGraphicFramePr/>
          <p:nvPr/>
        </p:nvGraphicFramePr>
        <p:xfrm>
          <a:off x="2160" y="2160"/>
          <a:ext cx="1800" cy="1800"/>
        </p:xfrm>
        <a:graphic>
          <a:graphicData uri="http://schemas.openxmlformats.org/presentationml/2006/ole">
            <p:oleObj r:id="rId2" spid="">
              <p:embed/>
              <p:pic>
                <p:nvPicPr>
                  <p:cNvPr id="836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37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371" name="Picture 4" descr=""/>
          <p:cNvPicPr/>
          <p:nvPr/>
        </p:nvPicPr>
        <p:blipFill>
          <a:blip r:embed="rId4"/>
          <a:stretch/>
        </p:blipFill>
        <p:spPr>
          <a:xfrm>
            <a:off x="10698120" y="6001200"/>
            <a:ext cx="1172880" cy="600480"/>
          </a:xfrm>
          <a:prstGeom prst="rect">
            <a:avLst/>
          </a:prstGeom>
          <a:noFill/>
          <a:ln w="0">
            <a:noFill/>
          </a:ln>
        </p:spPr>
      </p:pic>
      <p:sp>
        <p:nvSpPr>
          <p:cNvPr id="837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373" name="PlaceHolder 1"/>
          <p:cNvSpPr>
            <a:spLocks noGrp="1"/>
          </p:cNvSpPr>
          <p:nvPr>
            <p:ph type="body"/>
          </p:nvPr>
        </p:nvSpPr>
        <p:spPr>
          <a:xfrm>
            <a:off x="801576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374" name="PlaceHolder 2"/>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375" name="PlaceHolder 3"/>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376" name="PlaceHolder 4"/>
          <p:cNvSpPr>
            <a:spLocks noGrp="1"/>
          </p:cNvSpPr>
          <p:nvPr>
            <p:ph type="dt" idx="608"/>
          </p:nvPr>
        </p:nvSpPr>
        <p:spPr>
          <a:xfrm>
            <a:off x="716364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377" name="PlaceHolder 5"/>
          <p:cNvSpPr>
            <a:spLocks noGrp="1"/>
          </p:cNvSpPr>
          <p:nvPr>
            <p:ph type="ftr" idx="60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378" name="PlaceHolder 6"/>
          <p:cNvSpPr>
            <a:spLocks noGrp="1"/>
          </p:cNvSpPr>
          <p:nvPr>
            <p:ph type="sldNum" idx="61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2DE6F08-5931-4510-968B-3907F7ACFD03}"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512" r:id="rId5"/>
  </p:sldLayoutIdLst>
</p:sldMaster>
</file>

<file path=ppt/slideMasters/slideMaster4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81" name="Object 8"/>
          <p:cNvGraphicFramePr/>
          <p:nvPr/>
        </p:nvGraphicFramePr>
        <p:xfrm>
          <a:off x="2160" y="2160"/>
          <a:ext cx="1800" cy="1800"/>
        </p:xfrm>
        <a:graphic>
          <a:graphicData uri="http://schemas.openxmlformats.org/presentationml/2006/ole">
            <p:oleObj r:id="rId2" spid="">
              <p:embed/>
              <p:pic>
                <p:nvPicPr>
                  <p:cNvPr id="8382"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383"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384" name="Picture 4" descr=""/>
          <p:cNvPicPr/>
          <p:nvPr/>
        </p:nvPicPr>
        <p:blipFill>
          <a:blip r:embed="rId4"/>
          <a:stretch/>
        </p:blipFill>
        <p:spPr>
          <a:xfrm>
            <a:off x="10698120" y="6001200"/>
            <a:ext cx="1172880" cy="600480"/>
          </a:xfrm>
          <a:prstGeom prst="rect">
            <a:avLst/>
          </a:prstGeom>
          <a:noFill/>
          <a:ln w="0">
            <a:noFill/>
          </a:ln>
        </p:spPr>
      </p:pic>
      <p:sp>
        <p:nvSpPr>
          <p:cNvPr id="8385"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386"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387"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388" name="PlaceHolder 3"/>
          <p:cNvSpPr>
            <a:spLocks noGrp="1"/>
          </p:cNvSpPr>
          <p:nvPr>
            <p:ph type="dt" idx="611"/>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389" name="PlaceHolder 4"/>
          <p:cNvSpPr>
            <a:spLocks noGrp="1"/>
          </p:cNvSpPr>
          <p:nvPr>
            <p:ph type="ftr" idx="61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390" name="PlaceHolder 5"/>
          <p:cNvSpPr>
            <a:spLocks noGrp="1"/>
          </p:cNvSpPr>
          <p:nvPr>
            <p:ph type="sldNum" idx="61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A9557949-874D-4A2F-B61F-766DD99915C9}"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391" name="PlaceHolder 6"/>
          <p:cNvSpPr>
            <a:spLocks noGrp="1"/>
          </p:cNvSpPr>
          <p:nvPr>
            <p:ph type="body"/>
          </p:nvPr>
        </p:nvSpPr>
        <p:spPr>
          <a:xfrm>
            <a:off x="6095880" y="0"/>
            <a:ext cx="6095520" cy="685764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514" r:id="rId5"/>
  </p:sldLayoutIdLst>
</p:sldMaster>
</file>

<file path=ppt/slideMasters/slideMaster4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94" name="Object 8"/>
          <p:cNvGraphicFramePr/>
          <p:nvPr/>
        </p:nvGraphicFramePr>
        <p:xfrm>
          <a:off x="2160" y="2160"/>
          <a:ext cx="1800" cy="1800"/>
        </p:xfrm>
        <a:graphic>
          <a:graphicData uri="http://schemas.openxmlformats.org/presentationml/2006/ole">
            <p:oleObj r:id="rId2" spid="">
              <p:embed/>
              <p:pic>
                <p:nvPicPr>
                  <p:cNvPr id="839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39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397" name="Picture 4" descr=""/>
          <p:cNvPicPr/>
          <p:nvPr/>
        </p:nvPicPr>
        <p:blipFill>
          <a:blip r:embed="rId4"/>
          <a:stretch/>
        </p:blipFill>
        <p:spPr>
          <a:xfrm>
            <a:off x="10698120" y="6001200"/>
            <a:ext cx="1172880" cy="600480"/>
          </a:xfrm>
          <a:prstGeom prst="rect">
            <a:avLst/>
          </a:prstGeom>
          <a:noFill/>
          <a:ln w="0">
            <a:noFill/>
          </a:ln>
        </p:spPr>
      </p:pic>
      <p:sp>
        <p:nvSpPr>
          <p:cNvPr id="839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399"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400"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401" name="PlaceHolder 3"/>
          <p:cNvSpPr>
            <a:spLocks noGrp="1"/>
          </p:cNvSpPr>
          <p:nvPr>
            <p:ph type="dt" idx="614"/>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402" name="PlaceHolder 4"/>
          <p:cNvSpPr>
            <a:spLocks noGrp="1"/>
          </p:cNvSpPr>
          <p:nvPr>
            <p:ph type="ftr" idx="61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403" name="PlaceHolder 5"/>
          <p:cNvSpPr>
            <a:spLocks noGrp="1"/>
          </p:cNvSpPr>
          <p:nvPr>
            <p:ph type="sldNum" idx="61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047FB44D-CA68-4ECF-9DBA-C90C8218BC0E}"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8404" name="Tijdelijke aanduiding voor afbeelding 6" descr="Afbeelding met man, muur, binnen, persoon&#10;&#10;Automatisch gegenereerde beschrijving"/>
          <p:cNvPicPr/>
          <p:nvPr/>
        </p:nvPicPr>
        <p:blipFill>
          <a:blip r:embed="rId5"/>
          <a:srcRect l="20299" t="0" r="20299" b="0"/>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516" r:id="rId6"/>
  </p:sldLayoutIdLst>
</p:sldMaster>
</file>

<file path=ppt/slideMasters/slideMaster4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407" name="Object 8"/>
          <p:cNvGraphicFramePr/>
          <p:nvPr/>
        </p:nvGraphicFramePr>
        <p:xfrm>
          <a:off x="2160" y="2160"/>
          <a:ext cx="1800" cy="1800"/>
        </p:xfrm>
        <a:graphic>
          <a:graphicData uri="http://schemas.openxmlformats.org/presentationml/2006/ole">
            <p:oleObj r:id="rId2" spid="">
              <p:embed/>
              <p:pic>
                <p:nvPicPr>
                  <p:cNvPr id="8408"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409"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410" name="Picture 4" descr=""/>
          <p:cNvPicPr/>
          <p:nvPr/>
        </p:nvPicPr>
        <p:blipFill>
          <a:blip r:embed="rId4"/>
          <a:stretch/>
        </p:blipFill>
        <p:spPr>
          <a:xfrm>
            <a:off x="10698120" y="6001200"/>
            <a:ext cx="1172880" cy="600480"/>
          </a:xfrm>
          <a:prstGeom prst="rect">
            <a:avLst/>
          </a:prstGeom>
          <a:noFill/>
          <a:ln w="0">
            <a:noFill/>
          </a:ln>
        </p:spPr>
      </p:pic>
      <p:sp>
        <p:nvSpPr>
          <p:cNvPr id="8411"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412"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413"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414" name="PlaceHolder 3"/>
          <p:cNvSpPr>
            <a:spLocks noGrp="1"/>
          </p:cNvSpPr>
          <p:nvPr>
            <p:ph type="dt" idx="617"/>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415" name="PlaceHolder 4"/>
          <p:cNvSpPr>
            <a:spLocks noGrp="1"/>
          </p:cNvSpPr>
          <p:nvPr>
            <p:ph type="ftr" idx="61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416" name="PlaceHolder 5"/>
          <p:cNvSpPr>
            <a:spLocks noGrp="1"/>
          </p:cNvSpPr>
          <p:nvPr>
            <p:ph type="sldNum" idx="61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174C4DAD-298F-45E5-AE7C-57298FC31499}"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8417" name="Tijdelijke aanduiding voor afbeelding 6" descr="Afbeelding met muur, binnen, man, kast&#10;&#10;Automatisch gegenereerde beschrijving"/>
          <p:cNvPicPr/>
          <p:nvPr/>
        </p:nvPicPr>
        <p:blipFill>
          <a:blip r:embed="rId5"/>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518" r:id="rId6"/>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95" name="think-cell data - do not delete"/>
          <p:cNvGraphicFramePr/>
          <p:nvPr/>
        </p:nvGraphicFramePr>
        <p:xfrm>
          <a:off x="1440" y="1440"/>
          <a:ext cx="1080" cy="1080"/>
        </p:xfrm>
        <a:graphic>
          <a:graphicData uri="http://schemas.openxmlformats.org/presentationml/2006/ole">
            <p:oleObj r:id="rId2" spid="">
              <p:embed/>
              <p:pic>
                <p:nvPicPr>
                  <p:cNvPr id="59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597" name="Picture 4" descr=""/>
          <p:cNvPicPr/>
          <p:nvPr/>
        </p:nvPicPr>
        <p:blipFill>
          <a:blip r:embed="rId4"/>
          <a:stretch/>
        </p:blipFill>
        <p:spPr>
          <a:xfrm>
            <a:off x="10698120" y="6001200"/>
            <a:ext cx="1172880" cy="600480"/>
          </a:xfrm>
          <a:prstGeom prst="rect">
            <a:avLst/>
          </a:prstGeom>
          <a:noFill/>
          <a:ln w="0">
            <a:noFill/>
          </a:ln>
        </p:spPr>
      </p:pic>
      <p:pic>
        <p:nvPicPr>
          <p:cNvPr id="598" name="Picture 11" descr=""/>
          <p:cNvPicPr/>
          <p:nvPr/>
        </p:nvPicPr>
        <p:blipFill>
          <a:blip r:embed="rId5"/>
          <a:stretch/>
        </p:blipFill>
        <p:spPr>
          <a:xfrm>
            <a:off x="0" y="0"/>
            <a:ext cx="12191760" cy="6857640"/>
          </a:xfrm>
          <a:prstGeom prst="rect">
            <a:avLst/>
          </a:prstGeom>
          <a:noFill/>
          <a:ln w="0">
            <a:noFill/>
          </a:ln>
        </p:spPr>
      </p:pic>
      <p:sp>
        <p:nvSpPr>
          <p:cNvPr id="599"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0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01" name="Groep 14"/>
          <p:cNvGrpSpPr/>
          <p:nvPr/>
        </p:nvGrpSpPr>
        <p:grpSpPr>
          <a:xfrm>
            <a:off x="12263040" y="576000"/>
            <a:ext cx="1129680" cy="756360"/>
            <a:chOff x="12263040" y="576000"/>
            <a:chExt cx="1129680" cy="756360"/>
          </a:xfrm>
        </p:grpSpPr>
        <p:sp>
          <p:nvSpPr>
            <p:cNvPr id="602"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03"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604"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34" r:id="rId7"/>
  </p:sldLayoutIdLst>
</p:sldMaster>
</file>

<file path=ppt/slideMasters/slideMaster4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420" name="Object 8"/>
          <p:cNvGraphicFramePr/>
          <p:nvPr/>
        </p:nvGraphicFramePr>
        <p:xfrm>
          <a:off x="2160" y="2160"/>
          <a:ext cx="1800" cy="1800"/>
        </p:xfrm>
        <a:graphic>
          <a:graphicData uri="http://schemas.openxmlformats.org/presentationml/2006/ole">
            <p:oleObj r:id="rId2" spid="">
              <p:embed/>
              <p:pic>
                <p:nvPicPr>
                  <p:cNvPr id="842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42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423" name="Picture 4" descr=""/>
          <p:cNvPicPr/>
          <p:nvPr/>
        </p:nvPicPr>
        <p:blipFill>
          <a:blip r:embed="rId4"/>
          <a:stretch/>
        </p:blipFill>
        <p:spPr>
          <a:xfrm>
            <a:off x="10698120" y="6001200"/>
            <a:ext cx="1172880" cy="600480"/>
          </a:xfrm>
          <a:prstGeom prst="rect">
            <a:avLst/>
          </a:prstGeom>
          <a:noFill/>
          <a:ln w="0">
            <a:noFill/>
          </a:ln>
        </p:spPr>
      </p:pic>
      <p:sp>
        <p:nvSpPr>
          <p:cNvPr id="842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425"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426"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427" name="PlaceHolder 3"/>
          <p:cNvSpPr>
            <a:spLocks noGrp="1"/>
          </p:cNvSpPr>
          <p:nvPr>
            <p:ph type="dt" idx="620"/>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428" name="PlaceHolder 4"/>
          <p:cNvSpPr>
            <a:spLocks noGrp="1"/>
          </p:cNvSpPr>
          <p:nvPr>
            <p:ph type="ftr" idx="62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429" name="PlaceHolder 5"/>
          <p:cNvSpPr>
            <a:spLocks noGrp="1"/>
          </p:cNvSpPr>
          <p:nvPr>
            <p:ph type="sldNum" idx="62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4A6D2D71-7976-4AC0-A3DC-8F5ACE733693}"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8430" name="Tijdelijke aanduiding voor afbeelding 6" descr="Afbeelding met muur&#10;&#10;Automatisch gegenereerde beschrijving"/>
          <p:cNvPicPr/>
          <p:nvPr/>
        </p:nvPicPr>
        <p:blipFill>
          <a:blip r:embed="rId5"/>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520" r:id="rId6"/>
  </p:sldLayoutIdLst>
</p:sldMaster>
</file>

<file path=ppt/slideMasters/slideMaster4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433" name="Object 8"/>
          <p:cNvGraphicFramePr/>
          <p:nvPr/>
        </p:nvGraphicFramePr>
        <p:xfrm>
          <a:off x="2160" y="2160"/>
          <a:ext cx="1800" cy="1800"/>
        </p:xfrm>
        <a:graphic>
          <a:graphicData uri="http://schemas.openxmlformats.org/presentationml/2006/ole">
            <p:oleObj r:id="rId2" spid="">
              <p:embed/>
              <p:pic>
                <p:nvPicPr>
                  <p:cNvPr id="8434"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435"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436" name="Picture 4" descr=""/>
          <p:cNvPicPr/>
          <p:nvPr/>
        </p:nvPicPr>
        <p:blipFill>
          <a:blip r:embed="rId4"/>
          <a:stretch/>
        </p:blipFill>
        <p:spPr>
          <a:xfrm>
            <a:off x="10698120" y="6001200"/>
            <a:ext cx="1172880" cy="600480"/>
          </a:xfrm>
          <a:prstGeom prst="rect">
            <a:avLst/>
          </a:prstGeom>
          <a:noFill/>
          <a:ln w="0">
            <a:noFill/>
          </a:ln>
        </p:spPr>
      </p:pic>
      <p:sp>
        <p:nvSpPr>
          <p:cNvPr id="8437"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438"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439" name="PlaceHolder 2"/>
          <p:cNvSpPr>
            <a:spLocks noGrp="1"/>
          </p:cNvSpPr>
          <p:nvPr>
            <p:ph type="body"/>
          </p:nvPr>
        </p:nvSpPr>
        <p:spPr>
          <a:xfrm>
            <a:off x="580320" y="1701720"/>
            <a:ext cx="525744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440" name="PlaceHolder 3"/>
          <p:cNvSpPr>
            <a:spLocks noGrp="1"/>
          </p:cNvSpPr>
          <p:nvPr>
            <p:ph type="dt" idx="623"/>
          </p:nvPr>
        </p:nvSpPr>
        <p:spPr>
          <a:xfrm>
            <a:off x="532512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441" name="PlaceHolder 4"/>
          <p:cNvSpPr>
            <a:spLocks noGrp="1"/>
          </p:cNvSpPr>
          <p:nvPr>
            <p:ph type="ftr" idx="62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442" name="PlaceHolder 5"/>
          <p:cNvSpPr>
            <a:spLocks noGrp="1"/>
          </p:cNvSpPr>
          <p:nvPr>
            <p:ph type="sldNum" idx="62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DB6B934A-FD88-4567-95C7-FCEC19AAD9E8}"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8443" name="Tijdelijke aanduiding voor afbeelding 6" descr="Afbeelding met binnen, tafel, venster&#10;&#10;Automatisch gegenereerde beschrijving"/>
          <p:cNvPicPr/>
          <p:nvPr/>
        </p:nvPicPr>
        <p:blipFill>
          <a:blip r:embed="rId5"/>
          <a:stretch/>
        </p:blipFill>
        <p:spPr>
          <a:xfrm>
            <a:off x="6095880" y="0"/>
            <a:ext cx="609552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4522" r:id="rId6"/>
  </p:sldLayoutIdLst>
</p:sldMaster>
</file>

<file path=ppt/slideMasters/slideMaster4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446" name="Object 8"/>
          <p:cNvGraphicFramePr/>
          <p:nvPr/>
        </p:nvGraphicFramePr>
        <p:xfrm>
          <a:off x="2160" y="2160"/>
          <a:ext cx="1800" cy="1800"/>
        </p:xfrm>
        <a:graphic>
          <a:graphicData uri="http://schemas.openxmlformats.org/presentationml/2006/ole">
            <p:oleObj r:id="rId2" spid="">
              <p:embed/>
              <p:pic>
                <p:nvPicPr>
                  <p:cNvPr id="844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448"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449" name="Picture 4" descr=""/>
          <p:cNvPicPr/>
          <p:nvPr/>
        </p:nvPicPr>
        <p:blipFill>
          <a:blip r:embed="rId4"/>
          <a:stretch/>
        </p:blipFill>
        <p:spPr>
          <a:xfrm>
            <a:off x="10698120" y="6001200"/>
            <a:ext cx="1172880" cy="600480"/>
          </a:xfrm>
          <a:prstGeom prst="rect">
            <a:avLst/>
          </a:prstGeom>
          <a:noFill/>
          <a:ln w="0">
            <a:noFill/>
          </a:ln>
        </p:spPr>
      </p:pic>
      <p:sp>
        <p:nvSpPr>
          <p:cNvPr id="8450"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451" name="Tijdelijke aanduiding voor afbeelding 6" descr="Afbeelding met muur, vloer, kamer&#10;&#10;Automatisch gegenereerde beschrijving"/>
          <p:cNvPicPr/>
          <p:nvPr/>
        </p:nvPicPr>
        <p:blipFill>
          <a:blip r:embed="rId5"/>
          <a:stretch/>
        </p:blipFill>
        <p:spPr>
          <a:xfrm>
            <a:off x="0" y="0"/>
            <a:ext cx="12191760" cy="6857640"/>
          </a:xfrm>
          <a:prstGeom prst="rect">
            <a:avLst/>
          </a:prstGeom>
          <a:noFill/>
          <a:ln w="0">
            <a:noFill/>
          </a:ln>
        </p:spPr>
      </p:pic>
      <p:sp>
        <p:nvSpPr>
          <p:cNvPr id="845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453"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454"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455" name="Groep 11"/>
          <p:cNvGrpSpPr/>
          <p:nvPr/>
        </p:nvGrpSpPr>
        <p:grpSpPr>
          <a:xfrm>
            <a:off x="12263040" y="696600"/>
            <a:ext cx="1129680" cy="756360"/>
            <a:chOff x="12263040" y="696600"/>
            <a:chExt cx="1129680" cy="756360"/>
          </a:xfrm>
        </p:grpSpPr>
        <p:sp>
          <p:nvSpPr>
            <p:cNvPr id="8456"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457" name="Tekstvak 14"/>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4524" r:id="rId7"/>
  </p:sldLayoutIdLst>
</p:sldMaster>
</file>

<file path=ppt/slideMasters/slideMaster4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460" name="Object 8"/>
          <p:cNvGraphicFramePr/>
          <p:nvPr/>
        </p:nvGraphicFramePr>
        <p:xfrm>
          <a:off x="2160" y="2160"/>
          <a:ext cx="1800" cy="1800"/>
        </p:xfrm>
        <a:graphic>
          <a:graphicData uri="http://schemas.openxmlformats.org/presentationml/2006/ole">
            <p:oleObj r:id="rId2" spid="">
              <p:embed/>
              <p:pic>
                <p:nvPicPr>
                  <p:cNvPr id="846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46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463" name="Picture 4" descr=""/>
          <p:cNvPicPr/>
          <p:nvPr/>
        </p:nvPicPr>
        <p:blipFill>
          <a:blip r:embed="rId4"/>
          <a:stretch/>
        </p:blipFill>
        <p:spPr>
          <a:xfrm>
            <a:off x="10698120" y="6001200"/>
            <a:ext cx="1172880" cy="600480"/>
          </a:xfrm>
          <a:prstGeom prst="rect">
            <a:avLst/>
          </a:prstGeom>
          <a:noFill/>
          <a:ln w="0">
            <a:noFill/>
          </a:ln>
        </p:spPr>
      </p:pic>
      <p:sp>
        <p:nvSpPr>
          <p:cNvPr id="846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465"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466" name="PlaceHolder 2"/>
          <p:cNvSpPr>
            <a:spLocks noGrp="1"/>
          </p:cNvSpPr>
          <p:nvPr>
            <p:ph type="dt" idx="626"/>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467" name="PlaceHolder 3"/>
          <p:cNvSpPr>
            <a:spLocks noGrp="1"/>
          </p:cNvSpPr>
          <p:nvPr>
            <p:ph type="ftr" idx="62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468" name="PlaceHolder 4"/>
          <p:cNvSpPr>
            <a:spLocks noGrp="1"/>
          </p:cNvSpPr>
          <p:nvPr>
            <p:ph type="sldNum" idx="62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03B342BB-0E2F-44AF-9190-7F63A42D23C3}"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469" name="PlaceHolder 5"/>
          <p:cNvSpPr>
            <a:spLocks noGrp="1"/>
          </p:cNvSpPr>
          <p:nvPr>
            <p:ph type="body"/>
          </p:nvPr>
        </p:nvSpPr>
        <p:spPr>
          <a:xfrm>
            <a:off x="580320" y="1701720"/>
            <a:ext cx="11035440" cy="417600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4526" r:id="rId5"/>
  </p:sldLayoutIdLst>
</p:sldMaster>
</file>

<file path=ppt/slideMasters/slideMaster4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472" name="Object 8"/>
          <p:cNvGraphicFramePr/>
          <p:nvPr/>
        </p:nvGraphicFramePr>
        <p:xfrm>
          <a:off x="2160" y="2160"/>
          <a:ext cx="1800" cy="1800"/>
        </p:xfrm>
        <a:graphic>
          <a:graphicData uri="http://schemas.openxmlformats.org/presentationml/2006/ole">
            <p:oleObj r:id="rId2" spid="">
              <p:embed/>
              <p:pic>
                <p:nvPicPr>
                  <p:cNvPr id="847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47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475" name="Picture 4" descr=""/>
          <p:cNvPicPr/>
          <p:nvPr/>
        </p:nvPicPr>
        <p:blipFill>
          <a:blip r:embed="rId4"/>
          <a:stretch/>
        </p:blipFill>
        <p:spPr>
          <a:xfrm>
            <a:off x="10698120" y="6001200"/>
            <a:ext cx="1172880" cy="600480"/>
          </a:xfrm>
          <a:prstGeom prst="rect">
            <a:avLst/>
          </a:prstGeom>
          <a:noFill/>
          <a:ln w="0">
            <a:noFill/>
          </a:ln>
        </p:spPr>
      </p:pic>
      <p:sp>
        <p:nvSpPr>
          <p:cNvPr id="847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477"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478" name="PlaceHolder 2"/>
          <p:cNvSpPr>
            <a:spLocks noGrp="1"/>
          </p:cNvSpPr>
          <p:nvPr>
            <p:ph type="body"/>
          </p:nvPr>
        </p:nvSpPr>
        <p:spPr>
          <a:xfrm>
            <a:off x="580320" y="1701720"/>
            <a:ext cx="11035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479" name="PlaceHolder 3"/>
          <p:cNvSpPr>
            <a:spLocks noGrp="1"/>
          </p:cNvSpPr>
          <p:nvPr>
            <p:ph type="dt" idx="629"/>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480" name="PlaceHolder 4"/>
          <p:cNvSpPr>
            <a:spLocks noGrp="1"/>
          </p:cNvSpPr>
          <p:nvPr>
            <p:ph type="ftr" idx="63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481" name="PlaceHolder 5"/>
          <p:cNvSpPr>
            <a:spLocks noGrp="1"/>
          </p:cNvSpPr>
          <p:nvPr>
            <p:ph type="sldNum" idx="63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8F12C954-FE98-4094-B9A6-811210876605}"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4528" r:id="rId5"/>
  </p:sldLayoutIdLst>
</p:sldMaster>
</file>

<file path=ppt/slideMasters/slideMaster4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484" name="Object 8"/>
          <p:cNvGraphicFramePr/>
          <p:nvPr/>
        </p:nvGraphicFramePr>
        <p:xfrm>
          <a:off x="2160" y="2160"/>
          <a:ext cx="1800" cy="1800"/>
        </p:xfrm>
        <a:graphic>
          <a:graphicData uri="http://schemas.openxmlformats.org/presentationml/2006/ole">
            <p:oleObj r:id="rId2" spid="">
              <p:embed/>
              <p:pic>
                <p:nvPicPr>
                  <p:cNvPr id="848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48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487" name="Picture 4" descr=""/>
          <p:cNvPicPr/>
          <p:nvPr/>
        </p:nvPicPr>
        <p:blipFill>
          <a:blip r:embed="rId4"/>
          <a:stretch/>
        </p:blipFill>
        <p:spPr>
          <a:xfrm>
            <a:off x="10698120" y="6001200"/>
            <a:ext cx="1172880" cy="600480"/>
          </a:xfrm>
          <a:prstGeom prst="rect">
            <a:avLst/>
          </a:prstGeom>
          <a:noFill/>
          <a:ln w="0">
            <a:noFill/>
          </a:ln>
        </p:spPr>
      </p:pic>
      <p:sp>
        <p:nvSpPr>
          <p:cNvPr id="848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489"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490" name="PlaceHolder 2"/>
          <p:cNvSpPr>
            <a:spLocks noGrp="1"/>
          </p:cNvSpPr>
          <p:nvPr>
            <p:ph type="body"/>
          </p:nvPr>
        </p:nvSpPr>
        <p:spPr>
          <a:xfrm>
            <a:off x="580320" y="2077560"/>
            <a:ext cx="110354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491" name="PlaceHolder 3"/>
          <p:cNvSpPr>
            <a:spLocks noGrp="1"/>
          </p:cNvSpPr>
          <p:nvPr>
            <p:ph type="dt" idx="632"/>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492" name="PlaceHolder 4"/>
          <p:cNvSpPr>
            <a:spLocks noGrp="1"/>
          </p:cNvSpPr>
          <p:nvPr>
            <p:ph type="ftr" idx="63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493" name="PlaceHolder 5"/>
          <p:cNvSpPr>
            <a:spLocks noGrp="1"/>
          </p:cNvSpPr>
          <p:nvPr>
            <p:ph type="sldNum" idx="63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620DEFC-0F80-4832-8E29-8C1D9F776199}"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494"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Master>
</file>

<file path=ppt/slideMasters/slideMaster4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495" name="Object 8"/>
          <p:cNvGraphicFramePr/>
          <p:nvPr/>
        </p:nvGraphicFramePr>
        <p:xfrm>
          <a:off x="2160" y="2160"/>
          <a:ext cx="1800" cy="1800"/>
        </p:xfrm>
        <a:graphic>
          <a:graphicData uri="http://schemas.openxmlformats.org/presentationml/2006/ole">
            <p:oleObj r:id="rId2" spid="">
              <p:embed/>
              <p:pic>
                <p:nvPicPr>
                  <p:cNvPr id="849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497"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498" name="Picture 4" descr=""/>
          <p:cNvPicPr/>
          <p:nvPr/>
        </p:nvPicPr>
        <p:blipFill>
          <a:blip r:embed="rId4"/>
          <a:stretch/>
        </p:blipFill>
        <p:spPr>
          <a:xfrm>
            <a:off x="10698120" y="6001200"/>
            <a:ext cx="1172880" cy="600480"/>
          </a:xfrm>
          <a:prstGeom prst="rect">
            <a:avLst/>
          </a:prstGeom>
          <a:noFill/>
          <a:ln w="0">
            <a:noFill/>
          </a:ln>
        </p:spPr>
      </p:pic>
      <p:sp>
        <p:nvSpPr>
          <p:cNvPr id="8499"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500" name="PlaceHolder 1"/>
          <p:cNvSpPr>
            <a:spLocks noGrp="1"/>
          </p:cNvSpPr>
          <p:nvPr>
            <p:ph type="body"/>
          </p:nvPr>
        </p:nvSpPr>
        <p:spPr>
          <a:xfrm>
            <a:off x="580680" y="1703880"/>
            <a:ext cx="5399640" cy="417348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501" name="PlaceHolder 2"/>
          <p:cNvSpPr>
            <a:spLocks noGrp="1"/>
          </p:cNvSpPr>
          <p:nvPr>
            <p:ph type="body"/>
          </p:nvPr>
        </p:nvSpPr>
        <p:spPr>
          <a:xfrm>
            <a:off x="6216120" y="1703880"/>
            <a:ext cx="5399640" cy="417348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502" name="PlaceHolder 3"/>
          <p:cNvSpPr>
            <a:spLocks noGrp="1"/>
          </p:cNvSpPr>
          <p:nvPr>
            <p:ph type="dt" idx="635"/>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503" name="PlaceHolder 4"/>
          <p:cNvSpPr>
            <a:spLocks noGrp="1"/>
          </p:cNvSpPr>
          <p:nvPr>
            <p:ph type="ftr" idx="63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504" name="PlaceHolder 5"/>
          <p:cNvSpPr>
            <a:spLocks noGrp="1"/>
          </p:cNvSpPr>
          <p:nvPr>
            <p:ph type="sldNum" idx="63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7D1E5B6D-7D9C-4EBA-AFC7-94837E870B3F}"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505"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Master>
</file>

<file path=ppt/slideMasters/slideMaster4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06" name="Object 8"/>
          <p:cNvGraphicFramePr/>
          <p:nvPr/>
        </p:nvGraphicFramePr>
        <p:xfrm>
          <a:off x="2160" y="2160"/>
          <a:ext cx="1800" cy="1800"/>
        </p:xfrm>
        <a:graphic>
          <a:graphicData uri="http://schemas.openxmlformats.org/presentationml/2006/ole">
            <p:oleObj r:id="rId2" spid="">
              <p:embed/>
              <p:pic>
                <p:nvPicPr>
                  <p:cNvPr id="850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508"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509" name="Picture 4" descr=""/>
          <p:cNvPicPr/>
          <p:nvPr/>
        </p:nvPicPr>
        <p:blipFill>
          <a:blip r:embed="rId4"/>
          <a:stretch/>
        </p:blipFill>
        <p:spPr>
          <a:xfrm>
            <a:off x="10698120" y="6001200"/>
            <a:ext cx="1172880" cy="600480"/>
          </a:xfrm>
          <a:prstGeom prst="rect">
            <a:avLst/>
          </a:prstGeom>
          <a:noFill/>
          <a:ln w="0">
            <a:noFill/>
          </a:ln>
        </p:spPr>
      </p:pic>
      <p:sp>
        <p:nvSpPr>
          <p:cNvPr id="8510"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511" name="PlaceHolder 1"/>
          <p:cNvSpPr>
            <a:spLocks noGrp="1"/>
          </p:cNvSpPr>
          <p:nvPr>
            <p:ph type="body"/>
          </p:nvPr>
        </p:nvSpPr>
        <p:spPr>
          <a:xfrm>
            <a:off x="580680" y="2077560"/>
            <a:ext cx="53996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512" name="PlaceHolder 2"/>
          <p:cNvSpPr>
            <a:spLocks noGrp="1"/>
          </p:cNvSpPr>
          <p:nvPr>
            <p:ph type="body"/>
          </p:nvPr>
        </p:nvSpPr>
        <p:spPr>
          <a:xfrm>
            <a:off x="6216120" y="2077560"/>
            <a:ext cx="5399640" cy="38001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513" name="PlaceHolder 3"/>
          <p:cNvSpPr>
            <a:spLocks noGrp="1"/>
          </p:cNvSpPr>
          <p:nvPr>
            <p:ph type="dt" idx="638"/>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514" name="PlaceHolder 4"/>
          <p:cNvSpPr>
            <a:spLocks noGrp="1"/>
          </p:cNvSpPr>
          <p:nvPr>
            <p:ph type="ftr" idx="63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515" name="PlaceHolder 5"/>
          <p:cNvSpPr>
            <a:spLocks noGrp="1"/>
          </p:cNvSpPr>
          <p:nvPr>
            <p:ph type="sldNum" idx="64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23F9683-49F0-4806-9B0E-79210550F358}"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516" name="PlaceHolder 6"/>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8517" name="PlaceHolder 7"/>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US" sz="1870" strike="noStrike" u="none">
                <a:solidFill>
                  <a:schemeClr val="accent1"/>
                </a:solidFill>
                <a:effectLst/>
                <a:uFillTx/>
                <a:latin typeface="Verdana"/>
              </a:rPr>
              <a:t>Subtitel</a:t>
            </a:r>
            <a:endParaRPr b="0" lang="en-US" sz="1870" strike="noStrike" u="none">
              <a:solidFill>
                <a:schemeClr val="dk1"/>
              </a:solidFill>
              <a:effectLst/>
              <a:uFillTx/>
              <a:latin typeface="Verdana"/>
            </a:endParaRPr>
          </a:p>
        </p:txBody>
      </p:sp>
      <p:sp>
        <p:nvSpPr>
          <p:cNvPr id="8518" name="PlaceHolder 8"/>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Master>
</file>

<file path=ppt/slideMasters/slideMaster4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19" name="Object 8"/>
          <p:cNvGraphicFramePr/>
          <p:nvPr/>
        </p:nvGraphicFramePr>
        <p:xfrm>
          <a:off x="2160" y="2160"/>
          <a:ext cx="1800" cy="1800"/>
        </p:xfrm>
        <a:graphic>
          <a:graphicData uri="http://schemas.openxmlformats.org/presentationml/2006/ole">
            <p:oleObj r:id="rId2" spid="">
              <p:embed/>
              <p:pic>
                <p:nvPicPr>
                  <p:cNvPr id="8520"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521"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522" name="Picture 4" descr=""/>
          <p:cNvPicPr/>
          <p:nvPr/>
        </p:nvPicPr>
        <p:blipFill>
          <a:blip r:embed="rId4"/>
          <a:stretch/>
        </p:blipFill>
        <p:spPr>
          <a:xfrm>
            <a:off x="10698120" y="6001200"/>
            <a:ext cx="1172880" cy="600480"/>
          </a:xfrm>
          <a:prstGeom prst="rect">
            <a:avLst/>
          </a:prstGeom>
          <a:noFill/>
          <a:ln w="0">
            <a:noFill/>
          </a:ln>
        </p:spPr>
      </p:pic>
      <p:sp>
        <p:nvSpPr>
          <p:cNvPr id="8523"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524" name="PlaceHolder 1"/>
          <p:cNvSpPr>
            <a:spLocks noGrp="1"/>
          </p:cNvSpPr>
          <p:nvPr>
            <p:ph type="body"/>
          </p:nvPr>
        </p:nvSpPr>
        <p:spPr>
          <a:xfrm>
            <a:off x="580680" y="1703880"/>
            <a:ext cx="5399640" cy="41749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US"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US"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US"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525" name="PlaceHolder 2"/>
          <p:cNvSpPr>
            <a:spLocks noGrp="1"/>
          </p:cNvSpPr>
          <p:nvPr>
            <p:ph type="dt" idx="641"/>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526" name="PlaceHolder 3"/>
          <p:cNvSpPr>
            <a:spLocks noGrp="1"/>
          </p:cNvSpPr>
          <p:nvPr>
            <p:ph type="ftr" idx="64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527" name="PlaceHolder 4"/>
          <p:cNvSpPr>
            <a:spLocks noGrp="1"/>
          </p:cNvSpPr>
          <p:nvPr>
            <p:ph type="sldNum" idx="64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5736F608-CCF2-4AF6-80DB-32CB30860E8B}"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528" name="PlaceHolder 5"/>
          <p:cNvSpPr>
            <a:spLocks noGrp="1"/>
          </p:cNvSpPr>
          <p:nvPr>
            <p:ph type="body"/>
          </p:nvPr>
        </p:nvSpPr>
        <p:spPr>
          <a:xfrm>
            <a:off x="6216480" y="1701720"/>
            <a:ext cx="5394240" cy="41760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
        <p:nvSpPr>
          <p:cNvPr id="8529"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Master>
</file>

<file path=ppt/slideMasters/slideMaster4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30" name="Object 8"/>
          <p:cNvGraphicFramePr/>
          <p:nvPr/>
        </p:nvGraphicFramePr>
        <p:xfrm>
          <a:off x="2160" y="2160"/>
          <a:ext cx="1800" cy="1800"/>
        </p:xfrm>
        <a:graphic>
          <a:graphicData uri="http://schemas.openxmlformats.org/presentationml/2006/ole">
            <p:oleObj r:id="rId2" spid="">
              <p:embed/>
              <p:pic>
                <p:nvPicPr>
                  <p:cNvPr id="853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53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533" name="Picture 4" descr=""/>
          <p:cNvPicPr/>
          <p:nvPr/>
        </p:nvPicPr>
        <p:blipFill>
          <a:blip r:embed="rId4"/>
          <a:stretch/>
        </p:blipFill>
        <p:spPr>
          <a:xfrm>
            <a:off x="10698120" y="6001200"/>
            <a:ext cx="1172880" cy="600480"/>
          </a:xfrm>
          <a:prstGeom prst="rect">
            <a:avLst/>
          </a:prstGeom>
          <a:noFill/>
          <a:ln w="0">
            <a:noFill/>
          </a:ln>
        </p:spPr>
      </p:pic>
      <p:sp>
        <p:nvSpPr>
          <p:cNvPr id="853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535"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536" name="PlaceHolder 2"/>
          <p:cNvSpPr>
            <a:spLocks noGrp="1"/>
          </p:cNvSpPr>
          <p:nvPr>
            <p:ph type="dt" idx="644"/>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537" name="PlaceHolder 3"/>
          <p:cNvSpPr>
            <a:spLocks noGrp="1"/>
          </p:cNvSpPr>
          <p:nvPr>
            <p:ph type="ftr" idx="64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538" name="PlaceHolder 4"/>
          <p:cNvSpPr>
            <a:spLocks noGrp="1"/>
          </p:cNvSpPr>
          <p:nvPr>
            <p:ph type="sldNum" idx="64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3A6CEB8B-5E7E-48A0-8E9B-18EC71C90965}"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539" name="PlaceHolder 5"/>
          <p:cNvSpPr>
            <a:spLocks noGrp="1"/>
          </p:cNvSpPr>
          <p:nvPr>
            <p:ph type="body"/>
          </p:nvPr>
        </p:nvSpPr>
        <p:spPr>
          <a:xfrm>
            <a:off x="575640" y="1701720"/>
            <a:ext cx="11040120" cy="417600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US"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07" name="think-cell data - do not delete"/>
          <p:cNvGraphicFramePr/>
          <p:nvPr/>
        </p:nvGraphicFramePr>
        <p:xfrm>
          <a:off x="1440" y="1440"/>
          <a:ext cx="1080" cy="1080"/>
        </p:xfrm>
        <a:graphic>
          <a:graphicData uri="http://schemas.openxmlformats.org/presentationml/2006/ole">
            <p:oleObj r:id="rId2" spid="">
              <p:embed/>
              <p:pic>
                <p:nvPicPr>
                  <p:cNvPr id="60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09" name="Picture 4" descr=""/>
          <p:cNvPicPr/>
          <p:nvPr/>
        </p:nvPicPr>
        <p:blipFill>
          <a:blip r:embed="rId4"/>
          <a:stretch/>
        </p:blipFill>
        <p:spPr>
          <a:xfrm>
            <a:off x="10698120" y="6001200"/>
            <a:ext cx="1172880" cy="600480"/>
          </a:xfrm>
          <a:prstGeom prst="rect">
            <a:avLst/>
          </a:prstGeom>
          <a:noFill/>
          <a:ln w="0">
            <a:noFill/>
          </a:ln>
        </p:spPr>
      </p:pic>
      <p:pic>
        <p:nvPicPr>
          <p:cNvPr id="610" name="Picture Placeholder 6" descr="A skier going down a slope&#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611"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1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13" name="Groep 14"/>
          <p:cNvGrpSpPr/>
          <p:nvPr/>
        </p:nvGrpSpPr>
        <p:grpSpPr>
          <a:xfrm>
            <a:off x="12263040" y="576000"/>
            <a:ext cx="1129680" cy="756360"/>
            <a:chOff x="12263040" y="576000"/>
            <a:chExt cx="1129680" cy="756360"/>
          </a:xfrm>
        </p:grpSpPr>
        <p:sp>
          <p:nvSpPr>
            <p:cNvPr id="614"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15"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61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36" r:id="rId7"/>
  </p:sldLayoutIdLst>
</p:sldMaster>
</file>

<file path=ppt/slideMasters/slideMaster4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40" name="Object 8"/>
          <p:cNvGraphicFramePr/>
          <p:nvPr/>
        </p:nvGraphicFramePr>
        <p:xfrm>
          <a:off x="2160" y="2160"/>
          <a:ext cx="1800" cy="1800"/>
        </p:xfrm>
        <a:graphic>
          <a:graphicData uri="http://schemas.openxmlformats.org/presentationml/2006/ole">
            <p:oleObj r:id="rId2" spid="">
              <p:embed/>
              <p:pic>
                <p:nvPicPr>
                  <p:cNvPr id="854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54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543" name="Picture 4" descr=""/>
          <p:cNvPicPr/>
          <p:nvPr/>
        </p:nvPicPr>
        <p:blipFill>
          <a:blip r:embed="rId4"/>
          <a:stretch/>
        </p:blipFill>
        <p:spPr>
          <a:xfrm>
            <a:off x="10698120" y="6001200"/>
            <a:ext cx="1172880" cy="600480"/>
          </a:xfrm>
          <a:prstGeom prst="rect">
            <a:avLst/>
          </a:prstGeom>
          <a:noFill/>
          <a:ln w="0">
            <a:noFill/>
          </a:ln>
        </p:spPr>
      </p:pic>
      <p:sp>
        <p:nvSpPr>
          <p:cNvPr id="854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545" name="PlaceHolder 1"/>
          <p:cNvSpPr>
            <a:spLocks noGrp="1"/>
          </p:cNvSpPr>
          <p:nvPr>
            <p:ph type="body"/>
          </p:nvPr>
        </p:nvSpPr>
        <p:spPr>
          <a:xfrm>
            <a:off x="575640" y="2495520"/>
            <a:ext cx="3441240" cy="338220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546" name="PlaceHolder 2"/>
          <p:cNvSpPr>
            <a:spLocks noGrp="1"/>
          </p:cNvSpPr>
          <p:nvPr>
            <p:ph type="body"/>
          </p:nvPr>
        </p:nvSpPr>
        <p:spPr>
          <a:xfrm>
            <a:off x="4375080" y="2495520"/>
            <a:ext cx="344124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547" name="PlaceHolder 3"/>
          <p:cNvSpPr>
            <a:spLocks noGrp="1"/>
          </p:cNvSpPr>
          <p:nvPr>
            <p:ph type="body"/>
          </p:nvPr>
        </p:nvSpPr>
        <p:spPr>
          <a:xfrm>
            <a:off x="8174520" y="2495520"/>
            <a:ext cx="344124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548" name="PlaceHolder 4"/>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549" name="PlaceHolder 5"/>
          <p:cNvSpPr>
            <a:spLocks noGrp="1"/>
          </p:cNvSpPr>
          <p:nvPr>
            <p:ph type="dt" idx="647"/>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550" name="PlaceHolder 6"/>
          <p:cNvSpPr>
            <a:spLocks noGrp="1"/>
          </p:cNvSpPr>
          <p:nvPr>
            <p:ph type="ftr" idx="64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551" name="PlaceHolder 7"/>
          <p:cNvSpPr>
            <a:spLocks noGrp="1"/>
          </p:cNvSpPr>
          <p:nvPr>
            <p:ph type="sldNum" idx="64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7F4A6539-3D8E-4B63-9615-9DC3247E31F2}"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552" name="PlaceHolder 8"/>
          <p:cNvSpPr>
            <a:spLocks noGrp="1"/>
          </p:cNvSpPr>
          <p:nvPr>
            <p:ph type="body"/>
          </p:nvPr>
        </p:nvSpPr>
        <p:spPr>
          <a:xfrm>
            <a:off x="575640" y="188136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553" name="PlaceHolder 9"/>
          <p:cNvSpPr>
            <a:spLocks noGrp="1"/>
          </p:cNvSpPr>
          <p:nvPr>
            <p:ph type="body"/>
          </p:nvPr>
        </p:nvSpPr>
        <p:spPr>
          <a:xfrm>
            <a:off x="4375080" y="188136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554" name="PlaceHolder 10"/>
          <p:cNvSpPr>
            <a:spLocks noGrp="1"/>
          </p:cNvSpPr>
          <p:nvPr>
            <p:ph type="body"/>
          </p:nvPr>
        </p:nvSpPr>
        <p:spPr>
          <a:xfrm>
            <a:off x="8174520" y="1881360"/>
            <a:ext cx="344124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Master>
</file>

<file path=ppt/slideMasters/slideMaster4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55" name="Object 8"/>
          <p:cNvGraphicFramePr/>
          <p:nvPr/>
        </p:nvGraphicFramePr>
        <p:xfrm>
          <a:off x="2160" y="2160"/>
          <a:ext cx="1800" cy="1800"/>
        </p:xfrm>
        <a:graphic>
          <a:graphicData uri="http://schemas.openxmlformats.org/presentationml/2006/ole">
            <p:oleObj r:id="rId2" spid="">
              <p:embed/>
              <p:pic>
                <p:nvPicPr>
                  <p:cNvPr id="855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557"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558" name="Picture 4" descr=""/>
          <p:cNvPicPr/>
          <p:nvPr/>
        </p:nvPicPr>
        <p:blipFill>
          <a:blip r:embed="rId4"/>
          <a:stretch/>
        </p:blipFill>
        <p:spPr>
          <a:xfrm>
            <a:off x="10698120" y="6001200"/>
            <a:ext cx="1172880" cy="600480"/>
          </a:xfrm>
          <a:prstGeom prst="rect">
            <a:avLst/>
          </a:prstGeom>
          <a:noFill/>
          <a:ln w="0">
            <a:noFill/>
          </a:ln>
        </p:spPr>
      </p:pic>
      <p:sp>
        <p:nvSpPr>
          <p:cNvPr id="8559"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560" name="PlaceHolder 1"/>
          <p:cNvSpPr>
            <a:spLocks noGrp="1"/>
          </p:cNvSpPr>
          <p:nvPr>
            <p:ph type="body"/>
          </p:nvPr>
        </p:nvSpPr>
        <p:spPr>
          <a:xfrm>
            <a:off x="575640" y="2495520"/>
            <a:ext cx="2567520" cy="338220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561" name="PlaceHolder 2"/>
          <p:cNvSpPr>
            <a:spLocks noGrp="1"/>
          </p:cNvSpPr>
          <p:nvPr>
            <p:ph type="body"/>
          </p:nvPr>
        </p:nvSpPr>
        <p:spPr>
          <a:xfrm>
            <a:off x="33998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562" name="PlaceHolder 3"/>
          <p:cNvSpPr>
            <a:spLocks noGrp="1"/>
          </p:cNvSpPr>
          <p:nvPr>
            <p:ph type="body"/>
          </p:nvPr>
        </p:nvSpPr>
        <p:spPr>
          <a:xfrm>
            <a:off x="62240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563" name="PlaceHolder 4"/>
          <p:cNvSpPr>
            <a:spLocks noGrp="1"/>
          </p:cNvSpPr>
          <p:nvPr>
            <p:ph type="body"/>
          </p:nvPr>
        </p:nvSpPr>
        <p:spPr>
          <a:xfrm>
            <a:off x="90482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nl-NL"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nl-NL"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8564" name="PlaceHolder 5"/>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565" name="PlaceHolder 6"/>
          <p:cNvSpPr>
            <a:spLocks noGrp="1"/>
          </p:cNvSpPr>
          <p:nvPr>
            <p:ph type="dt" idx="650"/>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566" name="PlaceHolder 7"/>
          <p:cNvSpPr>
            <a:spLocks noGrp="1"/>
          </p:cNvSpPr>
          <p:nvPr>
            <p:ph type="ftr" idx="65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567" name="PlaceHolder 8"/>
          <p:cNvSpPr>
            <a:spLocks noGrp="1"/>
          </p:cNvSpPr>
          <p:nvPr>
            <p:ph type="sldNum" idx="65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F161884B-2E23-47AC-B279-BF71B0B59C77}"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568" name="PlaceHolder 9"/>
          <p:cNvSpPr>
            <a:spLocks noGrp="1"/>
          </p:cNvSpPr>
          <p:nvPr>
            <p:ph type="body"/>
          </p:nvPr>
        </p:nvSpPr>
        <p:spPr>
          <a:xfrm>
            <a:off x="575640" y="188136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569" name="PlaceHolder 10"/>
          <p:cNvSpPr>
            <a:spLocks noGrp="1"/>
          </p:cNvSpPr>
          <p:nvPr>
            <p:ph type="body"/>
          </p:nvPr>
        </p:nvSpPr>
        <p:spPr>
          <a:xfrm>
            <a:off x="3399840" y="188136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570" name="PlaceHolder 11"/>
          <p:cNvSpPr>
            <a:spLocks noGrp="1"/>
          </p:cNvSpPr>
          <p:nvPr>
            <p:ph type="body"/>
          </p:nvPr>
        </p:nvSpPr>
        <p:spPr>
          <a:xfrm>
            <a:off x="6224040" y="188136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571" name="PlaceHolder 12"/>
          <p:cNvSpPr>
            <a:spLocks noGrp="1"/>
          </p:cNvSpPr>
          <p:nvPr>
            <p:ph type="body"/>
          </p:nvPr>
        </p:nvSpPr>
        <p:spPr>
          <a:xfrm>
            <a:off x="9048240" y="1881360"/>
            <a:ext cx="2567520" cy="880200"/>
          </a:xfrm>
          <a:prstGeom prst="rect">
            <a:avLst/>
          </a:prstGeom>
          <a:solidFill>
            <a:schemeClr val="accent1"/>
          </a:solidFill>
          <a:ln w="0">
            <a:solidFill>
              <a:schemeClr val="accent1"/>
            </a:solid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Master>
</file>

<file path=ppt/slideMasters/slideMaster4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72" name="Object 8"/>
          <p:cNvGraphicFramePr/>
          <p:nvPr/>
        </p:nvGraphicFramePr>
        <p:xfrm>
          <a:off x="2160" y="2160"/>
          <a:ext cx="1800" cy="1800"/>
        </p:xfrm>
        <a:graphic>
          <a:graphicData uri="http://schemas.openxmlformats.org/presentationml/2006/ole">
            <p:oleObj r:id="rId2" spid="">
              <p:embed/>
              <p:pic>
                <p:nvPicPr>
                  <p:cNvPr id="857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57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575" name="Picture 4" descr=""/>
          <p:cNvPicPr/>
          <p:nvPr/>
        </p:nvPicPr>
        <p:blipFill>
          <a:blip r:embed="rId4"/>
          <a:stretch/>
        </p:blipFill>
        <p:spPr>
          <a:xfrm>
            <a:off x="10698120" y="6001200"/>
            <a:ext cx="1172880" cy="600480"/>
          </a:xfrm>
          <a:prstGeom prst="rect">
            <a:avLst/>
          </a:prstGeom>
          <a:noFill/>
          <a:ln w="0">
            <a:noFill/>
          </a:ln>
        </p:spPr>
      </p:pic>
      <p:sp>
        <p:nvSpPr>
          <p:cNvPr id="857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577"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578" name="PlaceHolder 2"/>
          <p:cNvSpPr>
            <a:spLocks noGrp="1"/>
          </p:cNvSpPr>
          <p:nvPr>
            <p:ph type="dt" idx="653"/>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579" name="PlaceHolder 3"/>
          <p:cNvSpPr>
            <a:spLocks noGrp="1"/>
          </p:cNvSpPr>
          <p:nvPr>
            <p:ph type="ftr" idx="65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580" name="PlaceHolder 4"/>
          <p:cNvSpPr>
            <a:spLocks noGrp="1"/>
          </p:cNvSpPr>
          <p:nvPr>
            <p:ph type="sldNum" idx="65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55090847-7443-4251-ABE9-3D7A12C019BA}"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581" name="PlaceHolder 5"/>
          <p:cNvSpPr>
            <a:spLocks noGrp="1"/>
          </p:cNvSpPr>
          <p:nvPr>
            <p:ph type="body"/>
          </p:nvPr>
        </p:nvSpPr>
        <p:spPr>
          <a:xfrm>
            <a:off x="575640" y="1881360"/>
            <a:ext cx="344124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582" name="PlaceHolder 6"/>
          <p:cNvSpPr>
            <a:spLocks noGrp="1"/>
          </p:cNvSpPr>
          <p:nvPr>
            <p:ph type="body"/>
          </p:nvPr>
        </p:nvSpPr>
        <p:spPr>
          <a:xfrm>
            <a:off x="437508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583" name="PlaceHolder 7"/>
          <p:cNvSpPr>
            <a:spLocks noGrp="1"/>
          </p:cNvSpPr>
          <p:nvPr>
            <p:ph type="body"/>
          </p:nvPr>
        </p:nvSpPr>
        <p:spPr>
          <a:xfrm>
            <a:off x="817452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584" name="PlaceHolder 8"/>
          <p:cNvSpPr>
            <a:spLocks noGrp="1"/>
          </p:cNvSpPr>
          <p:nvPr>
            <p:ph type="body"/>
          </p:nvPr>
        </p:nvSpPr>
        <p:spPr>
          <a:xfrm>
            <a:off x="575640" y="46404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585" name="PlaceHolder 9"/>
          <p:cNvSpPr>
            <a:spLocks noGrp="1"/>
          </p:cNvSpPr>
          <p:nvPr>
            <p:ph type="body"/>
          </p:nvPr>
        </p:nvSpPr>
        <p:spPr>
          <a:xfrm>
            <a:off x="4375080" y="46404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586" name="PlaceHolder 10"/>
          <p:cNvSpPr>
            <a:spLocks noGrp="1"/>
          </p:cNvSpPr>
          <p:nvPr>
            <p:ph type="body"/>
          </p:nvPr>
        </p:nvSpPr>
        <p:spPr>
          <a:xfrm>
            <a:off x="8174520" y="4640400"/>
            <a:ext cx="344124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Master>
</file>

<file path=ppt/slideMasters/slideMaster4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87" name="Object 8"/>
          <p:cNvGraphicFramePr/>
          <p:nvPr/>
        </p:nvGraphicFramePr>
        <p:xfrm>
          <a:off x="2160" y="2160"/>
          <a:ext cx="1800" cy="1800"/>
        </p:xfrm>
        <a:graphic>
          <a:graphicData uri="http://schemas.openxmlformats.org/presentationml/2006/ole">
            <p:oleObj r:id="rId2" spid="">
              <p:embed/>
              <p:pic>
                <p:nvPicPr>
                  <p:cNvPr id="8588"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589"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590" name="Picture 4" descr=""/>
          <p:cNvPicPr/>
          <p:nvPr/>
        </p:nvPicPr>
        <p:blipFill>
          <a:blip r:embed="rId4"/>
          <a:stretch/>
        </p:blipFill>
        <p:spPr>
          <a:xfrm>
            <a:off x="10698120" y="6001200"/>
            <a:ext cx="1172880" cy="600480"/>
          </a:xfrm>
          <a:prstGeom prst="rect">
            <a:avLst/>
          </a:prstGeom>
          <a:noFill/>
          <a:ln w="0">
            <a:noFill/>
          </a:ln>
        </p:spPr>
      </p:pic>
      <p:sp>
        <p:nvSpPr>
          <p:cNvPr id="8591"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592" name="Tijdelijke aanduiding voor afbeelding 6" descr="Afbeelding met man, muur, buiten, lucht&#10;&#10;Automatisch gegenereerde beschrijving"/>
          <p:cNvPicPr/>
          <p:nvPr/>
        </p:nvPicPr>
        <p:blipFill>
          <a:blip r:embed="rId5"/>
          <a:stretch/>
        </p:blipFill>
        <p:spPr>
          <a:xfrm flipH="1">
            <a:off x="360" y="0"/>
            <a:ext cx="12191760" cy="6857640"/>
          </a:xfrm>
          <a:prstGeom prst="rect">
            <a:avLst/>
          </a:prstGeom>
          <a:noFill/>
          <a:ln w="0">
            <a:noFill/>
          </a:ln>
        </p:spPr>
      </p:pic>
      <p:sp>
        <p:nvSpPr>
          <p:cNvPr id="8593"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594"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595"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596" name="Groep 11"/>
          <p:cNvGrpSpPr/>
          <p:nvPr/>
        </p:nvGrpSpPr>
        <p:grpSpPr>
          <a:xfrm>
            <a:off x="12263040" y="696600"/>
            <a:ext cx="1129680" cy="756360"/>
            <a:chOff x="12263040" y="696600"/>
            <a:chExt cx="1129680" cy="756360"/>
          </a:xfrm>
        </p:grpSpPr>
        <p:sp>
          <p:nvSpPr>
            <p:cNvPr id="8597"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598" name="Tekstvak 14"/>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Master>
</file>

<file path=ppt/slideMasters/slideMaster4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99" name="Object 8"/>
          <p:cNvGraphicFramePr/>
          <p:nvPr/>
        </p:nvGraphicFramePr>
        <p:xfrm>
          <a:off x="2160" y="2160"/>
          <a:ext cx="1800" cy="1800"/>
        </p:xfrm>
        <a:graphic>
          <a:graphicData uri="http://schemas.openxmlformats.org/presentationml/2006/ole">
            <p:oleObj r:id="rId2" spid="">
              <p:embed/>
              <p:pic>
                <p:nvPicPr>
                  <p:cNvPr id="8600"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601"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602" name="Picture 4" descr=""/>
          <p:cNvPicPr/>
          <p:nvPr/>
        </p:nvPicPr>
        <p:blipFill>
          <a:blip r:embed="rId4"/>
          <a:stretch/>
        </p:blipFill>
        <p:spPr>
          <a:xfrm>
            <a:off x="10698120" y="6001200"/>
            <a:ext cx="1172880" cy="600480"/>
          </a:xfrm>
          <a:prstGeom prst="rect">
            <a:avLst/>
          </a:prstGeom>
          <a:noFill/>
          <a:ln w="0">
            <a:noFill/>
          </a:ln>
        </p:spPr>
      </p:pic>
      <p:sp>
        <p:nvSpPr>
          <p:cNvPr id="8603"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sp>
        <p:nvSpPr>
          <p:cNvPr id="8604"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US"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605" name="PlaceHolder 2"/>
          <p:cNvSpPr>
            <a:spLocks noGrp="1"/>
          </p:cNvSpPr>
          <p:nvPr>
            <p:ph type="dt" idx="656"/>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606" name="PlaceHolder 3"/>
          <p:cNvSpPr>
            <a:spLocks noGrp="1"/>
          </p:cNvSpPr>
          <p:nvPr>
            <p:ph type="ftr" idx="65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607" name="PlaceHolder 4"/>
          <p:cNvSpPr>
            <a:spLocks noGrp="1"/>
          </p:cNvSpPr>
          <p:nvPr>
            <p:ph type="sldNum" idx="65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fld id="{A3EC1172-91CD-4A12-A9F3-8103D06FDA35}" type="slidenum">
              <a:rPr b="0" lang="en-US"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608" name="PlaceHolder 5"/>
          <p:cNvSpPr>
            <a:spLocks noGrp="1"/>
          </p:cNvSpPr>
          <p:nvPr>
            <p:ph type="body"/>
          </p:nvPr>
        </p:nvSpPr>
        <p:spPr>
          <a:xfrm>
            <a:off x="5756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609" name="PlaceHolder 6"/>
          <p:cNvSpPr>
            <a:spLocks noGrp="1"/>
          </p:cNvSpPr>
          <p:nvPr>
            <p:ph type="body"/>
          </p:nvPr>
        </p:nvSpPr>
        <p:spPr>
          <a:xfrm>
            <a:off x="33998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610" name="PlaceHolder 7"/>
          <p:cNvSpPr>
            <a:spLocks noGrp="1"/>
          </p:cNvSpPr>
          <p:nvPr>
            <p:ph type="body"/>
          </p:nvPr>
        </p:nvSpPr>
        <p:spPr>
          <a:xfrm>
            <a:off x="62240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611" name="PlaceHolder 8"/>
          <p:cNvSpPr>
            <a:spLocks noGrp="1"/>
          </p:cNvSpPr>
          <p:nvPr>
            <p:ph type="body"/>
          </p:nvPr>
        </p:nvSpPr>
        <p:spPr>
          <a:xfrm>
            <a:off x="575640" y="464040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612" name="PlaceHolder 9"/>
          <p:cNvSpPr>
            <a:spLocks noGrp="1"/>
          </p:cNvSpPr>
          <p:nvPr>
            <p:ph type="body"/>
          </p:nvPr>
        </p:nvSpPr>
        <p:spPr>
          <a:xfrm>
            <a:off x="3399840" y="464040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613" name="PlaceHolder 10"/>
          <p:cNvSpPr>
            <a:spLocks noGrp="1"/>
          </p:cNvSpPr>
          <p:nvPr>
            <p:ph type="body"/>
          </p:nvPr>
        </p:nvSpPr>
        <p:spPr>
          <a:xfrm>
            <a:off x="6224040" y="464040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8614" name="PlaceHolder 11"/>
          <p:cNvSpPr>
            <a:spLocks noGrp="1"/>
          </p:cNvSpPr>
          <p:nvPr>
            <p:ph type="body"/>
          </p:nvPr>
        </p:nvSpPr>
        <p:spPr>
          <a:xfrm>
            <a:off x="90482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615" name="PlaceHolder 12"/>
          <p:cNvSpPr>
            <a:spLocks noGrp="1"/>
          </p:cNvSpPr>
          <p:nvPr>
            <p:ph type="body"/>
          </p:nvPr>
        </p:nvSpPr>
        <p:spPr>
          <a:xfrm>
            <a:off x="9048240" y="4640400"/>
            <a:ext cx="2567520" cy="880200"/>
          </a:xfrm>
          <a:prstGeom prst="rect">
            <a:avLst/>
          </a:prstGeom>
          <a:solidFill>
            <a:schemeClr val="accent1"/>
          </a:solidFill>
          <a:ln w="0">
            <a:noFill/>
          </a:ln>
        </p:spPr>
        <p:txBody>
          <a:bodyPr lIns="0" rIns="0" tIns="0" bIns="0" anchor="ctr">
            <a:noAutofit/>
          </a:bodyPr>
          <a:p>
            <a:pPr indent="0" algn="ctr" defTabSz="914400">
              <a:lnSpc>
                <a:spcPct val="113000"/>
              </a:lnSpc>
              <a:spcBef>
                <a:spcPts val="1599"/>
              </a:spcBef>
              <a:buNone/>
              <a:tabLst>
                <a:tab algn="l" pos="0"/>
              </a:tabLst>
            </a:pPr>
            <a:r>
              <a:rPr b="0" lang="nl-NL"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Master>
</file>

<file path=ppt/slideMasters/slideMaster4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616" name="Object 8"/>
          <p:cNvGraphicFramePr/>
          <p:nvPr/>
        </p:nvGraphicFramePr>
        <p:xfrm>
          <a:off x="2160" y="2160"/>
          <a:ext cx="1800" cy="1800"/>
        </p:xfrm>
        <a:graphic>
          <a:graphicData uri="http://schemas.openxmlformats.org/presentationml/2006/ole">
            <p:oleObj r:id="rId2" spid="">
              <p:embed/>
              <p:pic>
                <p:nvPicPr>
                  <p:cNvPr id="861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618"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619" name="Picture 4" descr=""/>
          <p:cNvPicPr/>
          <p:nvPr/>
        </p:nvPicPr>
        <p:blipFill>
          <a:blip r:embed="rId4"/>
          <a:stretch/>
        </p:blipFill>
        <p:spPr>
          <a:xfrm>
            <a:off x="10698120" y="6001200"/>
            <a:ext cx="1172880" cy="600480"/>
          </a:xfrm>
          <a:prstGeom prst="rect">
            <a:avLst/>
          </a:prstGeom>
          <a:noFill/>
          <a:ln w="0">
            <a:noFill/>
          </a:ln>
        </p:spPr>
      </p:pic>
      <p:sp>
        <p:nvSpPr>
          <p:cNvPr id="8620"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621" name="Picture Placeholder 6" descr="A picture containing outdoor&#10;&#10;Description automatically generated"/>
          <p:cNvPicPr/>
          <p:nvPr/>
        </p:nvPicPr>
        <p:blipFill>
          <a:blip r:embed="rId5"/>
          <a:stretch/>
        </p:blipFill>
        <p:spPr>
          <a:xfrm>
            <a:off x="0" y="0"/>
            <a:ext cx="12191760" cy="6857640"/>
          </a:xfrm>
          <a:prstGeom prst="rect">
            <a:avLst/>
          </a:prstGeom>
          <a:noFill/>
          <a:ln w="0">
            <a:noFill/>
          </a:ln>
        </p:spPr>
      </p:pic>
      <p:sp>
        <p:nvSpPr>
          <p:cNvPr id="8622"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8623"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2023 FrieslandCampina Ingredients</a:t>
            </a:r>
            <a:endParaRPr b="0" lang="en-US" sz="800" strike="noStrike" u="none">
              <a:solidFill>
                <a:srgbClr val="000000"/>
              </a:solidFill>
              <a:effectLst/>
              <a:uFillTx/>
              <a:latin typeface="Arial"/>
            </a:endParaRPr>
          </a:p>
        </p:txBody>
      </p:sp>
      <p:sp>
        <p:nvSpPr>
          <p:cNvPr id="8624"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625" name="Groep 9"/>
          <p:cNvGrpSpPr/>
          <p:nvPr/>
        </p:nvGrpSpPr>
        <p:grpSpPr>
          <a:xfrm>
            <a:off x="12263040" y="576000"/>
            <a:ext cx="1129680" cy="756360"/>
            <a:chOff x="12263040" y="576000"/>
            <a:chExt cx="1129680" cy="756360"/>
          </a:xfrm>
        </p:grpSpPr>
        <p:sp>
          <p:nvSpPr>
            <p:cNvPr id="8626"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627"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Master>
</file>

<file path=ppt/slideMasters/slideMaster4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628" name="Object 8"/>
          <p:cNvGraphicFramePr/>
          <p:nvPr/>
        </p:nvGraphicFramePr>
        <p:xfrm>
          <a:off x="2160" y="2160"/>
          <a:ext cx="1800" cy="1800"/>
        </p:xfrm>
        <a:graphic>
          <a:graphicData uri="http://schemas.openxmlformats.org/presentationml/2006/ole">
            <p:oleObj r:id="rId2" spid="">
              <p:embed/>
              <p:pic>
                <p:nvPicPr>
                  <p:cNvPr id="862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630"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631" name="Picture 4" descr=""/>
          <p:cNvPicPr/>
          <p:nvPr/>
        </p:nvPicPr>
        <p:blipFill>
          <a:blip r:embed="rId4"/>
          <a:stretch/>
        </p:blipFill>
        <p:spPr>
          <a:xfrm>
            <a:off x="10698120" y="6001200"/>
            <a:ext cx="1172880" cy="600480"/>
          </a:xfrm>
          <a:prstGeom prst="rect">
            <a:avLst/>
          </a:prstGeom>
          <a:noFill/>
          <a:ln w="0">
            <a:noFill/>
          </a:ln>
        </p:spPr>
      </p:pic>
      <p:sp>
        <p:nvSpPr>
          <p:cNvPr id="8632"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633" name="Tijdelijke aanduiding voor afbeelding 6" descr="Afbeelding met muur, man, binnen, vloer&#10;&#10;Automatisch gegenereerde beschrijving"/>
          <p:cNvPicPr/>
          <p:nvPr/>
        </p:nvPicPr>
        <p:blipFill>
          <a:blip r:embed="rId5"/>
          <a:srcRect l="0" t="23637" r="17879" b="8036"/>
          <a:stretch/>
        </p:blipFill>
        <p:spPr>
          <a:xfrm>
            <a:off x="0" y="0"/>
            <a:ext cx="12191760" cy="6857640"/>
          </a:xfrm>
          <a:prstGeom prst="rect">
            <a:avLst/>
          </a:prstGeom>
          <a:noFill/>
          <a:ln w="0">
            <a:noFill/>
          </a:ln>
        </p:spPr>
      </p:pic>
      <p:sp>
        <p:nvSpPr>
          <p:cNvPr id="863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635"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636"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637" name="Groep 11"/>
          <p:cNvGrpSpPr/>
          <p:nvPr/>
        </p:nvGrpSpPr>
        <p:grpSpPr>
          <a:xfrm>
            <a:off x="12263040" y="696600"/>
            <a:ext cx="1129680" cy="756360"/>
            <a:chOff x="12263040" y="696600"/>
            <a:chExt cx="1129680" cy="756360"/>
          </a:xfrm>
        </p:grpSpPr>
        <p:sp>
          <p:nvSpPr>
            <p:cNvPr id="8638"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639" name="Tekstvak 14"/>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Master>
</file>

<file path=ppt/slideMasters/slideMaster4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640" name="Object 8"/>
          <p:cNvGraphicFramePr/>
          <p:nvPr/>
        </p:nvGraphicFramePr>
        <p:xfrm>
          <a:off x="2160" y="2160"/>
          <a:ext cx="1800" cy="1800"/>
        </p:xfrm>
        <a:graphic>
          <a:graphicData uri="http://schemas.openxmlformats.org/presentationml/2006/ole">
            <p:oleObj r:id="rId2" spid="">
              <p:embed/>
              <p:pic>
                <p:nvPicPr>
                  <p:cNvPr id="8641"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642"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643" name="Picture 4" descr=""/>
          <p:cNvPicPr/>
          <p:nvPr/>
        </p:nvPicPr>
        <p:blipFill>
          <a:blip r:embed="rId4"/>
          <a:stretch/>
        </p:blipFill>
        <p:spPr>
          <a:xfrm>
            <a:off x="10698120" y="6001200"/>
            <a:ext cx="1172880" cy="600480"/>
          </a:xfrm>
          <a:prstGeom prst="rect">
            <a:avLst/>
          </a:prstGeom>
          <a:noFill/>
          <a:ln w="0">
            <a:noFill/>
          </a:ln>
        </p:spPr>
      </p:pic>
      <p:sp>
        <p:nvSpPr>
          <p:cNvPr id="8644"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645" name="Tijdelijke aanduiding voor afbeelding 6" descr="Afbeelding met vrouw&#10;&#10;Automatisch gegenereerde beschrijving"/>
          <p:cNvPicPr/>
          <p:nvPr/>
        </p:nvPicPr>
        <p:blipFill>
          <a:blip r:embed="rId5"/>
          <a:stretch/>
        </p:blipFill>
        <p:spPr>
          <a:xfrm>
            <a:off x="0" y="0"/>
            <a:ext cx="12191760" cy="6857640"/>
          </a:xfrm>
          <a:prstGeom prst="rect">
            <a:avLst/>
          </a:prstGeom>
          <a:noFill/>
          <a:ln w="0">
            <a:noFill/>
          </a:ln>
        </p:spPr>
      </p:pic>
      <p:sp>
        <p:nvSpPr>
          <p:cNvPr id="864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647"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64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649" name="Groep 9"/>
          <p:cNvGrpSpPr/>
          <p:nvPr/>
        </p:nvGrpSpPr>
        <p:grpSpPr>
          <a:xfrm>
            <a:off x="12263040" y="696600"/>
            <a:ext cx="1129680" cy="756360"/>
            <a:chOff x="12263040" y="696600"/>
            <a:chExt cx="1129680" cy="756360"/>
          </a:xfrm>
        </p:grpSpPr>
        <p:sp>
          <p:nvSpPr>
            <p:cNvPr id="8650"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651"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Master>
</file>

<file path=ppt/slideMasters/slideMaster4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652" name="Object 8"/>
          <p:cNvGraphicFramePr/>
          <p:nvPr/>
        </p:nvGraphicFramePr>
        <p:xfrm>
          <a:off x="2160" y="2160"/>
          <a:ext cx="1800" cy="1800"/>
        </p:xfrm>
        <a:graphic>
          <a:graphicData uri="http://schemas.openxmlformats.org/presentationml/2006/ole">
            <p:oleObj r:id="rId2" spid="">
              <p:embed/>
              <p:pic>
                <p:nvPicPr>
                  <p:cNvPr id="8653"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654"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655" name="Picture 4" descr=""/>
          <p:cNvPicPr/>
          <p:nvPr/>
        </p:nvPicPr>
        <p:blipFill>
          <a:blip r:embed="rId4"/>
          <a:stretch/>
        </p:blipFill>
        <p:spPr>
          <a:xfrm>
            <a:off x="10698120" y="6001200"/>
            <a:ext cx="1172880" cy="600480"/>
          </a:xfrm>
          <a:prstGeom prst="rect">
            <a:avLst/>
          </a:prstGeom>
          <a:noFill/>
          <a:ln w="0">
            <a:noFill/>
          </a:ln>
        </p:spPr>
      </p:pic>
      <p:sp>
        <p:nvSpPr>
          <p:cNvPr id="8656"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657" name="Tijdelijke aanduiding voor afbeelding 6" descr=""/>
          <p:cNvPicPr/>
          <p:nvPr/>
        </p:nvPicPr>
        <p:blipFill>
          <a:blip r:embed="rId5"/>
          <a:stretch/>
        </p:blipFill>
        <p:spPr>
          <a:xfrm flipH="1">
            <a:off x="360" y="0"/>
            <a:ext cx="12191760" cy="6857640"/>
          </a:xfrm>
          <a:prstGeom prst="rect">
            <a:avLst/>
          </a:prstGeom>
          <a:noFill/>
          <a:ln w="0">
            <a:noFill/>
          </a:ln>
        </p:spPr>
      </p:pic>
      <p:sp>
        <p:nvSpPr>
          <p:cNvPr id="865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659"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660"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661" name="Groep 9"/>
          <p:cNvGrpSpPr/>
          <p:nvPr/>
        </p:nvGrpSpPr>
        <p:grpSpPr>
          <a:xfrm>
            <a:off x="12263040" y="696600"/>
            <a:ext cx="1129680" cy="756360"/>
            <a:chOff x="12263040" y="696600"/>
            <a:chExt cx="1129680" cy="756360"/>
          </a:xfrm>
        </p:grpSpPr>
        <p:sp>
          <p:nvSpPr>
            <p:cNvPr id="8662"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663"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Master>
</file>

<file path=ppt/slideMasters/slideMaster4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664" name="Object 8"/>
          <p:cNvGraphicFramePr/>
          <p:nvPr/>
        </p:nvGraphicFramePr>
        <p:xfrm>
          <a:off x="2160" y="2160"/>
          <a:ext cx="1800" cy="1800"/>
        </p:xfrm>
        <a:graphic>
          <a:graphicData uri="http://schemas.openxmlformats.org/presentationml/2006/ole">
            <p:oleObj r:id="rId2" spid="">
              <p:embed/>
              <p:pic>
                <p:nvPicPr>
                  <p:cNvPr id="866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666"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667" name="Picture 4" descr=""/>
          <p:cNvPicPr/>
          <p:nvPr/>
        </p:nvPicPr>
        <p:blipFill>
          <a:blip r:embed="rId4"/>
          <a:stretch/>
        </p:blipFill>
        <p:spPr>
          <a:xfrm>
            <a:off x="10698120" y="6001200"/>
            <a:ext cx="1172880" cy="600480"/>
          </a:xfrm>
          <a:prstGeom prst="rect">
            <a:avLst/>
          </a:prstGeom>
          <a:noFill/>
          <a:ln w="0">
            <a:noFill/>
          </a:ln>
        </p:spPr>
      </p:pic>
      <p:sp>
        <p:nvSpPr>
          <p:cNvPr id="8668"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669" name="Tijdelijke aanduiding voor afbeelding 6" descr="Afbeelding met sneeuw, muur, binnen, man&#10;&#10;Automatisch gegenereerde beschrijving"/>
          <p:cNvPicPr/>
          <p:nvPr/>
        </p:nvPicPr>
        <p:blipFill>
          <a:blip r:embed="rId5"/>
          <a:stretch/>
        </p:blipFill>
        <p:spPr>
          <a:xfrm>
            <a:off x="0" y="0"/>
            <a:ext cx="12191760" cy="6857640"/>
          </a:xfrm>
          <a:prstGeom prst="rect">
            <a:avLst/>
          </a:prstGeom>
          <a:noFill/>
          <a:ln w="0">
            <a:noFill/>
          </a:ln>
        </p:spPr>
      </p:pic>
      <p:sp>
        <p:nvSpPr>
          <p:cNvPr id="867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671"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672"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673" name="Groep 14"/>
          <p:cNvGrpSpPr/>
          <p:nvPr/>
        </p:nvGrpSpPr>
        <p:grpSpPr>
          <a:xfrm>
            <a:off x="12263040" y="696600"/>
            <a:ext cx="1129680" cy="756360"/>
            <a:chOff x="12263040" y="696600"/>
            <a:chExt cx="1129680" cy="756360"/>
          </a:xfrm>
        </p:grpSpPr>
        <p:sp>
          <p:nvSpPr>
            <p:cNvPr id="8674"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675"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19" name="think-cell data - do not delete"/>
          <p:cNvGraphicFramePr/>
          <p:nvPr/>
        </p:nvGraphicFramePr>
        <p:xfrm>
          <a:off x="1440" y="1440"/>
          <a:ext cx="1080" cy="1080"/>
        </p:xfrm>
        <a:graphic>
          <a:graphicData uri="http://schemas.openxmlformats.org/presentationml/2006/ole">
            <p:oleObj r:id="rId2" spid="">
              <p:embed/>
              <p:pic>
                <p:nvPicPr>
                  <p:cNvPr id="62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21" name="Picture 4" descr=""/>
          <p:cNvPicPr/>
          <p:nvPr/>
        </p:nvPicPr>
        <p:blipFill>
          <a:blip r:embed="rId4"/>
          <a:stretch/>
        </p:blipFill>
        <p:spPr>
          <a:xfrm>
            <a:off x="10698120" y="6001200"/>
            <a:ext cx="1172880" cy="600480"/>
          </a:xfrm>
          <a:prstGeom prst="rect">
            <a:avLst/>
          </a:prstGeom>
          <a:noFill/>
          <a:ln w="0">
            <a:noFill/>
          </a:ln>
        </p:spPr>
      </p:pic>
      <p:pic>
        <p:nvPicPr>
          <p:cNvPr id="622" name="Picture 3" descr="A person skiing down a mountain&#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623"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24"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25" name="Groep 14"/>
          <p:cNvGrpSpPr/>
          <p:nvPr/>
        </p:nvGrpSpPr>
        <p:grpSpPr>
          <a:xfrm>
            <a:off x="12263040" y="576000"/>
            <a:ext cx="1129680" cy="756360"/>
            <a:chOff x="12263040" y="576000"/>
            <a:chExt cx="1129680" cy="756360"/>
          </a:xfrm>
        </p:grpSpPr>
        <p:sp>
          <p:nvSpPr>
            <p:cNvPr id="626"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27"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
        <p:nvSpPr>
          <p:cNvPr id="62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38" r:id="rId7"/>
  </p:sldLayoutIdLst>
</p:sldMaster>
</file>

<file path=ppt/slideMasters/slideMaster4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676" name="Object 8"/>
          <p:cNvGraphicFramePr/>
          <p:nvPr/>
        </p:nvGraphicFramePr>
        <p:xfrm>
          <a:off x="2160" y="2160"/>
          <a:ext cx="1800" cy="1800"/>
        </p:xfrm>
        <a:graphic>
          <a:graphicData uri="http://schemas.openxmlformats.org/presentationml/2006/ole">
            <p:oleObj r:id="rId2" spid="">
              <p:embed/>
              <p:pic>
                <p:nvPicPr>
                  <p:cNvPr id="8677"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678" name="Rectangle 7"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US" sz="2660" strike="noStrike" u="none">
              <a:solidFill>
                <a:schemeClr val="lt1"/>
              </a:solidFill>
              <a:effectLst/>
              <a:uFillTx/>
              <a:latin typeface="Verdana"/>
            </a:endParaRPr>
          </a:p>
        </p:txBody>
      </p:sp>
      <p:pic>
        <p:nvPicPr>
          <p:cNvPr id="8679" name="Picture 4" descr=""/>
          <p:cNvPicPr/>
          <p:nvPr/>
        </p:nvPicPr>
        <p:blipFill>
          <a:blip r:embed="rId4"/>
          <a:stretch/>
        </p:blipFill>
        <p:spPr>
          <a:xfrm>
            <a:off x="10698120" y="6001200"/>
            <a:ext cx="1172880" cy="600480"/>
          </a:xfrm>
          <a:prstGeom prst="rect">
            <a:avLst/>
          </a:prstGeom>
          <a:noFill/>
          <a:ln w="0">
            <a:noFill/>
          </a:ln>
        </p:spPr>
      </p:pic>
      <p:sp>
        <p:nvSpPr>
          <p:cNvPr id="8680" name="RFC_Text_Format" hidden="1"/>
          <p:cNvSpPr/>
          <p:nvPr/>
        </p:nvSpPr>
        <p:spPr>
          <a:xfrm>
            <a:off x="1693440" y="1693440"/>
            <a:ext cx="1693080" cy="1693080"/>
          </a:xfrm>
          <a:prstGeom prst="rect">
            <a:avLst/>
          </a:prstGeom>
          <a:noFill/>
          <a:ln w="0">
            <a:noFill/>
          </a:ln>
        </p:spPr>
        <p:style>
          <a:lnRef idx="0"/>
          <a:fillRef idx="0"/>
          <a:effectRef idx="0"/>
          <a:fontRef idx="minor"/>
        </p:style>
        <p:txBody>
          <a:bodyPr lIns="0" rIns="0" tIns="0" bIns="0" anchor="t">
            <a:noAutofit/>
          </a:bodyPr>
          <a:p>
            <a:pPr defTabSz="914400">
              <a:lnSpc>
                <a:spcPct val="112000"/>
              </a:lnSpc>
              <a:tabLst>
                <a:tab algn="l" pos="0"/>
              </a:tabLst>
            </a:pPr>
            <a:r>
              <a:rPr b="0" lang="en-US" sz="1870" strike="noStrike" u="none">
                <a:solidFill>
                  <a:srgbClr val="0094d9"/>
                </a:solidFill>
                <a:effectLst/>
                <a:uFillTx/>
                <a:latin typeface="Verdana"/>
              </a:rPr>
              <a:t>line 1</a:t>
            </a:r>
            <a:endParaRPr b="0" lang="en-US" sz="1870" strike="noStrike" u="none">
              <a:solidFill>
                <a:srgbClr val="000000"/>
              </a:solidFill>
              <a:effectLst/>
              <a:uFillTx/>
              <a:latin typeface="Arial"/>
            </a:endParaRPr>
          </a:p>
          <a:p>
            <a:pPr lvl="1" marL="2541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2</a:t>
            </a:r>
            <a:endParaRPr b="0" lang="en-US" sz="1870" strike="noStrike" u="none">
              <a:solidFill>
                <a:srgbClr val="000000"/>
              </a:solidFill>
              <a:effectLst/>
              <a:uFillTx/>
              <a:latin typeface="Arial"/>
            </a:endParaRPr>
          </a:p>
          <a:p>
            <a:pPr lvl="2" marL="50796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3</a:t>
            </a:r>
            <a:endParaRPr b="0" lang="en-US" sz="1870" strike="noStrike" u="none">
              <a:solidFill>
                <a:srgbClr val="000000"/>
              </a:solidFill>
              <a:effectLst/>
              <a:uFillTx/>
              <a:latin typeface="Arial"/>
            </a:endParaRPr>
          </a:p>
          <a:p>
            <a:pPr lvl="3" marL="7621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4</a:t>
            </a:r>
            <a:endParaRPr b="0" lang="en-US" sz="1870" strike="noStrike" u="none">
              <a:solidFill>
                <a:srgbClr val="000000"/>
              </a:solidFill>
              <a:effectLst/>
              <a:uFillTx/>
              <a:latin typeface="Arial"/>
            </a:endParaRPr>
          </a:p>
          <a:p>
            <a:pPr lvl="4" marL="101592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5</a:t>
            </a:r>
            <a:endParaRPr b="0" lang="en-US" sz="1870" strike="noStrike" u="none">
              <a:solidFill>
                <a:srgbClr val="000000"/>
              </a:solidFill>
              <a:effectLst/>
              <a:uFillTx/>
              <a:latin typeface="Arial"/>
            </a:endParaRPr>
          </a:p>
          <a:p>
            <a:pPr lvl="5" marL="12700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6</a:t>
            </a:r>
            <a:endParaRPr b="0" lang="en-US" sz="1870" strike="noStrike" u="none">
              <a:solidFill>
                <a:srgbClr val="000000"/>
              </a:solidFill>
              <a:effectLst/>
              <a:uFillTx/>
              <a:latin typeface="Arial"/>
            </a:endParaRPr>
          </a:p>
          <a:p>
            <a:pPr lvl="6" marL="152388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7</a:t>
            </a:r>
            <a:endParaRPr b="0" lang="en-US" sz="1870" strike="noStrike" u="none">
              <a:solidFill>
                <a:srgbClr val="000000"/>
              </a:solidFill>
              <a:effectLst/>
              <a:uFillTx/>
              <a:latin typeface="Arial"/>
            </a:endParaRPr>
          </a:p>
          <a:p>
            <a:pPr lvl="7" marL="17780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8</a:t>
            </a:r>
            <a:endParaRPr b="0" lang="en-US" sz="1870" strike="noStrike" u="none">
              <a:solidFill>
                <a:srgbClr val="000000"/>
              </a:solidFill>
              <a:effectLst/>
              <a:uFillTx/>
              <a:latin typeface="Arial"/>
            </a:endParaRPr>
          </a:p>
          <a:p>
            <a:pPr lvl="8" marL="2031840" indent="-254160" defTabSz="914400">
              <a:lnSpc>
                <a:spcPct val="112000"/>
              </a:lnSpc>
              <a:buClr>
                <a:srgbClr val="0094d9"/>
              </a:buClr>
              <a:buFont typeface="Symbol" charset="2"/>
              <a:buChar char=""/>
              <a:tabLst>
                <a:tab algn="l" pos="0"/>
              </a:tabLst>
            </a:pPr>
            <a:r>
              <a:rPr b="0" lang="en-US" sz="1870" strike="noStrike" u="none">
                <a:solidFill>
                  <a:srgbClr val="5d5e61"/>
                </a:solidFill>
                <a:effectLst/>
                <a:uFillTx/>
                <a:latin typeface="Verdana"/>
              </a:rPr>
              <a:t>line 9</a:t>
            </a:r>
            <a:endParaRPr b="0" lang="en-US" sz="1870" strike="noStrike" u="none">
              <a:solidFill>
                <a:srgbClr val="000000"/>
              </a:solidFill>
              <a:effectLst/>
              <a:uFillTx/>
              <a:latin typeface="Arial"/>
            </a:endParaRPr>
          </a:p>
          <a:p>
            <a:pPr defTabSz="914400">
              <a:lnSpc>
                <a:spcPct val="112000"/>
              </a:lnSpc>
              <a:tabLst>
                <a:tab algn="l" pos="0"/>
              </a:tabLst>
            </a:pPr>
            <a:endParaRPr b="0" lang="en-US" sz="1870" strike="noStrike" u="none">
              <a:solidFill>
                <a:srgbClr val="000000"/>
              </a:solidFill>
              <a:effectLst/>
              <a:uFillTx/>
              <a:latin typeface="Arial"/>
            </a:endParaRPr>
          </a:p>
        </p:txBody>
      </p:sp>
      <p:pic>
        <p:nvPicPr>
          <p:cNvPr id="8681" name="Tijdelijke aanduiding voor afbeelding 6" descr="Afbeelding met muur, binnen, staand, hond&#10;&#10;Automatisch gegenereerde beschrijving"/>
          <p:cNvPicPr/>
          <p:nvPr/>
        </p:nvPicPr>
        <p:blipFill>
          <a:blip r:embed="rId5"/>
          <a:stretch/>
        </p:blipFill>
        <p:spPr>
          <a:xfrm>
            <a:off x="0" y="0"/>
            <a:ext cx="12191760" cy="6857640"/>
          </a:xfrm>
          <a:prstGeom prst="rect">
            <a:avLst/>
          </a:prstGeom>
          <a:noFill/>
          <a:ln w="0">
            <a:noFill/>
          </a:ln>
        </p:spPr>
      </p:pic>
      <p:sp>
        <p:nvSpPr>
          <p:cNvPr id="868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US" sz="800" strike="noStrike" u="none">
                <a:solidFill>
                  <a:schemeClr val="dk1">
                    <a:tint val="75000"/>
                  </a:schemeClr>
                </a:solidFill>
                <a:effectLst/>
                <a:uFillTx/>
                <a:latin typeface="Verdana"/>
              </a:rPr>
              <a:t>© 2019 FrieslandCampina Ingredients</a:t>
            </a:r>
            <a:endParaRPr b="0" lang="en-US" sz="800" strike="noStrike" u="none">
              <a:solidFill>
                <a:srgbClr val="000000"/>
              </a:solidFill>
              <a:effectLst/>
              <a:uFillTx/>
              <a:latin typeface="Arial"/>
            </a:endParaRPr>
          </a:p>
        </p:txBody>
      </p:sp>
      <p:sp>
        <p:nvSpPr>
          <p:cNvPr id="8683" name="PlaceHolder 1"/>
          <p:cNvSpPr>
            <a:spLocks noGrp="1"/>
          </p:cNvSpPr>
          <p:nvPr>
            <p:ph type="body"/>
          </p:nvPr>
        </p:nvSpPr>
        <p:spPr>
          <a:xfrm>
            <a:off x="336600" y="0"/>
            <a:ext cx="5327280" cy="5596200"/>
          </a:xfrm>
          <a:prstGeom prst="rect">
            <a:avLst/>
          </a:prstGeom>
          <a:solidFill>
            <a:srgbClr val="ffffff">
              <a:alpha val="85000"/>
            </a:srgbClr>
          </a:solidFill>
          <a:ln w="0">
            <a:noFill/>
          </a:ln>
        </p:spPr>
        <p:txBody>
          <a:bodyPr lIns="504000" rIns="180000" tIns="1440000" bIns="1080000" anchor="b">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nl-NL" sz="3200" strike="noStrike" u="none">
                <a:solidFill>
                  <a:schemeClr val="accent1"/>
                </a:solidFill>
                <a:effectLst/>
                <a:uFillTx/>
                <a:latin typeface="Verdana"/>
              </a:rPr>
              <a:t>Title (max 2 lines)</a:t>
            </a:r>
            <a:endParaRPr b="0" lang="en-US" sz="3200" strike="noStrike" u="none">
              <a:solidFill>
                <a:schemeClr val="dk1"/>
              </a:solidFill>
              <a:effectLst/>
              <a:uFillTx/>
              <a:latin typeface="Verdana"/>
            </a:endParaRPr>
          </a:p>
        </p:txBody>
      </p:sp>
      <p:sp>
        <p:nvSpPr>
          <p:cNvPr id="8684"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nl-NL"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685" name="Groep 14"/>
          <p:cNvGrpSpPr/>
          <p:nvPr/>
        </p:nvGrpSpPr>
        <p:grpSpPr>
          <a:xfrm>
            <a:off x="12263040" y="696600"/>
            <a:ext cx="1129680" cy="756360"/>
            <a:chOff x="12263040" y="696600"/>
            <a:chExt cx="1129680" cy="756360"/>
          </a:xfrm>
        </p:grpSpPr>
        <p:sp>
          <p:nvSpPr>
            <p:cNvPr id="8686" name="Freeform 20"/>
            <p:cNvSpPr/>
            <p:nvPr/>
          </p:nvSpPr>
          <p:spPr>
            <a:xfrm flipH="1">
              <a:off x="12263040" y="6966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687" name="Tekstvak 16"/>
            <p:cNvSpPr/>
            <p:nvPr/>
          </p:nvSpPr>
          <p:spPr>
            <a:xfrm>
              <a:off x="12263040" y="8794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939" strike="noStrike" u="none">
                  <a:solidFill>
                    <a:schemeClr val="dk1"/>
                  </a:solidFill>
                  <a:effectLst/>
                  <a:uFillTx/>
                  <a:latin typeface="Verdana"/>
                </a:rPr>
                <a:t>Delete the stamps</a:t>
              </a:r>
              <a:br>
                <a:rPr sz="939.9999"/>
              </a:br>
              <a:r>
                <a:rPr b="0" lang="en-US"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31" name="think-cell data - do not delete"/>
          <p:cNvGraphicFramePr/>
          <p:nvPr/>
        </p:nvGraphicFramePr>
        <p:xfrm>
          <a:off x="1440" y="1440"/>
          <a:ext cx="1080" cy="1080"/>
        </p:xfrm>
        <a:graphic>
          <a:graphicData uri="http://schemas.openxmlformats.org/presentationml/2006/ole">
            <p:oleObj r:id="rId2" spid="">
              <p:embed/>
              <p:pic>
                <p:nvPicPr>
                  <p:cNvPr id="63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33" name="Picture 4" descr=""/>
          <p:cNvPicPr/>
          <p:nvPr/>
        </p:nvPicPr>
        <p:blipFill>
          <a:blip r:embed="rId4"/>
          <a:stretch/>
        </p:blipFill>
        <p:spPr>
          <a:xfrm>
            <a:off x="10698120" y="6001200"/>
            <a:ext cx="1172880" cy="600480"/>
          </a:xfrm>
          <a:prstGeom prst="rect">
            <a:avLst/>
          </a:prstGeom>
          <a:noFill/>
          <a:ln w="0">
            <a:noFill/>
          </a:ln>
        </p:spPr>
      </p:pic>
      <p:pic>
        <p:nvPicPr>
          <p:cNvPr id="634" name="Tijdelijke aanduiding voor afbeelding 6" descr="Afbeelding met muur, vloer, kamer&#10;&#10;Automatisch gegenereerde beschrijving"/>
          <p:cNvPicPr/>
          <p:nvPr/>
        </p:nvPicPr>
        <p:blipFill>
          <a:blip r:embed="rId5"/>
          <a:stretch/>
        </p:blipFill>
        <p:spPr>
          <a:xfrm>
            <a:off x="0" y="0"/>
            <a:ext cx="12191760" cy="6857640"/>
          </a:xfrm>
          <a:prstGeom prst="rect">
            <a:avLst/>
          </a:prstGeom>
          <a:noFill/>
          <a:ln w="0">
            <a:noFill/>
          </a:ln>
        </p:spPr>
      </p:pic>
      <p:sp>
        <p:nvSpPr>
          <p:cNvPr id="635"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36"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37"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38" name="Groep 11"/>
          <p:cNvGrpSpPr/>
          <p:nvPr/>
        </p:nvGrpSpPr>
        <p:grpSpPr>
          <a:xfrm>
            <a:off x="12263040" y="576000"/>
            <a:ext cx="1129680" cy="756360"/>
            <a:chOff x="12263040" y="576000"/>
            <a:chExt cx="1129680" cy="756360"/>
          </a:xfrm>
        </p:grpSpPr>
        <p:sp>
          <p:nvSpPr>
            <p:cNvPr id="639"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40"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40" r:id="rId7"/>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43" name="think-cell data - do not delete"/>
          <p:cNvGraphicFramePr/>
          <p:nvPr/>
        </p:nvGraphicFramePr>
        <p:xfrm>
          <a:off x="1440" y="1440"/>
          <a:ext cx="1080" cy="1080"/>
        </p:xfrm>
        <a:graphic>
          <a:graphicData uri="http://schemas.openxmlformats.org/presentationml/2006/ole">
            <p:oleObj r:id="rId2" spid="">
              <p:embed/>
              <p:pic>
                <p:nvPicPr>
                  <p:cNvPr id="64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45" name="Picture 4" descr=""/>
          <p:cNvPicPr/>
          <p:nvPr/>
        </p:nvPicPr>
        <p:blipFill>
          <a:blip r:embed="rId4"/>
          <a:stretch/>
        </p:blipFill>
        <p:spPr>
          <a:xfrm>
            <a:off x="10698120" y="6001200"/>
            <a:ext cx="1172880" cy="600480"/>
          </a:xfrm>
          <a:prstGeom prst="rect">
            <a:avLst/>
          </a:prstGeom>
          <a:noFill/>
          <a:ln w="0">
            <a:noFill/>
          </a:ln>
        </p:spPr>
      </p:pic>
      <p:pic>
        <p:nvPicPr>
          <p:cNvPr id="646" name="Picture Placeholder 2" descr=""/>
          <p:cNvPicPr/>
          <p:nvPr/>
        </p:nvPicPr>
        <p:blipFill>
          <a:blip r:embed="rId5"/>
          <a:stretch/>
        </p:blipFill>
        <p:spPr>
          <a:xfrm>
            <a:off x="0" y="0"/>
            <a:ext cx="12191760" cy="6857640"/>
          </a:xfrm>
          <a:prstGeom prst="rect">
            <a:avLst/>
          </a:prstGeom>
          <a:noFill/>
          <a:ln w="0">
            <a:noFill/>
          </a:ln>
        </p:spPr>
      </p:pic>
      <p:sp>
        <p:nvSpPr>
          <p:cNvPr id="647"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4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49"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50" name="Groep 14"/>
          <p:cNvGrpSpPr/>
          <p:nvPr/>
        </p:nvGrpSpPr>
        <p:grpSpPr>
          <a:xfrm>
            <a:off x="12263040" y="576000"/>
            <a:ext cx="1129680" cy="756360"/>
            <a:chOff x="12263040" y="576000"/>
            <a:chExt cx="1129680" cy="756360"/>
          </a:xfrm>
        </p:grpSpPr>
        <p:sp>
          <p:nvSpPr>
            <p:cNvPr id="651"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52"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42" r:id="rId7"/>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55" name="think-cell data - do not delete"/>
          <p:cNvGraphicFramePr/>
          <p:nvPr/>
        </p:nvGraphicFramePr>
        <p:xfrm>
          <a:off x="1440" y="1440"/>
          <a:ext cx="1080" cy="1080"/>
        </p:xfrm>
        <a:graphic>
          <a:graphicData uri="http://schemas.openxmlformats.org/presentationml/2006/ole">
            <p:oleObj r:id="rId2" spid="">
              <p:embed/>
              <p:pic>
                <p:nvPicPr>
                  <p:cNvPr id="65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57" name="Picture 4" descr=""/>
          <p:cNvPicPr/>
          <p:nvPr/>
        </p:nvPicPr>
        <p:blipFill>
          <a:blip r:embed="rId4"/>
          <a:stretch/>
        </p:blipFill>
        <p:spPr>
          <a:xfrm>
            <a:off x="10698120" y="6001200"/>
            <a:ext cx="1172880" cy="600480"/>
          </a:xfrm>
          <a:prstGeom prst="rect">
            <a:avLst/>
          </a:prstGeom>
          <a:noFill/>
          <a:ln w="0">
            <a:noFill/>
          </a:ln>
        </p:spPr>
      </p:pic>
      <p:pic>
        <p:nvPicPr>
          <p:cNvPr id="658" name="Picture Placeholder 6" descr="A person and person sitting on a pink chair&#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659"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60"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61"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62" name="Groep 14"/>
          <p:cNvGrpSpPr/>
          <p:nvPr/>
        </p:nvGrpSpPr>
        <p:grpSpPr>
          <a:xfrm>
            <a:off x="12263040" y="576000"/>
            <a:ext cx="1129680" cy="756360"/>
            <a:chOff x="12263040" y="576000"/>
            <a:chExt cx="1129680" cy="756360"/>
          </a:xfrm>
        </p:grpSpPr>
        <p:sp>
          <p:nvSpPr>
            <p:cNvPr id="663"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64"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44" r:id="rId7"/>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67" name="think-cell data - do not delete"/>
          <p:cNvGraphicFramePr/>
          <p:nvPr/>
        </p:nvGraphicFramePr>
        <p:xfrm>
          <a:off x="1440" y="1440"/>
          <a:ext cx="1080" cy="1080"/>
        </p:xfrm>
        <a:graphic>
          <a:graphicData uri="http://schemas.openxmlformats.org/presentationml/2006/ole">
            <p:oleObj r:id="rId2" spid="">
              <p:embed/>
              <p:pic>
                <p:nvPicPr>
                  <p:cNvPr id="66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69" name="Picture 4" descr=""/>
          <p:cNvPicPr/>
          <p:nvPr/>
        </p:nvPicPr>
        <p:blipFill>
          <a:blip r:embed="rId4"/>
          <a:stretch/>
        </p:blipFill>
        <p:spPr>
          <a:xfrm>
            <a:off x="10698120" y="6001200"/>
            <a:ext cx="1172880" cy="600480"/>
          </a:xfrm>
          <a:prstGeom prst="rect">
            <a:avLst/>
          </a:prstGeom>
          <a:noFill/>
          <a:ln w="0">
            <a:noFill/>
          </a:ln>
        </p:spPr>
      </p:pic>
      <p:pic>
        <p:nvPicPr>
          <p:cNvPr id="670" name="Tijdelijke aanduiding voor afbeelding 6" descr="Afbeelding met muur, binnen, kast, persoon&#10;&#10;Automatisch gegenereerde beschrijving"/>
          <p:cNvPicPr/>
          <p:nvPr/>
        </p:nvPicPr>
        <p:blipFill>
          <a:blip r:embed="rId5"/>
          <a:stretch/>
        </p:blipFill>
        <p:spPr>
          <a:xfrm>
            <a:off x="0" y="0"/>
            <a:ext cx="12191760" cy="6857640"/>
          </a:xfrm>
          <a:prstGeom prst="rect">
            <a:avLst/>
          </a:prstGeom>
          <a:noFill/>
          <a:ln w="0">
            <a:noFill/>
          </a:ln>
        </p:spPr>
      </p:pic>
      <p:sp>
        <p:nvSpPr>
          <p:cNvPr id="671"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67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673"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674" name="Groep 14"/>
          <p:cNvGrpSpPr/>
          <p:nvPr/>
        </p:nvGrpSpPr>
        <p:grpSpPr>
          <a:xfrm>
            <a:off x="12263040" y="576000"/>
            <a:ext cx="1129680" cy="756360"/>
            <a:chOff x="12263040" y="576000"/>
            <a:chExt cx="1129680" cy="756360"/>
          </a:xfrm>
        </p:grpSpPr>
        <p:sp>
          <p:nvSpPr>
            <p:cNvPr id="67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76" name="Tekstvak 16"/>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46" r:id="rId7"/>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55" name="Object 8"/>
          <p:cNvGraphicFramePr/>
          <p:nvPr/>
        </p:nvGraphicFramePr>
        <p:xfrm>
          <a:off x="2160" y="2160"/>
          <a:ext cx="1800" cy="1800"/>
        </p:xfrm>
        <a:graphic>
          <a:graphicData uri="http://schemas.openxmlformats.org/presentationml/2006/ole">
            <p:oleObj r:id="rId2" spid="">
              <p:embed/>
              <p:pic>
                <p:nvPicPr>
                  <p:cNvPr id="5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5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58" name="Rechte verbindingslijn 9"/>
          <p:cNvCxnSpPr/>
          <p:nvPr/>
        </p:nvCxnSpPr>
        <p:spPr>
          <a:xfrm>
            <a:off x="579960" y="6478200"/>
            <a:ext cx="360" cy="240480"/>
          </a:xfrm>
          <a:prstGeom prst="straightConnector1">
            <a:avLst/>
          </a:prstGeom>
          <a:ln cap="rnd" w="6480">
            <a:solidFill>
              <a:schemeClr val="accent1"/>
            </a:solidFill>
            <a:miter/>
          </a:ln>
        </p:spPr>
      </p:cxnSp>
      <p:pic>
        <p:nvPicPr>
          <p:cNvPr id="59" name="Afbeelding 7" descr=""/>
          <p:cNvPicPr/>
          <p:nvPr/>
        </p:nvPicPr>
        <p:blipFill>
          <a:blip r:embed="rId4"/>
          <a:stretch/>
        </p:blipFill>
        <p:spPr>
          <a:xfrm>
            <a:off x="11045160" y="6275520"/>
            <a:ext cx="906840" cy="479880"/>
          </a:xfrm>
          <a:prstGeom prst="rect">
            <a:avLst/>
          </a:prstGeom>
          <a:noFill/>
          <a:ln w="0">
            <a:noFill/>
          </a:ln>
        </p:spPr>
      </p:pic>
      <p:sp>
        <p:nvSpPr>
          <p:cNvPr id="60" name="PlaceHolder 1"/>
          <p:cNvSpPr>
            <a:spLocks noGrp="1"/>
          </p:cNvSpPr>
          <p:nvPr>
            <p:ph type="body"/>
          </p:nvPr>
        </p:nvSpPr>
        <p:spPr>
          <a:xfrm>
            <a:off x="7248240" y="1701720"/>
            <a:ext cx="436752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61" name="Text Placeholder 6"/>
          <p:cNvSpPr/>
          <p:nvPr/>
        </p:nvSpPr>
        <p:spPr>
          <a:xfrm>
            <a:off x="580320" y="2322000"/>
            <a:ext cx="7156080" cy="3536640"/>
          </a:xfrm>
          <a:prstGeom prst="roundRect">
            <a:avLst>
              <a:gd name="adj" fmla="val 7384"/>
            </a:avLst>
          </a:prstGeom>
          <a:solidFill>
            <a:srgbClr val="74bde9"/>
          </a:solidFill>
          <a:ln w="0">
            <a:noFill/>
          </a:ln>
        </p:spPr>
        <p:style>
          <a:lnRef idx="0"/>
          <a:fillRef idx="0"/>
          <a:effectRef idx="0"/>
          <a:fontRef idx="minor"/>
        </p:style>
        <p:txBody>
          <a:bodyPr lIns="180000" rIns="180000" tIns="288000" bIns="180000" anchor="t">
            <a:noAutofit/>
          </a:bodyPr>
          <a:p>
            <a:pPr marL="235080" indent="-235080" defTabSz="914400">
              <a:lnSpc>
                <a:spcPct val="113000"/>
              </a:lnSpc>
              <a:spcBef>
                <a:spcPts val="1599"/>
              </a:spcBef>
              <a:buClr>
                <a:srgbClr val="ffffff"/>
              </a:buClr>
              <a:buFont typeface="Symbol" charset="2"/>
              <a:buChar char=""/>
            </a:pPr>
            <a:r>
              <a:rPr b="0" lang="en-US" sz="1870" strike="noStrike" u="none">
                <a:solidFill>
                  <a:schemeClr val="lt1"/>
                </a:solidFill>
                <a:effectLst/>
                <a:uFillTx/>
                <a:latin typeface="Verdana"/>
              </a:rPr>
              <a:t>Click to edit Master text styles</a:t>
            </a:r>
            <a:endParaRPr b="0" lang="en-US" sz="1870" strike="noStrike" u="none">
              <a:solidFill>
                <a:srgbClr val="000000"/>
              </a:solidFill>
              <a:effectLst/>
              <a:uFillTx/>
              <a:latin typeface="Arial"/>
            </a:endParaRPr>
          </a:p>
          <a:p>
            <a:pPr lvl="1" marL="480600" indent="-228600" defTabSz="914400">
              <a:lnSpc>
                <a:spcPct val="100000"/>
              </a:lnSpc>
              <a:spcBef>
                <a:spcPts val="499"/>
              </a:spcBef>
              <a:buClr>
                <a:srgbClr val="ffffff"/>
              </a:buClr>
              <a:buFont typeface="Symbol" charset="2"/>
              <a:buChar char=""/>
            </a:pPr>
            <a:r>
              <a:rPr b="0" lang="en-US" sz="1870" strike="noStrike" u="none">
                <a:solidFill>
                  <a:schemeClr val="lt1"/>
                </a:solidFill>
                <a:effectLst/>
                <a:uFillTx/>
                <a:latin typeface="Verdana"/>
              </a:rPr>
              <a:t>Second level</a:t>
            </a:r>
            <a:endParaRPr b="0" lang="en-US" sz="1870" strike="noStrike" u="none">
              <a:solidFill>
                <a:srgbClr val="000000"/>
              </a:solidFill>
              <a:effectLst/>
              <a:uFillTx/>
              <a:latin typeface="Arial"/>
            </a:endParaRPr>
          </a:p>
          <a:p>
            <a:pPr lvl="2" marL="715320" indent="-228600" defTabSz="914400">
              <a:lnSpc>
                <a:spcPct val="100000"/>
              </a:lnSpc>
              <a:spcBef>
                <a:spcPts val="499"/>
              </a:spcBef>
              <a:buClr>
                <a:srgbClr val="ffffff"/>
              </a:buClr>
              <a:buFont typeface="Symbol" charset="2"/>
              <a:buChar char=""/>
            </a:pPr>
            <a:r>
              <a:rPr b="0" lang="en-US" sz="1870" strike="noStrike" u="none">
                <a:solidFill>
                  <a:schemeClr val="lt1"/>
                </a:solidFill>
                <a:effectLst/>
                <a:uFillTx/>
                <a:latin typeface="Verdana"/>
              </a:rPr>
              <a:t>Third level</a:t>
            </a:r>
            <a:endParaRPr b="0" lang="en-US" sz="1870" strike="noStrike" u="none">
              <a:solidFill>
                <a:srgbClr val="000000"/>
              </a:solidFill>
              <a:effectLst/>
              <a:uFillTx/>
              <a:latin typeface="Arial"/>
            </a:endParaRPr>
          </a:p>
          <a:p>
            <a:pPr lvl="3" marL="960840" indent="-228600" defTabSz="914400">
              <a:lnSpc>
                <a:spcPct val="100000"/>
              </a:lnSpc>
              <a:spcBef>
                <a:spcPts val="499"/>
              </a:spcBef>
              <a:buClr>
                <a:srgbClr val="ffffff"/>
              </a:buClr>
              <a:buFont typeface="Symbol" charset="2"/>
              <a:buChar char=""/>
            </a:pPr>
            <a:r>
              <a:rPr b="0" lang="en-US" sz="1870" strike="noStrike" u="none">
                <a:solidFill>
                  <a:schemeClr val="lt1"/>
                </a:solidFill>
                <a:effectLst/>
                <a:uFillTx/>
                <a:latin typeface="Verdana"/>
              </a:rPr>
              <a:t>Fourth level</a:t>
            </a:r>
            <a:endParaRPr b="0" lang="en-US" sz="1870" strike="noStrike" u="none">
              <a:solidFill>
                <a:srgbClr val="000000"/>
              </a:solidFill>
              <a:effectLst/>
              <a:uFillTx/>
              <a:latin typeface="Arial"/>
            </a:endParaRPr>
          </a:p>
          <a:p>
            <a:pPr lvl="4" marL="1195920" indent="-228600" defTabSz="914400">
              <a:lnSpc>
                <a:spcPct val="100000"/>
              </a:lnSpc>
              <a:spcBef>
                <a:spcPts val="499"/>
              </a:spcBef>
              <a:buClr>
                <a:srgbClr val="ffffff"/>
              </a:buClr>
              <a:buFont typeface="Symbol" charset="2"/>
              <a:buChar char=""/>
            </a:pPr>
            <a:r>
              <a:rPr b="0" lang="en-US" sz="1870" strike="noStrike" u="none">
                <a:solidFill>
                  <a:schemeClr val="lt1"/>
                </a:solidFill>
                <a:effectLst/>
                <a:uFillTx/>
                <a:latin typeface="Verdana"/>
              </a:rPr>
              <a:t>Fifth level</a:t>
            </a:r>
            <a:endParaRPr b="0" lang="en-US" sz="1870" strike="noStrike" u="none">
              <a:solidFill>
                <a:srgbClr val="000000"/>
              </a:solidFill>
              <a:effectLst/>
              <a:uFillTx/>
              <a:latin typeface="Arial"/>
            </a:endParaRPr>
          </a:p>
        </p:txBody>
      </p:sp>
      <p:sp>
        <p:nvSpPr>
          <p:cNvPr id="62"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63" name="PlaceHolder 3"/>
          <p:cNvSpPr>
            <a:spLocks noGrp="1"/>
          </p:cNvSpPr>
          <p:nvPr>
            <p:ph type="dt" idx="10"/>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64" name="PlaceHolder 4"/>
          <p:cNvSpPr>
            <a:spLocks noGrp="1"/>
          </p:cNvSpPr>
          <p:nvPr>
            <p:ph type="ftr" idx="11"/>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65" name="PlaceHolder 5"/>
          <p:cNvSpPr>
            <a:spLocks noGrp="1"/>
          </p:cNvSpPr>
          <p:nvPr>
            <p:ph type="sldNum" idx="12"/>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8593142-C494-4BAE-B193-16ED97AE76EC}"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79" name="think-cell data - do not delete"/>
          <p:cNvGraphicFramePr/>
          <p:nvPr/>
        </p:nvGraphicFramePr>
        <p:xfrm>
          <a:off x="1440" y="1440"/>
          <a:ext cx="1080" cy="1080"/>
        </p:xfrm>
        <a:graphic>
          <a:graphicData uri="http://schemas.openxmlformats.org/presentationml/2006/ole">
            <p:oleObj r:id="rId2" spid="">
              <p:embed/>
              <p:pic>
                <p:nvPicPr>
                  <p:cNvPr id="68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81" name="Picture 4" descr=""/>
          <p:cNvPicPr/>
          <p:nvPr/>
        </p:nvPicPr>
        <p:blipFill>
          <a:blip r:embed="rId4"/>
          <a:stretch/>
        </p:blipFill>
        <p:spPr>
          <a:xfrm>
            <a:off x="10698120" y="6001200"/>
            <a:ext cx="1172880" cy="600480"/>
          </a:xfrm>
          <a:prstGeom prst="rect">
            <a:avLst/>
          </a:prstGeom>
          <a:noFill/>
          <a:ln w="0">
            <a:noFill/>
          </a:ln>
        </p:spPr>
      </p:pic>
      <p:sp>
        <p:nvSpPr>
          <p:cNvPr id="682" name="PlaceHolder 1"/>
          <p:cNvSpPr>
            <a:spLocks noGrp="1"/>
          </p:cNvSpPr>
          <p:nvPr>
            <p:ph type="title"/>
          </p:nvPr>
        </p:nvSpPr>
        <p:spPr>
          <a:xfrm>
            <a:off x="1007640" y="1701720"/>
            <a:ext cx="3168360" cy="3365640"/>
          </a:xfrm>
          <a:prstGeom prst="rect">
            <a:avLst/>
          </a:prstGeom>
          <a:noFill/>
          <a:ln w="0">
            <a:noFill/>
          </a:ln>
        </p:spPr>
        <p:txBody>
          <a:bodyPr lIns="0" rIns="0" tIns="0" bIns="0" anchor="b">
            <a:noAutofit/>
          </a:bodyPr>
          <a:p>
            <a:pPr indent="0" defTabSz="914400">
              <a:lnSpc>
                <a:spcPct val="112000"/>
              </a:lnSpc>
              <a:buNone/>
            </a:pPr>
            <a:r>
              <a:rPr b="0" lang="en-GB" sz="3200" strike="noStrike" u="none">
                <a:solidFill>
                  <a:schemeClr val="accent1"/>
                </a:solidFill>
                <a:effectLst/>
                <a:uFillTx/>
                <a:latin typeface="Verdana"/>
              </a:rPr>
              <a:t>Click to edit Master title style</a:t>
            </a:r>
            <a:endParaRPr b="0" lang="en-US" sz="3200" strike="noStrike" u="none">
              <a:solidFill>
                <a:schemeClr val="dk1"/>
              </a:solidFill>
              <a:effectLst/>
              <a:uFillTx/>
              <a:latin typeface="Verdana"/>
            </a:endParaRPr>
          </a:p>
        </p:txBody>
      </p:sp>
      <p:sp>
        <p:nvSpPr>
          <p:cNvPr id="683" name="Tekstvak 12"/>
          <p:cNvSpPr/>
          <p:nvPr/>
        </p:nvSpPr>
        <p:spPr>
          <a:xfrm>
            <a:off x="100764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grpSp>
        <p:nvGrpSpPr>
          <p:cNvPr id="684" name="Groep 4"/>
          <p:cNvGrpSpPr/>
          <p:nvPr/>
        </p:nvGrpSpPr>
        <p:grpSpPr>
          <a:xfrm>
            <a:off x="12263040" y="576000"/>
            <a:ext cx="1129680" cy="756360"/>
            <a:chOff x="12263040" y="576000"/>
            <a:chExt cx="1129680" cy="756360"/>
          </a:xfrm>
        </p:grpSpPr>
        <p:sp>
          <p:nvSpPr>
            <p:cNvPr id="68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686" name="Tekstvak 3"/>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687" name="Afbeelding 7" descr=""/>
          <p:cNvPicPr/>
          <p:nvPr/>
        </p:nvPicPr>
        <p:blipFill>
          <a:blip r:embed="rId5"/>
          <a:stretch/>
        </p:blipFill>
        <p:spPr>
          <a:xfrm>
            <a:off x="648000" y="374400"/>
            <a:ext cx="1727280" cy="1046160"/>
          </a:xfrm>
          <a:prstGeom prst="rect">
            <a:avLst/>
          </a:prstGeom>
          <a:noFill/>
          <a:ln w="0">
            <a:noFill/>
          </a:ln>
        </p:spPr>
      </p:pic>
      <p:sp>
        <p:nvSpPr>
          <p:cNvPr id="688" name="PlaceHolder 2"/>
          <p:cNvSpPr>
            <a:spLocks noGrp="1"/>
          </p:cNvSpPr>
          <p:nvPr>
            <p:ph type="body"/>
          </p:nvPr>
        </p:nvSpPr>
        <p:spPr>
          <a:xfrm>
            <a:off x="4526640" y="0"/>
            <a:ext cx="7665120" cy="58845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48" r:id="rId6"/>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1" name="think-cell data - do not delete"/>
          <p:cNvGraphicFramePr/>
          <p:nvPr/>
        </p:nvGraphicFramePr>
        <p:xfrm>
          <a:off x="1440" y="1440"/>
          <a:ext cx="1080" cy="1080"/>
        </p:xfrm>
        <a:graphic>
          <a:graphicData uri="http://schemas.openxmlformats.org/presentationml/2006/ole">
            <p:oleObj r:id="rId2" spid="">
              <p:embed/>
              <p:pic>
                <p:nvPicPr>
                  <p:cNvPr id="69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693" name="Picture 4" descr=""/>
          <p:cNvPicPr/>
          <p:nvPr/>
        </p:nvPicPr>
        <p:blipFill>
          <a:blip r:embed="rId4"/>
          <a:stretch/>
        </p:blipFill>
        <p:spPr>
          <a:xfrm>
            <a:off x="10698120" y="6001200"/>
            <a:ext cx="1172880" cy="600480"/>
          </a:xfrm>
          <a:prstGeom prst="rect">
            <a:avLst/>
          </a:prstGeom>
          <a:noFill/>
          <a:ln w="0">
            <a:noFill/>
          </a:ln>
        </p:spPr>
      </p:pic>
      <p:sp>
        <p:nvSpPr>
          <p:cNvPr id="694" name="PlaceHolder 1"/>
          <p:cNvSpPr>
            <a:spLocks noGrp="1"/>
          </p:cNvSpPr>
          <p:nvPr>
            <p:ph type="body"/>
          </p:nvPr>
        </p:nvSpPr>
        <p:spPr>
          <a:xfrm>
            <a:off x="0" y="0"/>
            <a:ext cx="1219176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695"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50" r:id="rId5"/>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98" name="think-cell data - do not delete"/>
          <p:cNvGraphicFramePr/>
          <p:nvPr/>
        </p:nvGraphicFramePr>
        <p:xfrm>
          <a:off x="1440" y="1440"/>
          <a:ext cx="1080" cy="1080"/>
        </p:xfrm>
        <a:graphic>
          <a:graphicData uri="http://schemas.openxmlformats.org/presentationml/2006/ole">
            <p:oleObj r:id="rId2" spid="">
              <p:embed/>
              <p:pic>
                <p:nvPicPr>
                  <p:cNvPr id="699"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00" name="Picture 4" descr=""/>
          <p:cNvPicPr/>
          <p:nvPr/>
        </p:nvPicPr>
        <p:blipFill>
          <a:blip r:embed="rId4"/>
          <a:stretch/>
        </p:blipFill>
        <p:spPr>
          <a:xfrm>
            <a:off x="10698120" y="6001200"/>
            <a:ext cx="1172880" cy="600480"/>
          </a:xfrm>
          <a:prstGeom prst="rect">
            <a:avLst/>
          </a:prstGeom>
          <a:noFill/>
          <a:ln w="0">
            <a:noFill/>
          </a:ln>
        </p:spPr>
      </p:pic>
      <p:pic>
        <p:nvPicPr>
          <p:cNvPr id="701" name="Tijdelijke aanduiding voor afbeelding 4" descr="Afbeelding met man, muur, binnen, persoon&#10;&#10;Automatisch gegenereerde beschrijving"/>
          <p:cNvPicPr/>
          <p:nvPr/>
        </p:nvPicPr>
        <p:blipFill>
          <a:blip r:embed="rId5"/>
          <a:stretch/>
        </p:blipFill>
        <p:spPr>
          <a:xfrm>
            <a:off x="0" y="0"/>
            <a:ext cx="12191760" cy="6857640"/>
          </a:xfrm>
          <a:prstGeom prst="rect">
            <a:avLst/>
          </a:prstGeom>
          <a:noFill/>
          <a:ln w="0">
            <a:noFill/>
          </a:ln>
        </p:spPr>
      </p:pic>
      <p:sp>
        <p:nvSpPr>
          <p:cNvPr id="702"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52" r:id="rId6"/>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05" name="think-cell data - do not delete"/>
          <p:cNvGraphicFramePr/>
          <p:nvPr/>
        </p:nvGraphicFramePr>
        <p:xfrm>
          <a:off x="1440" y="1440"/>
          <a:ext cx="1080" cy="1080"/>
        </p:xfrm>
        <a:graphic>
          <a:graphicData uri="http://schemas.openxmlformats.org/presentationml/2006/ole">
            <p:oleObj r:id="rId2" spid="">
              <p:embed/>
              <p:pic>
                <p:nvPicPr>
                  <p:cNvPr id="70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07" name="Picture 4" descr=""/>
          <p:cNvPicPr/>
          <p:nvPr/>
        </p:nvPicPr>
        <p:blipFill>
          <a:blip r:embed="rId4"/>
          <a:stretch/>
        </p:blipFill>
        <p:spPr>
          <a:xfrm>
            <a:off x="10698120" y="6001200"/>
            <a:ext cx="1172880" cy="600480"/>
          </a:xfrm>
          <a:prstGeom prst="rect">
            <a:avLst/>
          </a:prstGeom>
          <a:noFill/>
          <a:ln w="0">
            <a:noFill/>
          </a:ln>
        </p:spPr>
      </p:pic>
      <p:pic>
        <p:nvPicPr>
          <p:cNvPr id="708" name="Tijdelijke aanduiding voor afbeelding 4" descr="Afbeelding met muur, binnen, staand, man&#10;&#10;Automatisch gegenereerde beschrijving"/>
          <p:cNvPicPr/>
          <p:nvPr/>
        </p:nvPicPr>
        <p:blipFill>
          <a:blip r:embed="rId5"/>
          <a:stretch/>
        </p:blipFill>
        <p:spPr>
          <a:xfrm>
            <a:off x="0" y="0"/>
            <a:ext cx="12191760" cy="6857640"/>
          </a:xfrm>
          <a:prstGeom prst="rect">
            <a:avLst/>
          </a:prstGeom>
          <a:noFill/>
          <a:ln w="0">
            <a:noFill/>
          </a:ln>
        </p:spPr>
      </p:pic>
      <p:sp>
        <p:nvSpPr>
          <p:cNvPr id="709"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54" r:id="rId6"/>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2" name="think-cell data - do not delete"/>
          <p:cNvGraphicFramePr/>
          <p:nvPr/>
        </p:nvGraphicFramePr>
        <p:xfrm>
          <a:off x="1440" y="1440"/>
          <a:ext cx="1080" cy="1080"/>
        </p:xfrm>
        <a:graphic>
          <a:graphicData uri="http://schemas.openxmlformats.org/presentationml/2006/ole">
            <p:oleObj r:id="rId2" spid="">
              <p:embed/>
              <p:pic>
                <p:nvPicPr>
                  <p:cNvPr id="71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14" name="Picture 4" descr=""/>
          <p:cNvPicPr/>
          <p:nvPr/>
        </p:nvPicPr>
        <p:blipFill>
          <a:blip r:embed="rId4"/>
          <a:stretch/>
        </p:blipFill>
        <p:spPr>
          <a:xfrm>
            <a:off x="10698120" y="6001200"/>
            <a:ext cx="1172880" cy="600480"/>
          </a:xfrm>
          <a:prstGeom prst="rect">
            <a:avLst/>
          </a:prstGeom>
          <a:noFill/>
          <a:ln w="0">
            <a:noFill/>
          </a:ln>
        </p:spPr>
      </p:pic>
      <p:pic>
        <p:nvPicPr>
          <p:cNvPr id="715" name="Picture Placeholder 3" descr=""/>
          <p:cNvPicPr/>
          <p:nvPr/>
        </p:nvPicPr>
        <p:blipFill>
          <a:blip r:embed="rId5"/>
          <a:stretch/>
        </p:blipFill>
        <p:spPr>
          <a:xfrm>
            <a:off x="0" y="0"/>
            <a:ext cx="12191760" cy="6857640"/>
          </a:xfrm>
          <a:prstGeom prst="rect">
            <a:avLst/>
          </a:prstGeom>
          <a:noFill/>
          <a:ln w="0">
            <a:noFill/>
          </a:ln>
        </p:spPr>
      </p:pic>
      <p:sp>
        <p:nvSpPr>
          <p:cNvPr id="716"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56" r:id="rId6"/>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9" name="think-cell data - do not delete"/>
          <p:cNvGraphicFramePr/>
          <p:nvPr/>
        </p:nvGraphicFramePr>
        <p:xfrm>
          <a:off x="1440" y="1440"/>
          <a:ext cx="1080" cy="1080"/>
        </p:xfrm>
        <a:graphic>
          <a:graphicData uri="http://schemas.openxmlformats.org/presentationml/2006/ole">
            <p:oleObj r:id="rId2" spid="">
              <p:embed/>
              <p:pic>
                <p:nvPicPr>
                  <p:cNvPr id="72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21" name="Picture 4" descr=""/>
          <p:cNvPicPr/>
          <p:nvPr/>
        </p:nvPicPr>
        <p:blipFill>
          <a:blip r:embed="rId4"/>
          <a:stretch/>
        </p:blipFill>
        <p:spPr>
          <a:xfrm>
            <a:off x="10698120" y="6001200"/>
            <a:ext cx="1172880" cy="600480"/>
          </a:xfrm>
          <a:prstGeom prst="rect">
            <a:avLst/>
          </a:prstGeom>
          <a:noFill/>
          <a:ln w="0">
            <a:noFill/>
          </a:ln>
        </p:spPr>
      </p:pic>
      <p:pic>
        <p:nvPicPr>
          <p:cNvPr id="722" name="Tijdelijke aanduiding voor afbeelding 4" descr="Afbeelding met muur, binnen, man, kast&#10;&#10;Automatisch gegenereerde beschrijving"/>
          <p:cNvPicPr/>
          <p:nvPr/>
        </p:nvPicPr>
        <p:blipFill>
          <a:blip r:embed="rId5"/>
          <a:stretch/>
        </p:blipFill>
        <p:spPr>
          <a:xfrm>
            <a:off x="0" y="0"/>
            <a:ext cx="12191760" cy="6857640"/>
          </a:xfrm>
          <a:prstGeom prst="rect">
            <a:avLst/>
          </a:prstGeom>
          <a:noFill/>
          <a:ln w="0">
            <a:noFill/>
          </a:ln>
        </p:spPr>
      </p:pic>
      <p:sp>
        <p:nvSpPr>
          <p:cNvPr id="723"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58" r:id="rId6"/>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26" name="think-cell data - do not delete"/>
          <p:cNvGraphicFramePr/>
          <p:nvPr/>
        </p:nvGraphicFramePr>
        <p:xfrm>
          <a:off x="1440" y="1440"/>
          <a:ext cx="1080" cy="1080"/>
        </p:xfrm>
        <a:graphic>
          <a:graphicData uri="http://schemas.openxmlformats.org/presentationml/2006/ole">
            <p:oleObj r:id="rId2" spid="">
              <p:embed/>
              <p:pic>
                <p:nvPicPr>
                  <p:cNvPr id="72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28" name="Picture 4" descr=""/>
          <p:cNvPicPr/>
          <p:nvPr/>
        </p:nvPicPr>
        <p:blipFill>
          <a:blip r:embed="rId4"/>
          <a:stretch/>
        </p:blipFill>
        <p:spPr>
          <a:xfrm>
            <a:off x="10698120" y="6001200"/>
            <a:ext cx="1172880" cy="600480"/>
          </a:xfrm>
          <a:prstGeom prst="rect">
            <a:avLst/>
          </a:prstGeom>
          <a:noFill/>
          <a:ln w="0">
            <a:noFill/>
          </a:ln>
        </p:spPr>
      </p:pic>
      <p:pic>
        <p:nvPicPr>
          <p:cNvPr id="729" name="Tijdelijke aanduiding voor afbeelding 4" descr="Afbeelding met muur&#10;&#10;Automatisch gegenereerde beschrijving"/>
          <p:cNvPicPr/>
          <p:nvPr/>
        </p:nvPicPr>
        <p:blipFill>
          <a:blip r:embed="rId5"/>
          <a:stretch/>
        </p:blipFill>
        <p:spPr>
          <a:xfrm>
            <a:off x="0" y="0"/>
            <a:ext cx="12191760" cy="6857640"/>
          </a:xfrm>
          <a:prstGeom prst="rect">
            <a:avLst/>
          </a:prstGeom>
          <a:noFill/>
          <a:ln w="0">
            <a:noFill/>
          </a:ln>
        </p:spPr>
      </p:pic>
      <p:sp>
        <p:nvSpPr>
          <p:cNvPr id="730"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60" r:id="rId6"/>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33" name="think-cell data - do not delete"/>
          <p:cNvGraphicFramePr/>
          <p:nvPr/>
        </p:nvGraphicFramePr>
        <p:xfrm>
          <a:off x="1440" y="1440"/>
          <a:ext cx="1080" cy="1080"/>
        </p:xfrm>
        <a:graphic>
          <a:graphicData uri="http://schemas.openxmlformats.org/presentationml/2006/ole">
            <p:oleObj r:id="rId2" spid="">
              <p:embed/>
              <p:pic>
                <p:nvPicPr>
                  <p:cNvPr id="73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35" name="Picture 4" descr=""/>
          <p:cNvPicPr/>
          <p:nvPr/>
        </p:nvPicPr>
        <p:blipFill>
          <a:blip r:embed="rId4"/>
          <a:stretch/>
        </p:blipFill>
        <p:spPr>
          <a:xfrm>
            <a:off x="10698120" y="6001200"/>
            <a:ext cx="1172880" cy="600480"/>
          </a:xfrm>
          <a:prstGeom prst="rect">
            <a:avLst/>
          </a:prstGeom>
          <a:noFill/>
          <a:ln w="0">
            <a:noFill/>
          </a:ln>
        </p:spPr>
      </p:pic>
      <p:pic>
        <p:nvPicPr>
          <p:cNvPr id="736" name="Tijdelijke aanduiding voor afbeelding 6" descr="Afbeelding met man, muur, buiten, lucht&#10;&#10;Automatisch gegenereerde beschrijving"/>
          <p:cNvPicPr/>
          <p:nvPr/>
        </p:nvPicPr>
        <p:blipFill>
          <a:blip r:embed="rId5"/>
          <a:stretch/>
        </p:blipFill>
        <p:spPr>
          <a:xfrm flipH="1">
            <a:off x="360" y="0"/>
            <a:ext cx="12191760" cy="6857640"/>
          </a:xfrm>
          <a:prstGeom prst="rect">
            <a:avLst/>
          </a:prstGeom>
          <a:noFill/>
          <a:ln w="0">
            <a:noFill/>
          </a:ln>
        </p:spPr>
      </p:pic>
      <p:sp>
        <p:nvSpPr>
          <p:cNvPr id="737"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738"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739"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740" name="Groep 11"/>
          <p:cNvGrpSpPr/>
          <p:nvPr/>
        </p:nvGrpSpPr>
        <p:grpSpPr>
          <a:xfrm>
            <a:off x="12263040" y="576000"/>
            <a:ext cx="1129680" cy="756360"/>
            <a:chOff x="12263040" y="576000"/>
            <a:chExt cx="1129680" cy="756360"/>
          </a:xfrm>
        </p:grpSpPr>
        <p:sp>
          <p:nvSpPr>
            <p:cNvPr id="741"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742"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 </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62" r:id="rId7"/>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45" name="think-cell data - do not delete"/>
          <p:cNvGraphicFramePr/>
          <p:nvPr/>
        </p:nvGraphicFramePr>
        <p:xfrm>
          <a:off x="1440" y="1440"/>
          <a:ext cx="1080" cy="1080"/>
        </p:xfrm>
        <a:graphic>
          <a:graphicData uri="http://schemas.openxmlformats.org/presentationml/2006/ole">
            <p:oleObj r:id="rId2" spid="">
              <p:embed/>
              <p:pic>
                <p:nvPicPr>
                  <p:cNvPr id="74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47" name="Picture 4" descr=""/>
          <p:cNvPicPr/>
          <p:nvPr/>
        </p:nvPicPr>
        <p:blipFill>
          <a:blip r:embed="rId4"/>
          <a:stretch/>
        </p:blipFill>
        <p:spPr>
          <a:xfrm>
            <a:off x="10698120" y="6001200"/>
            <a:ext cx="1172880" cy="600480"/>
          </a:xfrm>
          <a:prstGeom prst="rect">
            <a:avLst/>
          </a:prstGeom>
          <a:noFill/>
          <a:ln w="0">
            <a:noFill/>
          </a:ln>
        </p:spPr>
      </p:pic>
      <p:pic>
        <p:nvPicPr>
          <p:cNvPr id="748" name="Tijdelijke aanduiding voor afbeelding 4" descr=""/>
          <p:cNvPicPr/>
          <p:nvPr/>
        </p:nvPicPr>
        <p:blipFill>
          <a:blip r:embed="rId5"/>
          <a:stretch/>
        </p:blipFill>
        <p:spPr>
          <a:xfrm>
            <a:off x="0" y="0"/>
            <a:ext cx="12191760" cy="6857640"/>
          </a:xfrm>
          <a:prstGeom prst="rect">
            <a:avLst/>
          </a:prstGeom>
          <a:noFill/>
          <a:ln w="0">
            <a:noFill/>
          </a:ln>
        </p:spPr>
      </p:pic>
      <p:sp>
        <p:nvSpPr>
          <p:cNvPr id="749"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64" r:id="rId6"/>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52" name="think-cell data - do not delete"/>
          <p:cNvGraphicFramePr/>
          <p:nvPr/>
        </p:nvGraphicFramePr>
        <p:xfrm>
          <a:off x="1440" y="1440"/>
          <a:ext cx="1080" cy="1080"/>
        </p:xfrm>
        <a:graphic>
          <a:graphicData uri="http://schemas.openxmlformats.org/presentationml/2006/ole">
            <p:oleObj r:id="rId2" spid="">
              <p:embed/>
              <p:pic>
                <p:nvPicPr>
                  <p:cNvPr id="75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54" name="Picture 4" descr=""/>
          <p:cNvPicPr/>
          <p:nvPr/>
        </p:nvPicPr>
        <p:blipFill>
          <a:blip r:embed="rId4"/>
          <a:stretch/>
        </p:blipFill>
        <p:spPr>
          <a:xfrm>
            <a:off x="10698120" y="6001200"/>
            <a:ext cx="1172880" cy="600480"/>
          </a:xfrm>
          <a:prstGeom prst="rect">
            <a:avLst/>
          </a:prstGeom>
          <a:noFill/>
          <a:ln w="0">
            <a:noFill/>
          </a:ln>
        </p:spPr>
      </p:pic>
      <p:pic>
        <p:nvPicPr>
          <p:cNvPr id="755" name="Picture Placeholder 4" descr="A close-up of a factory&#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756"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66" r:id="rId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68" name="Object 8"/>
          <p:cNvGraphicFramePr/>
          <p:nvPr/>
        </p:nvGraphicFramePr>
        <p:xfrm>
          <a:off x="2160" y="2160"/>
          <a:ext cx="1800" cy="1800"/>
        </p:xfrm>
        <a:graphic>
          <a:graphicData uri="http://schemas.openxmlformats.org/presentationml/2006/ole">
            <p:oleObj r:id="rId2" spid="">
              <p:embed/>
              <p:pic>
                <p:nvPicPr>
                  <p:cNvPr id="69"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70"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71" name="Rechte verbindingslijn 9"/>
          <p:cNvCxnSpPr/>
          <p:nvPr/>
        </p:nvCxnSpPr>
        <p:spPr>
          <a:xfrm>
            <a:off x="579960" y="6478200"/>
            <a:ext cx="360" cy="240480"/>
          </a:xfrm>
          <a:prstGeom prst="straightConnector1">
            <a:avLst/>
          </a:prstGeom>
          <a:ln cap="rnd" w="6480">
            <a:solidFill>
              <a:schemeClr val="accent1"/>
            </a:solidFill>
            <a:miter/>
          </a:ln>
        </p:spPr>
      </p:cxnSp>
      <p:pic>
        <p:nvPicPr>
          <p:cNvPr id="72" name="Afbeelding 7" descr=""/>
          <p:cNvPicPr/>
          <p:nvPr/>
        </p:nvPicPr>
        <p:blipFill>
          <a:blip r:embed="rId4"/>
          <a:stretch/>
        </p:blipFill>
        <p:spPr>
          <a:xfrm>
            <a:off x="11045160" y="6275520"/>
            <a:ext cx="906840" cy="479880"/>
          </a:xfrm>
          <a:prstGeom prst="rect">
            <a:avLst/>
          </a:prstGeom>
          <a:noFill/>
          <a:ln w="0">
            <a:noFill/>
          </a:ln>
        </p:spPr>
      </p:pic>
      <p:sp>
        <p:nvSpPr>
          <p:cNvPr id="73" name="PlaceHolder 1"/>
          <p:cNvSpPr>
            <a:spLocks noGrp="1"/>
          </p:cNvSpPr>
          <p:nvPr>
            <p:ph type="body"/>
          </p:nvPr>
        </p:nvSpPr>
        <p:spPr>
          <a:xfrm>
            <a:off x="580320" y="5169960"/>
            <a:ext cx="3383640" cy="898200"/>
          </a:xfrm>
          <a:prstGeom prst="rect">
            <a:avLst/>
          </a:prstGeom>
          <a:noFill/>
          <a:ln w="0">
            <a:noFill/>
          </a:ln>
        </p:spPr>
        <p:txBody>
          <a:bodyPr lIns="0" rIns="0" tIns="0" bIns="0" anchor="t">
            <a:noAutofit/>
          </a:bodyPr>
          <a:p>
            <a:pPr marL="432000" indent="-324000" algn="ctr" defTabSz="914400">
              <a:lnSpc>
                <a:spcPct val="113000"/>
              </a:lnSpc>
              <a:buClr>
                <a:srgbClr val="000000"/>
              </a:buClr>
              <a:buSzPct val="45000"/>
              <a:buFont typeface="Wingdings" charset="2"/>
              <a:buChar char=""/>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74"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75" name="PlaceHolder 3"/>
          <p:cNvSpPr>
            <a:spLocks noGrp="1"/>
          </p:cNvSpPr>
          <p:nvPr>
            <p:ph type="dt" idx="13"/>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76" name="PlaceHolder 4"/>
          <p:cNvSpPr>
            <a:spLocks noGrp="1"/>
          </p:cNvSpPr>
          <p:nvPr>
            <p:ph type="ftr" idx="14"/>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7" name="PlaceHolder 5"/>
          <p:cNvSpPr>
            <a:spLocks noGrp="1"/>
          </p:cNvSpPr>
          <p:nvPr>
            <p:ph type="sldNum" idx="15"/>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52C0BEEA-5F20-4ACE-9FE9-048D918D519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78" name="PlaceHolder 6"/>
          <p:cNvSpPr>
            <a:spLocks noGrp="1"/>
          </p:cNvSpPr>
          <p:nvPr>
            <p:ph type="body"/>
          </p:nvPr>
        </p:nvSpPr>
        <p:spPr>
          <a:xfrm>
            <a:off x="4406760" y="5169960"/>
            <a:ext cx="3383640" cy="898200"/>
          </a:xfrm>
          <a:prstGeom prst="rect">
            <a:avLst/>
          </a:prstGeom>
          <a:noFill/>
          <a:ln w="0">
            <a:noFill/>
          </a:ln>
        </p:spPr>
        <p:txBody>
          <a:bodyPr lIns="0" rIns="0" tIns="0" bIns="0" anchor="t">
            <a:noAutofit/>
          </a:bodyPr>
          <a:p>
            <a:pPr indent="0" algn="ctr" defTabSz="914400">
              <a:lnSpc>
                <a:spcPct val="113000"/>
              </a:lnSpc>
              <a:spcBef>
                <a:spcPts val="1599"/>
              </a:spcBef>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79" name="PlaceHolder 7"/>
          <p:cNvSpPr>
            <a:spLocks noGrp="1"/>
          </p:cNvSpPr>
          <p:nvPr>
            <p:ph type="body"/>
          </p:nvPr>
        </p:nvSpPr>
        <p:spPr>
          <a:xfrm>
            <a:off x="8232120" y="5169960"/>
            <a:ext cx="3383640" cy="898200"/>
          </a:xfrm>
          <a:prstGeom prst="rect">
            <a:avLst/>
          </a:prstGeom>
          <a:noFill/>
          <a:ln w="0">
            <a:noFill/>
          </a:ln>
        </p:spPr>
        <p:txBody>
          <a:bodyPr lIns="0" rIns="0" tIns="0" bIns="0" anchor="t">
            <a:noAutofit/>
          </a:bodyPr>
          <a:p>
            <a:pPr indent="0" algn="ctr" defTabSz="914400">
              <a:lnSpc>
                <a:spcPct val="113000"/>
              </a:lnSpc>
              <a:spcBef>
                <a:spcPts val="1599"/>
              </a:spcBef>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80" name="PlaceHolder 8"/>
          <p:cNvSpPr>
            <a:spLocks noGrp="1"/>
          </p:cNvSpPr>
          <p:nvPr>
            <p:ph type="body"/>
          </p:nvPr>
        </p:nvSpPr>
        <p:spPr>
          <a:xfrm>
            <a:off x="580320" y="1722240"/>
            <a:ext cx="3383640" cy="33105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81" name="PlaceHolder 9"/>
          <p:cNvSpPr>
            <a:spLocks noGrp="1"/>
          </p:cNvSpPr>
          <p:nvPr>
            <p:ph type="body"/>
          </p:nvPr>
        </p:nvSpPr>
        <p:spPr>
          <a:xfrm>
            <a:off x="4406400" y="1722240"/>
            <a:ext cx="3383640" cy="33105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82" name="PlaceHolder 10"/>
          <p:cNvSpPr>
            <a:spLocks noGrp="1"/>
          </p:cNvSpPr>
          <p:nvPr>
            <p:ph type="body"/>
          </p:nvPr>
        </p:nvSpPr>
        <p:spPr>
          <a:xfrm>
            <a:off x="8232120" y="1722240"/>
            <a:ext cx="3383640" cy="33105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59" name="think-cell data - do not delete"/>
          <p:cNvGraphicFramePr/>
          <p:nvPr/>
        </p:nvGraphicFramePr>
        <p:xfrm>
          <a:off x="1440" y="1440"/>
          <a:ext cx="1080" cy="1080"/>
        </p:xfrm>
        <a:graphic>
          <a:graphicData uri="http://schemas.openxmlformats.org/presentationml/2006/ole">
            <p:oleObj r:id="rId2" spid="">
              <p:embed/>
              <p:pic>
                <p:nvPicPr>
                  <p:cNvPr id="76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61" name="Picture 4" descr=""/>
          <p:cNvPicPr/>
          <p:nvPr/>
        </p:nvPicPr>
        <p:blipFill>
          <a:blip r:embed="rId4"/>
          <a:stretch/>
        </p:blipFill>
        <p:spPr>
          <a:xfrm>
            <a:off x="10698120" y="6001200"/>
            <a:ext cx="1172880" cy="600480"/>
          </a:xfrm>
          <a:prstGeom prst="rect">
            <a:avLst/>
          </a:prstGeom>
          <a:noFill/>
          <a:ln w="0">
            <a:noFill/>
          </a:ln>
        </p:spPr>
      </p:pic>
      <p:pic>
        <p:nvPicPr>
          <p:cNvPr id="762" name="Picture Placeholder 8" descr="A picture containing sky, outdoor, parked&#10;&#10;Description automatically generated"/>
          <p:cNvPicPr/>
          <p:nvPr/>
        </p:nvPicPr>
        <p:blipFill>
          <a:blip r:embed="rId5"/>
          <a:stretch/>
        </p:blipFill>
        <p:spPr>
          <a:xfrm>
            <a:off x="0" y="0"/>
            <a:ext cx="12191760" cy="6857640"/>
          </a:xfrm>
          <a:prstGeom prst="rect">
            <a:avLst/>
          </a:prstGeom>
          <a:noFill/>
          <a:ln w="0">
            <a:noFill/>
          </a:ln>
        </p:spPr>
      </p:pic>
      <p:sp>
        <p:nvSpPr>
          <p:cNvPr id="763"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68" r:id="rId6"/>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66" name="think-cell data - do not delete"/>
          <p:cNvGraphicFramePr/>
          <p:nvPr/>
        </p:nvGraphicFramePr>
        <p:xfrm>
          <a:off x="1440" y="1440"/>
          <a:ext cx="1080" cy="1080"/>
        </p:xfrm>
        <a:graphic>
          <a:graphicData uri="http://schemas.openxmlformats.org/presentationml/2006/ole">
            <p:oleObj r:id="rId2" spid="">
              <p:embed/>
              <p:pic>
                <p:nvPicPr>
                  <p:cNvPr id="76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68" name="Picture 4" descr=""/>
          <p:cNvPicPr/>
          <p:nvPr/>
        </p:nvPicPr>
        <p:blipFill>
          <a:blip r:embed="rId4"/>
          <a:stretch/>
        </p:blipFill>
        <p:spPr>
          <a:xfrm>
            <a:off x="10698120" y="6001200"/>
            <a:ext cx="1172880" cy="600480"/>
          </a:xfrm>
          <a:prstGeom prst="rect">
            <a:avLst/>
          </a:prstGeom>
          <a:noFill/>
          <a:ln w="0">
            <a:noFill/>
          </a:ln>
        </p:spPr>
      </p:pic>
      <p:pic>
        <p:nvPicPr>
          <p:cNvPr id="769" name="Picture Placeholder 12" descr=""/>
          <p:cNvPicPr/>
          <p:nvPr/>
        </p:nvPicPr>
        <p:blipFill>
          <a:blip r:embed="rId5"/>
          <a:stretch/>
        </p:blipFill>
        <p:spPr>
          <a:xfrm>
            <a:off x="0" y="0"/>
            <a:ext cx="12191760" cy="6857640"/>
          </a:xfrm>
          <a:prstGeom prst="rect">
            <a:avLst/>
          </a:prstGeom>
          <a:noFill/>
          <a:ln w="0">
            <a:noFill/>
          </a:ln>
        </p:spPr>
      </p:pic>
      <p:sp>
        <p:nvSpPr>
          <p:cNvPr id="770"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70" r:id="rId6"/>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73" name="think-cell data - do not delete"/>
          <p:cNvGraphicFramePr/>
          <p:nvPr/>
        </p:nvGraphicFramePr>
        <p:xfrm>
          <a:off x="1440" y="1440"/>
          <a:ext cx="1080" cy="1080"/>
        </p:xfrm>
        <a:graphic>
          <a:graphicData uri="http://schemas.openxmlformats.org/presentationml/2006/ole">
            <p:oleObj r:id="rId2" spid="">
              <p:embed/>
              <p:pic>
                <p:nvPicPr>
                  <p:cNvPr id="77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75" name="Picture 4" descr=""/>
          <p:cNvPicPr/>
          <p:nvPr/>
        </p:nvPicPr>
        <p:blipFill>
          <a:blip r:embed="rId4"/>
          <a:stretch/>
        </p:blipFill>
        <p:spPr>
          <a:xfrm>
            <a:off x="10698120" y="6001200"/>
            <a:ext cx="1172880" cy="600480"/>
          </a:xfrm>
          <a:prstGeom prst="rect">
            <a:avLst/>
          </a:prstGeom>
          <a:noFill/>
          <a:ln w="0">
            <a:noFill/>
          </a:ln>
        </p:spPr>
      </p:pic>
      <p:pic>
        <p:nvPicPr>
          <p:cNvPr id="776" name="Picture 2" descr="A picture containing text, building, metal&#10;&#10;Description automatically generated"/>
          <p:cNvPicPr/>
          <p:nvPr/>
        </p:nvPicPr>
        <p:blipFill>
          <a:blip r:embed="rId5"/>
          <a:stretch/>
        </p:blipFill>
        <p:spPr>
          <a:xfrm>
            <a:off x="0" y="0"/>
            <a:ext cx="12191760" cy="6857640"/>
          </a:xfrm>
          <a:prstGeom prst="rect">
            <a:avLst/>
          </a:prstGeom>
          <a:noFill/>
          <a:ln w="0">
            <a:noFill/>
          </a:ln>
        </p:spPr>
      </p:pic>
      <p:sp>
        <p:nvSpPr>
          <p:cNvPr id="777" name="Tijdelijke aanduiding voor tekst 17"/>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288000" rIns="72000" tIns="468000" bIns="252000" anchor="t">
            <a:noAutofit/>
          </a:bodyPr>
          <a:p>
            <a:pPr defTabSz="914400">
              <a:lnSpc>
                <a:spcPct val="113000"/>
              </a:lnSpc>
              <a:tabLst>
                <a:tab algn="l" pos="0"/>
              </a:tabLst>
            </a:pPr>
            <a:r>
              <a:rPr b="0" lang="en-GB" sz="3200" strike="noStrike" u="none">
                <a:solidFill>
                  <a:schemeClr val="accent1"/>
                </a:solidFill>
                <a:effectLst/>
                <a:uFillTx/>
                <a:latin typeface="Verdana"/>
              </a:rPr>
              <a:t>Breaker text</a:t>
            </a:r>
            <a:endParaRPr b="0" lang="en-US" sz="32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72" r:id="rId6"/>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80" name="think-cell data - do not delete"/>
          <p:cNvGraphicFramePr/>
          <p:nvPr/>
        </p:nvGraphicFramePr>
        <p:xfrm>
          <a:off x="1440" y="1440"/>
          <a:ext cx="1080" cy="1080"/>
        </p:xfrm>
        <a:graphic>
          <a:graphicData uri="http://schemas.openxmlformats.org/presentationml/2006/ole">
            <p:oleObj r:id="rId2" spid="">
              <p:embed/>
              <p:pic>
                <p:nvPicPr>
                  <p:cNvPr id="78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82" name="Picture 4" descr=""/>
          <p:cNvPicPr/>
          <p:nvPr/>
        </p:nvPicPr>
        <p:blipFill>
          <a:blip r:embed="rId4"/>
          <a:stretch/>
        </p:blipFill>
        <p:spPr>
          <a:xfrm>
            <a:off x="10698120" y="6001200"/>
            <a:ext cx="1172880" cy="600480"/>
          </a:xfrm>
          <a:prstGeom prst="rect">
            <a:avLst/>
          </a:prstGeom>
          <a:noFill/>
          <a:ln w="0">
            <a:noFill/>
          </a:ln>
        </p:spPr>
      </p:pic>
      <p:sp>
        <p:nvSpPr>
          <p:cNvPr id="783" name="PlaceHolder 1"/>
          <p:cNvSpPr>
            <a:spLocks noGrp="1"/>
          </p:cNvSpPr>
          <p:nvPr>
            <p:ph type="body"/>
          </p:nvPr>
        </p:nvSpPr>
        <p:spPr>
          <a:xfrm>
            <a:off x="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84" name="PlaceHolder 2"/>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85" name="PlaceHolder 3"/>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86" name="PlaceHolder 4"/>
          <p:cNvSpPr>
            <a:spLocks noGrp="1"/>
          </p:cNvSpPr>
          <p:nvPr>
            <p:ph type="dt" idx="78"/>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87" name="PlaceHolder 5"/>
          <p:cNvSpPr>
            <a:spLocks noGrp="1"/>
          </p:cNvSpPr>
          <p:nvPr>
            <p:ph type="ftr" idx="79"/>
          </p:nvPr>
        </p:nvSpPr>
        <p:spPr>
          <a:xfrm>
            <a:off x="479232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88" name="PlaceHolder 6"/>
          <p:cNvSpPr>
            <a:spLocks noGrp="1"/>
          </p:cNvSpPr>
          <p:nvPr>
            <p:ph type="sldNum" idx="80"/>
          </p:nvPr>
        </p:nvSpPr>
        <p:spPr>
          <a:xfrm>
            <a:off x="452376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9353E421-F231-4BFD-ABD7-9A302D38156E}"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74" r:id="rId5"/>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91" name="think-cell data - do not delete"/>
          <p:cNvGraphicFramePr/>
          <p:nvPr/>
        </p:nvGraphicFramePr>
        <p:xfrm>
          <a:off x="1440" y="1440"/>
          <a:ext cx="1080" cy="1080"/>
        </p:xfrm>
        <a:graphic>
          <a:graphicData uri="http://schemas.openxmlformats.org/presentationml/2006/ole">
            <p:oleObj r:id="rId2" spid="">
              <p:embed/>
              <p:pic>
                <p:nvPicPr>
                  <p:cNvPr id="79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793" name="Picture 4" descr=""/>
          <p:cNvPicPr/>
          <p:nvPr/>
        </p:nvPicPr>
        <p:blipFill>
          <a:blip r:embed="rId4"/>
          <a:stretch/>
        </p:blipFill>
        <p:spPr>
          <a:xfrm>
            <a:off x="10698120" y="6001200"/>
            <a:ext cx="1172880" cy="600480"/>
          </a:xfrm>
          <a:prstGeom prst="rect">
            <a:avLst/>
          </a:prstGeom>
          <a:noFill/>
          <a:ln w="0">
            <a:noFill/>
          </a:ln>
        </p:spPr>
      </p:pic>
      <p:sp>
        <p:nvSpPr>
          <p:cNvPr id="794" name="PlaceHolder 1"/>
          <p:cNvSpPr>
            <a:spLocks noGrp="1"/>
          </p:cNvSpPr>
          <p:nvPr>
            <p:ph type="title"/>
          </p:nvPr>
        </p:nvSpPr>
        <p:spPr>
          <a:xfrm>
            <a:off x="4512600" y="548280"/>
            <a:ext cx="7103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795" name="PlaceHolder 2"/>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796" name="PlaceHolder 3"/>
          <p:cNvSpPr>
            <a:spLocks noGrp="1"/>
          </p:cNvSpPr>
          <p:nvPr>
            <p:ph type="body"/>
          </p:nvPr>
        </p:nvSpPr>
        <p:spPr>
          <a:xfrm>
            <a:off x="0" y="0"/>
            <a:ext cx="417600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797" name="PlaceHolder 4"/>
          <p:cNvSpPr>
            <a:spLocks noGrp="1"/>
          </p:cNvSpPr>
          <p:nvPr>
            <p:ph type="dt" idx="81"/>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798" name="PlaceHolder 5"/>
          <p:cNvSpPr>
            <a:spLocks noGrp="1"/>
          </p:cNvSpPr>
          <p:nvPr>
            <p:ph type="ftr" idx="8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799" name="PlaceHolder 6"/>
          <p:cNvSpPr>
            <a:spLocks noGrp="1"/>
          </p:cNvSpPr>
          <p:nvPr>
            <p:ph type="sldNum" idx="8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1490D062-D443-422C-95CB-334DED1C2DE7}"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76" r:id="rId5"/>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02" name="think-cell data - do not delete"/>
          <p:cNvGraphicFramePr/>
          <p:nvPr/>
        </p:nvGraphicFramePr>
        <p:xfrm>
          <a:off x="1440" y="1440"/>
          <a:ext cx="1080" cy="1080"/>
        </p:xfrm>
        <a:graphic>
          <a:graphicData uri="http://schemas.openxmlformats.org/presentationml/2006/ole">
            <p:oleObj r:id="rId2" spid="">
              <p:embed/>
              <p:pic>
                <p:nvPicPr>
                  <p:cNvPr id="80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804" name="Picture 4" descr=""/>
          <p:cNvPicPr/>
          <p:nvPr/>
        </p:nvPicPr>
        <p:blipFill>
          <a:blip r:embed="rId4"/>
          <a:stretch/>
        </p:blipFill>
        <p:spPr>
          <a:xfrm>
            <a:off x="10698120" y="6001200"/>
            <a:ext cx="1172880" cy="600480"/>
          </a:xfrm>
          <a:prstGeom prst="rect">
            <a:avLst/>
          </a:prstGeom>
          <a:noFill/>
          <a:ln w="0">
            <a:noFill/>
          </a:ln>
        </p:spPr>
      </p:pic>
      <p:sp>
        <p:nvSpPr>
          <p:cNvPr id="805" name="PlaceHolder 1"/>
          <p:cNvSpPr>
            <a:spLocks noGrp="1"/>
          </p:cNvSpPr>
          <p:nvPr>
            <p:ph type="body"/>
          </p:nvPr>
        </p:nvSpPr>
        <p:spPr>
          <a:xfrm>
            <a:off x="0" y="0"/>
            <a:ext cx="609552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06" name="PlaceHolder 2"/>
          <p:cNvSpPr>
            <a:spLocks noGrp="1"/>
          </p:cNvSpPr>
          <p:nvPr>
            <p:ph type="title"/>
          </p:nvPr>
        </p:nvSpPr>
        <p:spPr>
          <a:xfrm>
            <a:off x="635652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07" name="PlaceHolder 3"/>
          <p:cNvSpPr>
            <a:spLocks noGrp="1"/>
          </p:cNvSpPr>
          <p:nvPr>
            <p:ph type="body"/>
          </p:nvPr>
        </p:nvSpPr>
        <p:spPr>
          <a:xfrm>
            <a:off x="6361200" y="1701720"/>
            <a:ext cx="525744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08" name="PlaceHolder 4"/>
          <p:cNvSpPr>
            <a:spLocks noGrp="1"/>
          </p:cNvSpPr>
          <p:nvPr>
            <p:ph type="dt" idx="84"/>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09" name="PlaceHolder 5"/>
          <p:cNvSpPr>
            <a:spLocks noGrp="1"/>
          </p:cNvSpPr>
          <p:nvPr>
            <p:ph type="ftr" idx="8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10" name="PlaceHolder 6"/>
          <p:cNvSpPr>
            <a:spLocks noGrp="1"/>
          </p:cNvSpPr>
          <p:nvPr>
            <p:ph type="sldNum" idx="8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65E95394-762A-4D93-8CD3-49CD962FD9E7}"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78" r:id="rId5"/>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13" name="think-cell data - do not delete"/>
          <p:cNvGraphicFramePr/>
          <p:nvPr/>
        </p:nvGraphicFramePr>
        <p:xfrm>
          <a:off x="1440" y="1440"/>
          <a:ext cx="1080" cy="1080"/>
        </p:xfrm>
        <a:graphic>
          <a:graphicData uri="http://schemas.openxmlformats.org/presentationml/2006/ole">
            <p:oleObj r:id="rId2" spid="">
              <p:embed/>
              <p:pic>
                <p:nvPicPr>
                  <p:cNvPr id="81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815" name="Picture 4" descr=""/>
          <p:cNvPicPr/>
          <p:nvPr/>
        </p:nvPicPr>
        <p:blipFill>
          <a:blip r:embed="rId4"/>
          <a:stretch/>
        </p:blipFill>
        <p:spPr>
          <a:xfrm>
            <a:off x="10698120" y="6001200"/>
            <a:ext cx="1172880" cy="600480"/>
          </a:xfrm>
          <a:prstGeom prst="rect">
            <a:avLst/>
          </a:prstGeom>
          <a:noFill/>
          <a:ln w="0">
            <a:noFill/>
          </a:ln>
        </p:spPr>
      </p:pic>
      <p:sp>
        <p:nvSpPr>
          <p:cNvPr id="816" name="PlaceHolder 1"/>
          <p:cNvSpPr>
            <a:spLocks noGrp="1"/>
          </p:cNvSpPr>
          <p:nvPr>
            <p:ph type="body"/>
          </p:nvPr>
        </p:nvSpPr>
        <p:spPr>
          <a:xfrm>
            <a:off x="360" y="0"/>
            <a:ext cx="6095520" cy="587772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17" name="PlaceHolder 2"/>
          <p:cNvSpPr>
            <a:spLocks noGrp="1"/>
          </p:cNvSpPr>
          <p:nvPr>
            <p:ph type="title"/>
          </p:nvPr>
        </p:nvSpPr>
        <p:spPr>
          <a:xfrm>
            <a:off x="635544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18" name="PlaceHolder 3"/>
          <p:cNvSpPr>
            <a:spLocks noGrp="1"/>
          </p:cNvSpPr>
          <p:nvPr>
            <p:ph type="body"/>
          </p:nvPr>
        </p:nvSpPr>
        <p:spPr>
          <a:xfrm>
            <a:off x="6359760" y="1701720"/>
            <a:ext cx="525744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19" name="PlaceHolder 4"/>
          <p:cNvSpPr>
            <a:spLocks noGrp="1"/>
          </p:cNvSpPr>
          <p:nvPr>
            <p:ph type="dt" idx="87"/>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20" name="PlaceHolder 5"/>
          <p:cNvSpPr>
            <a:spLocks noGrp="1"/>
          </p:cNvSpPr>
          <p:nvPr>
            <p:ph type="ftr" idx="8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21" name="PlaceHolder 6"/>
          <p:cNvSpPr>
            <a:spLocks noGrp="1"/>
          </p:cNvSpPr>
          <p:nvPr>
            <p:ph type="sldNum" idx="8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6447A166-3B84-4356-A2CE-72B5ADA0D25A}"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80" r:id="rId5"/>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24" name="think-cell data - do not delete"/>
          <p:cNvGraphicFramePr/>
          <p:nvPr/>
        </p:nvGraphicFramePr>
        <p:xfrm>
          <a:off x="1440" y="1440"/>
          <a:ext cx="1080" cy="1080"/>
        </p:xfrm>
        <a:graphic>
          <a:graphicData uri="http://schemas.openxmlformats.org/presentationml/2006/ole">
            <p:oleObj r:id="rId2" spid="">
              <p:embed/>
              <p:pic>
                <p:nvPicPr>
                  <p:cNvPr id="82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826" name="Picture 4" descr=""/>
          <p:cNvPicPr/>
          <p:nvPr/>
        </p:nvPicPr>
        <p:blipFill>
          <a:blip r:embed="rId4"/>
          <a:stretch/>
        </p:blipFill>
        <p:spPr>
          <a:xfrm>
            <a:off x="10698120" y="6001200"/>
            <a:ext cx="1172880" cy="600480"/>
          </a:xfrm>
          <a:prstGeom prst="rect">
            <a:avLst/>
          </a:prstGeom>
          <a:noFill/>
          <a:ln w="0">
            <a:noFill/>
          </a:ln>
        </p:spPr>
      </p:pic>
      <p:sp>
        <p:nvSpPr>
          <p:cNvPr id="827" name="PlaceHolder 1"/>
          <p:cNvSpPr>
            <a:spLocks noGrp="1"/>
          </p:cNvSpPr>
          <p:nvPr>
            <p:ph type="body"/>
          </p:nvPr>
        </p:nvSpPr>
        <p:spPr>
          <a:xfrm>
            <a:off x="8015760" y="0"/>
            <a:ext cx="4176000" cy="685764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828" name="PlaceHolder 2"/>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29" name="PlaceHolder 3"/>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30" name="PlaceHolder 4"/>
          <p:cNvSpPr>
            <a:spLocks noGrp="1"/>
          </p:cNvSpPr>
          <p:nvPr>
            <p:ph type="dt" idx="90"/>
          </p:nvPr>
        </p:nvSpPr>
        <p:spPr>
          <a:xfrm>
            <a:off x="72183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31" name="PlaceHolder 5"/>
          <p:cNvSpPr>
            <a:spLocks noGrp="1"/>
          </p:cNvSpPr>
          <p:nvPr>
            <p:ph type="ftr" idx="9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32" name="PlaceHolder 6"/>
          <p:cNvSpPr>
            <a:spLocks noGrp="1"/>
          </p:cNvSpPr>
          <p:nvPr>
            <p:ph type="sldNum" idx="9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97720D0E-A53C-48C4-8596-3F89DB0D5E3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82" r:id="rId5"/>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35" name="think-cell data - do not delete"/>
          <p:cNvGraphicFramePr/>
          <p:nvPr/>
        </p:nvGraphicFramePr>
        <p:xfrm>
          <a:off x="1440" y="1440"/>
          <a:ext cx="1080" cy="1080"/>
        </p:xfrm>
        <a:graphic>
          <a:graphicData uri="http://schemas.openxmlformats.org/presentationml/2006/ole">
            <p:oleObj r:id="rId2" spid="">
              <p:embed/>
              <p:pic>
                <p:nvPicPr>
                  <p:cNvPr id="83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837" name="Picture 4" descr=""/>
          <p:cNvPicPr/>
          <p:nvPr/>
        </p:nvPicPr>
        <p:blipFill>
          <a:blip r:embed="rId4"/>
          <a:stretch/>
        </p:blipFill>
        <p:spPr>
          <a:xfrm>
            <a:off x="10698120" y="6001200"/>
            <a:ext cx="1172880" cy="600480"/>
          </a:xfrm>
          <a:prstGeom prst="rect">
            <a:avLst/>
          </a:prstGeom>
          <a:noFill/>
          <a:ln w="0">
            <a:noFill/>
          </a:ln>
        </p:spPr>
      </p:pic>
      <p:pic>
        <p:nvPicPr>
          <p:cNvPr id="838" name="Tijdelijke aanduiding voor afbeelding 4" descr=""/>
          <p:cNvPicPr/>
          <p:nvPr/>
        </p:nvPicPr>
        <p:blipFill>
          <a:blip r:embed="rId5"/>
          <a:stretch/>
        </p:blipFill>
        <p:spPr>
          <a:xfrm>
            <a:off x="0" y="0"/>
            <a:ext cx="12191760" cy="6857640"/>
          </a:xfrm>
          <a:prstGeom prst="rect">
            <a:avLst/>
          </a:prstGeom>
          <a:noFill/>
          <a:ln w="0">
            <a:noFill/>
          </a:ln>
        </p:spPr>
      </p:pic>
      <p:sp>
        <p:nvSpPr>
          <p:cNvPr id="839"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2024 FrieslandCampina Ingredients</a:t>
            </a:r>
            <a:endParaRPr b="0" lang="en-US" sz="800" strike="noStrike" u="none">
              <a:solidFill>
                <a:srgbClr val="000000"/>
              </a:solidFill>
              <a:effectLst/>
              <a:uFillTx/>
              <a:latin typeface="Arial"/>
            </a:endParaRPr>
          </a:p>
        </p:txBody>
      </p:sp>
      <p:sp>
        <p:nvSpPr>
          <p:cNvPr id="840"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841"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842" name="Groep 11"/>
          <p:cNvGrpSpPr/>
          <p:nvPr/>
        </p:nvGrpSpPr>
        <p:grpSpPr>
          <a:xfrm>
            <a:off x="12263040" y="576000"/>
            <a:ext cx="1129680" cy="756360"/>
            <a:chOff x="12263040" y="576000"/>
            <a:chExt cx="1129680" cy="756360"/>
          </a:xfrm>
        </p:grpSpPr>
        <p:sp>
          <p:nvSpPr>
            <p:cNvPr id="843"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844"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784" r:id="rId7"/>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47" name="think-cell data - do not delete"/>
          <p:cNvGraphicFramePr/>
          <p:nvPr/>
        </p:nvGraphicFramePr>
        <p:xfrm>
          <a:off x="1440" y="1440"/>
          <a:ext cx="1080" cy="1080"/>
        </p:xfrm>
        <a:graphic>
          <a:graphicData uri="http://schemas.openxmlformats.org/presentationml/2006/ole">
            <p:oleObj r:id="rId2" spid="">
              <p:embed/>
              <p:pic>
                <p:nvPicPr>
                  <p:cNvPr id="84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849" name="Picture 4" descr=""/>
          <p:cNvPicPr/>
          <p:nvPr/>
        </p:nvPicPr>
        <p:blipFill>
          <a:blip r:embed="rId4"/>
          <a:stretch/>
        </p:blipFill>
        <p:spPr>
          <a:xfrm>
            <a:off x="10698120" y="6001200"/>
            <a:ext cx="1172880" cy="600480"/>
          </a:xfrm>
          <a:prstGeom prst="rect">
            <a:avLst/>
          </a:prstGeom>
          <a:noFill/>
          <a:ln w="0">
            <a:noFill/>
          </a:ln>
        </p:spPr>
      </p:pic>
      <p:sp>
        <p:nvSpPr>
          <p:cNvPr id="850" name="PlaceHolder 1"/>
          <p:cNvSpPr>
            <a:spLocks noGrp="1"/>
          </p:cNvSpPr>
          <p:nvPr>
            <p:ph type="title"/>
          </p:nvPr>
        </p:nvSpPr>
        <p:spPr>
          <a:xfrm>
            <a:off x="575640" y="548280"/>
            <a:ext cx="70959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51" name="PlaceHolder 2"/>
          <p:cNvSpPr>
            <a:spLocks noGrp="1"/>
          </p:cNvSpPr>
          <p:nvPr>
            <p:ph type="body"/>
          </p:nvPr>
        </p:nvSpPr>
        <p:spPr>
          <a:xfrm>
            <a:off x="580320" y="1701720"/>
            <a:ext cx="70959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52" name="PlaceHolder 3"/>
          <p:cNvSpPr>
            <a:spLocks noGrp="1"/>
          </p:cNvSpPr>
          <p:nvPr>
            <p:ph type="dt" idx="9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53" name="PlaceHolder 4"/>
          <p:cNvSpPr>
            <a:spLocks noGrp="1"/>
          </p:cNvSpPr>
          <p:nvPr>
            <p:ph type="ftr" idx="9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54" name="PlaceHolder 5"/>
          <p:cNvSpPr>
            <a:spLocks noGrp="1"/>
          </p:cNvSpPr>
          <p:nvPr>
            <p:ph type="sldNum" idx="9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E716BB6-9FA7-4843-A330-612489E4FD0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55" name="PlaceHolder 6"/>
          <p:cNvSpPr>
            <a:spLocks noGrp="1"/>
          </p:cNvSpPr>
          <p:nvPr>
            <p:ph type="body"/>
          </p:nvPr>
        </p:nvSpPr>
        <p:spPr>
          <a:xfrm>
            <a:off x="8015760" y="0"/>
            <a:ext cx="417600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86" r:id="rId5"/>
    <p:sldLayoutId id="2147483787" r:id="rId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 name="Object 8"/>
          <p:cNvGraphicFramePr/>
          <p:nvPr/>
        </p:nvGraphicFramePr>
        <p:xfrm>
          <a:off x="2160" y="2160"/>
          <a:ext cx="1800" cy="1800"/>
        </p:xfrm>
        <a:graphic>
          <a:graphicData uri="http://schemas.openxmlformats.org/presentationml/2006/ole">
            <p:oleObj r:id="rId2" spid="">
              <p:embed/>
              <p:pic>
                <p:nvPicPr>
                  <p:cNvPr id="86"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87"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88" name="Rechte verbindingslijn 9"/>
          <p:cNvCxnSpPr/>
          <p:nvPr/>
        </p:nvCxnSpPr>
        <p:spPr>
          <a:xfrm>
            <a:off x="579960" y="6478200"/>
            <a:ext cx="360" cy="240480"/>
          </a:xfrm>
          <a:prstGeom prst="straightConnector1">
            <a:avLst/>
          </a:prstGeom>
          <a:ln cap="rnd" w="6480">
            <a:solidFill>
              <a:schemeClr val="accent1"/>
            </a:solidFill>
            <a:miter/>
          </a:ln>
        </p:spPr>
      </p:cxnSp>
      <p:pic>
        <p:nvPicPr>
          <p:cNvPr id="89" name="Afbeelding 7" descr=""/>
          <p:cNvPicPr/>
          <p:nvPr/>
        </p:nvPicPr>
        <p:blipFill>
          <a:blip r:embed="rId4"/>
          <a:stretch/>
        </p:blipFill>
        <p:spPr>
          <a:xfrm>
            <a:off x="11045160" y="6275520"/>
            <a:ext cx="906840" cy="479880"/>
          </a:xfrm>
          <a:prstGeom prst="rect">
            <a:avLst/>
          </a:prstGeom>
          <a:noFill/>
          <a:ln w="0">
            <a:noFill/>
          </a:ln>
        </p:spPr>
      </p:pic>
      <p:sp>
        <p:nvSpPr>
          <p:cNvPr id="90" name="PlaceHolder 1"/>
          <p:cNvSpPr>
            <a:spLocks noGrp="1"/>
          </p:cNvSpPr>
          <p:nvPr>
            <p:ph type="body"/>
          </p:nvPr>
        </p:nvSpPr>
        <p:spPr>
          <a:xfrm>
            <a:off x="580320" y="4788360"/>
            <a:ext cx="2514960" cy="807120"/>
          </a:xfrm>
          <a:prstGeom prst="rect">
            <a:avLst/>
          </a:prstGeom>
          <a:noFill/>
          <a:ln w="0">
            <a:noFill/>
          </a:ln>
        </p:spPr>
        <p:txBody>
          <a:bodyPr lIns="0" rIns="0" tIns="0" bIns="0" anchor="t">
            <a:noAutofit/>
          </a:bodyPr>
          <a:p>
            <a:pPr marL="432000" indent="-324000" algn="ctr" defTabSz="914400">
              <a:lnSpc>
                <a:spcPct val="113000"/>
              </a:lnSpc>
              <a:buClr>
                <a:srgbClr val="000000"/>
              </a:buClr>
              <a:buSzPct val="45000"/>
              <a:buFont typeface="Wingdings" charset="2"/>
              <a:buChar char=""/>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91"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92" name="PlaceHolder 3"/>
          <p:cNvSpPr>
            <a:spLocks noGrp="1"/>
          </p:cNvSpPr>
          <p:nvPr>
            <p:ph type="dt" idx="16"/>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93" name="PlaceHolder 4"/>
          <p:cNvSpPr>
            <a:spLocks noGrp="1"/>
          </p:cNvSpPr>
          <p:nvPr>
            <p:ph type="ftr" idx="17"/>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94" name="PlaceHolder 5"/>
          <p:cNvSpPr>
            <a:spLocks noGrp="1"/>
          </p:cNvSpPr>
          <p:nvPr>
            <p:ph type="sldNum" idx="18"/>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532368D-0FB6-430A-B139-06E2175A519C}"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95" name="PlaceHolder 6"/>
          <p:cNvSpPr>
            <a:spLocks noGrp="1"/>
          </p:cNvSpPr>
          <p:nvPr>
            <p:ph type="body"/>
          </p:nvPr>
        </p:nvSpPr>
        <p:spPr>
          <a:xfrm>
            <a:off x="3420720" y="4788360"/>
            <a:ext cx="2514960" cy="807120"/>
          </a:xfrm>
          <a:prstGeom prst="rect">
            <a:avLst/>
          </a:prstGeom>
          <a:noFill/>
          <a:ln w="0">
            <a:noFill/>
          </a:ln>
        </p:spPr>
        <p:txBody>
          <a:bodyPr lIns="0" rIns="0" tIns="0" bIns="0" anchor="t">
            <a:noAutofit/>
          </a:bodyPr>
          <a:p>
            <a:pPr indent="0" algn="ctr" defTabSz="914400">
              <a:lnSpc>
                <a:spcPct val="113000"/>
              </a:lnSpc>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96" name="PlaceHolder 7"/>
          <p:cNvSpPr>
            <a:spLocks noGrp="1"/>
          </p:cNvSpPr>
          <p:nvPr>
            <p:ph type="body"/>
          </p:nvPr>
        </p:nvSpPr>
        <p:spPr>
          <a:xfrm>
            <a:off x="6260760" y="4788360"/>
            <a:ext cx="2514960" cy="807120"/>
          </a:xfrm>
          <a:prstGeom prst="rect">
            <a:avLst/>
          </a:prstGeom>
          <a:noFill/>
          <a:ln w="0">
            <a:noFill/>
          </a:ln>
        </p:spPr>
        <p:txBody>
          <a:bodyPr lIns="0" rIns="0" tIns="0" bIns="0" anchor="t">
            <a:noAutofit/>
          </a:bodyPr>
          <a:p>
            <a:pPr indent="0" algn="ctr" defTabSz="914400">
              <a:lnSpc>
                <a:spcPct val="113000"/>
              </a:lnSpc>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97" name="PlaceHolder 8"/>
          <p:cNvSpPr>
            <a:spLocks noGrp="1"/>
          </p:cNvSpPr>
          <p:nvPr>
            <p:ph type="body"/>
          </p:nvPr>
        </p:nvSpPr>
        <p:spPr>
          <a:xfrm>
            <a:off x="9101160" y="4788360"/>
            <a:ext cx="2514960" cy="807120"/>
          </a:xfrm>
          <a:prstGeom prst="rect">
            <a:avLst/>
          </a:prstGeom>
          <a:noFill/>
          <a:ln w="0">
            <a:noFill/>
          </a:ln>
        </p:spPr>
        <p:txBody>
          <a:bodyPr lIns="0" rIns="0" tIns="0" bIns="0" anchor="t">
            <a:noAutofit/>
          </a:bodyPr>
          <a:p>
            <a:pPr indent="0" algn="ctr" defTabSz="914400">
              <a:lnSpc>
                <a:spcPct val="113000"/>
              </a:lnSpc>
              <a:buNone/>
              <a:tabLst>
                <a:tab algn="l" pos="0"/>
              </a:tabLst>
            </a:pPr>
            <a:r>
              <a:rPr b="0" lang="en-GB" sz="1600" strike="noStrike" u="none">
                <a:solidFill>
                  <a:schemeClr val="dk1"/>
                </a:solidFill>
                <a:effectLst/>
                <a:uFillTx/>
                <a:latin typeface="Verdana"/>
              </a:rPr>
              <a:t>Add text (max. 3 lines)</a:t>
            </a:r>
            <a:endParaRPr b="0" lang="en-US" sz="1600" strike="noStrike" u="none">
              <a:solidFill>
                <a:schemeClr val="dk1"/>
              </a:solidFill>
              <a:effectLst/>
              <a:uFillTx/>
              <a:latin typeface="Verdana"/>
            </a:endParaRPr>
          </a:p>
        </p:txBody>
      </p:sp>
      <p:sp>
        <p:nvSpPr>
          <p:cNvPr id="98" name="PlaceHolder 9"/>
          <p:cNvSpPr>
            <a:spLocks noGrp="1"/>
          </p:cNvSpPr>
          <p:nvPr>
            <p:ph type="body"/>
          </p:nvPr>
        </p:nvSpPr>
        <p:spPr>
          <a:xfrm>
            <a:off x="580320" y="1979640"/>
            <a:ext cx="2587320" cy="25311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99" name="PlaceHolder 10"/>
          <p:cNvSpPr>
            <a:spLocks noGrp="1"/>
          </p:cNvSpPr>
          <p:nvPr>
            <p:ph type="body"/>
          </p:nvPr>
        </p:nvSpPr>
        <p:spPr>
          <a:xfrm>
            <a:off x="3396600" y="1979640"/>
            <a:ext cx="2587320" cy="25311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00" name="PlaceHolder 11"/>
          <p:cNvSpPr>
            <a:spLocks noGrp="1"/>
          </p:cNvSpPr>
          <p:nvPr>
            <p:ph type="body"/>
          </p:nvPr>
        </p:nvSpPr>
        <p:spPr>
          <a:xfrm>
            <a:off x="6212520" y="1979640"/>
            <a:ext cx="2587320" cy="25311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01" name="PlaceHolder 12"/>
          <p:cNvSpPr>
            <a:spLocks noGrp="1"/>
          </p:cNvSpPr>
          <p:nvPr>
            <p:ph type="body"/>
          </p:nvPr>
        </p:nvSpPr>
        <p:spPr>
          <a:xfrm>
            <a:off x="9028800" y="1979640"/>
            <a:ext cx="2587320" cy="253116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58" name="think-cell data - do not delete"/>
          <p:cNvGraphicFramePr/>
          <p:nvPr/>
        </p:nvGraphicFramePr>
        <p:xfrm>
          <a:off x="1440" y="1440"/>
          <a:ext cx="1080" cy="1080"/>
        </p:xfrm>
        <a:graphic>
          <a:graphicData uri="http://schemas.openxmlformats.org/presentationml/2006/ole">
            <p:oleObj r:id="rId2" spid="">
              <p:embed/>
              <p:pic>
                <p:nvPicPr>
                  <p:cNvPr id="859"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860" name="Picture 4" descr=""/>
          <p:cNvPicPr/>
          <p:nvPr/>
        </p:nvPicPr>
        <p:blipFill>
          <a:blip r:embed="rId4"/>
          <a:stretch/>
        </p:blipFill>
        <p:spPr>
          <a:xfrm>
            <a:off x="10698120" y="6001200"/>
            <a:ext cx="1172880" cy="600480"/>
          </a:xfrm>
          <a:prstGeom prst="rect">
            <a:avLst/>
          </a:prstGeom>
          <a:noFill/>
          <a:ln w="0">
            <a:noFill/>
          </a:ln>
        </p:spPr>
      </p:pic>
      <p:sp>
        <p:nvSpPr>
          <p:cNvPr id="861"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62" name="PlaceHolder 2"/>
          <p:cNvSpPr>
            <a:spLocks noGrp="1"/>
          </p:cNvSpPr>
          <p:nvPr>
            <p:ph type="body"/>
          </p:nvPr>
        </p:nvSpPr>
        <p:spPr>
          <a:xfrm>
            <a:off x="580320" y="1701720"/>
            <a:ext cx="5257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63" name="PlaceHolder 3"/>
          <p:cNvSpPr>
            <a:spLocks noGrp="1"/>
          </p:cNvSpPr>
          <p:nvPr>
            <p:ph type="dt" idx="96"/>
          </p:nvPr>
        </p:nvSpPr>
        <p:spPr>
          <a:xfrm>
            <a:off x="53794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64" name="PlaceHolder 4"/>
          <p:cNvSpPr>
            <a:spLocks noGrp="1"/>
          </p:cNvSpPr>
          <p:nvPr>
            <p:ph type="ftr" idx="9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65" name="PlaceHolder 5"/>
          <p:cNvSpPr>
            <a:spLocks noGrp="1"/>
          </p:cNvSpPr>
          <p:nvPr>
            <p:ph type="sldNum" idx="9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49FE9E95-CBC7-4219-BFD5-8DA26E887AF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66" name="PlaceHolder 6"/>
          <p:cNvSpPr>
            <a:spLocks noGrp="1"/>
          </p:cNvSpPr>
          <p:nvPr>
            <p:ph type="body"/>
          </p:nvPr>
        </p:nvSpPr>
        <p:spPr>
          <a:xfrm>
            <a:off x="6095880" y="0"/>
            <a:ext cx="6095520" cy="685764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89" r:id="rId5"/>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69" name="think-cell data - do not delete"/>
          <p:cNvGraphicFramePr/>
          <p:nvPr/>
        </p:nvGraphicFramePr>
        <p:xfrm>
          <a:off x="1440" y="1440"/>
          <a:ext cx="1080" cy="1080"/>
        </p:xfrm>
        <a:graphic>
          <a:graphicData uri="http://schemas.openxmlformats.org/presentationml/2006/ole">
            <p:oleObj r:id="rId2" spid="">
              <p:embed/>
              <p:pic>
                <p:nvPicPr>
                  <p:cNvPr id="87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871" name="Picture 4" descr=""/>
          <p:cNvPicPr/>
          <p:nvPr/>
        </p:nvPicPr>
        <p:blipFill>
          <a:blip r:embed="rId4"/>
          <a:stretch/>
        </p:blipFill>
        <p:spPr>
          <a:xfrm>
            <a:off x="10698120" y="6001200"/>
            <a:ext cx="1172880" cy="600480"/>
          </a:xfrm>
          <a:prstGeom prst="rect">
            <a:avLst/>
          </a:prstGeom>
          <a:noFill/>
          <a:ln w="0">
            <a:noFill/>
          </a:ln>
        </p:spPr>
      </p:pic>
      <p:sp>
        <p:nvSpPr>
          <p:cNvPr id="872" name="PlaceHolder 1"/>
          <p:cNvSpPr>
            <a:spLocks noGrp="1"/>
          </p:cNvSpPr>
          <p:nvPr>
            <p:ph type="title"/>
          </p:nvPr>
        </p:nvSpPr>
        <p:spPr>
          <a:xfrm>
            <a:off x="575640" y="548280"/>
            <a:ext cx="5257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73" name="PlaceHolder 2"/>
          <p:cNvSpPr>
            <a:spLocks noGrp="1"/>
          </p:cNvSpPr>
          <p:nvPr>
            <p:ph type="body"/>
          </p:nvPr>
        </p:nvSpPr>
        <p:spPr>
          <a:xfrm>
            <a:off x="580320" y="1701720"/>
            <a:ext cx="5257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74" name="PlaceHolder 3"/>
          <p:cNvSpPr>
            <a:spLocks noGrp="1"/>
          </p:cNvSpPr>
          <p:nvPr>
            <p:ph type="dt" idx="99"/>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75" name="PlaceHolder 4"/>
          <p:cNvSpPr>
            <a:spLocks noGrp="1"/>
          </p:cNvSpPr>
          <p:nvPr>
            <p:ph type="ftr" idx="10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76" name="PlaceHolder 5"/>
          <p:cNvSpPr>
            <a:spLocks noGrp="1"/>
          </p:cNvSpPr>
          <p:nvPr>
            <p:ph type="sldNum" idx="10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AAB717A2-989D-40E1-9DF9-2383224A7DE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877" name="PlaceHolder 6"/>
          <p:cNvSpPr>
            <a:spLocks noGrp="1"/>
          </p:cNvSpPr>
          <p:nvPr>
            <p:ph type="body"/>
          </p:nvPr>
        </p:nvSpPr>
        <p:spPr>
          <a:xfrm>
            <a:off x="6095880" y="0"/>
            <a:ext cx="6095520" cy="587772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91" r:id="rId5"/>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80" name="think-cell data - do not delete"/>
          <p:cNvGraphicFramePr/>
          <p:nvPr/>
        </p:nvGraphicFramePr>
        <p:xfrm>
          <a:off x="1440" y="1440"/>
          <a:ext cx="1080" cy="1080"/>
        </p:xfrm>
        <a:graphic>
          <a:graphicData uri="http://schemas.openxmlformats.org/presentationml/2006/ole">
            <p:oleObj r:id="rId2" spid="">
              <p:embed/>
              <p:pic>
                <p:nvPicPr>
                  <p:cNvPr id="88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882" name="Picture 4" descr=""/>
          <p:cNvPicPr/>
          <p:nvPr/>
        </p:nvPicPr>
        <p:blipFill>
          <a:blip r:embed="rId4"/>
          <a:stretch/>
        </p:blipFill>
        <p:spPr>
          <a:xfrm>
            <a:off x="10698120" y="6001200"/>
            <a:ext cx="1172880" cy="600480"/>
          </a:xfrm>
          <a:prstGeom prst="rect">
            <a:avLst/>
          </a:prstGeom>
          <a:noFill/>
          <a:ln w="0">
            <a:noFill/>
          </a:ln>
        </p:spPr>
      </p:pic>
      <p:sp>
        <p:nvSpPr>
          <p:cNvPr id="883" name="PlaceHolder 1"/>
          <p:cNvSpPr>
            <a:spLocks noGrp="1"/>
          </p:cNvSpPr>
          <p:nvPr>
            <p:ph type="title"/>
          </p:nvPr>
        </p:nvSpPr>
        <p:spPr>
          <a:xfrm>
            <a:off x="452196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84" name="PlaceHolder 2"/>
          <p:cNvSpPr>
            <a:spLocks noGrp="1"/>
          </p:cNvSpPr>
          <p:nvPr>
            <p:ph type="dt" idx="102"/>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85" name="PlaceHolder 3"/>
          <p:cNvSpPr>
            <a:spLocks noGrp="1"/>
          </p:cNvSpPr>
          <p:nvPr>
            <p:ph type="ftr" idx="10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86" name="PlaceHolder 4"/>
          <p:cNvSpPr>
            <a:spLocks noGrp="1"/>
          </p:cNvSpPr>
          <p:nvPr>
            <p:ph type="sldNum" idx="10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443DA52-7CD2-484E-88B2-5D4BCB43CDA8}"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887" name="Picture Placeholder 6" descr="A picture containing wall, indoor, room&#10;&#10;Description automatically generated"/>
          <p:cNvPicPr/>
          <p:nvPr/>
        </p:nvPicPr>
        <p:blipFill>
          <a:blip r:embed="rId5"/>
          <a:stretch/>
        </p:blipFill>
        <p:spPr>
          <a:xfrm>
            <a:off x="0" y="0"/>
            <a:ext cx="4176000" cy="6857640"/>
          </a:xfrm>
          <a:prstGeom prst="rect">
            <a:avLst/>
          </a:prstGeom>
          <a:noFill/>
          <a:ln w="0">
            <a:noFill/>
          </a:ln>
        </p:spPr>
      </p:pic>
      <p:sp>
        <p:nvSpPr>
          <p:cNvPr id="888" name="PlaceHolder 5"/>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793" r:id="rId6"/>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891" name="think-cell data - do not delete"/>
          <p:cNvGraphicFramePr/>
          <p:nvPr/>
        </p:nvGraphicFramePr>
        <p:xfrm>
          <a:off x="1440" y="1440"/>
          <a:ext cx="1080" cy="1080"/>
        </p:xfrm>
        <a:graphic>
          <a:graphicData uri="http://schemas.openxmlformats.org/presentationml/2006/ole">
            <p:oleObj r:id="rId2" spid="">
              <p:embed/>
              <p:pic>
                <p:nvPicPr>
                  <p:cNvPr id="89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893" name="Picture 4" descr=""/>
          <p:cNvPicPr/>
          <p:nvPr/>
        </p:nvPicPr>
        <p:blipFill>
          <a:blip r:embed="rId4"/>
          <a:stretch/>
        </p:blipFill>
        <p:spPr>
          <a:xfrm>
            <a:off x="10698120" y="6001200"/>
            <a:ext cx="1172880" cy="600480"/>
          </a:xfrm>
          <a:prstGeom prst="rect">
            <a:avLst/>
          </a:prstGeom>
          <a:noFill/>
          <a:ln w="0">
            <a:noFill/>
          </a:ln>
        </p:spPr>
      </p:pic>
      <p:sp>
        <p:nvSpPr>
          <p:cNvPr id="894"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895"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896" name="PlaceHolder 3"/>
          <p:cNvSpPr>
            <a:spLocks noGrp="1"/>
          </p:cNvSpPr>
          <p:nvPr>
            <p:ph type="dt" idx="105"/>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897" name="PlaceHolder 4"/>
          <p:cNvSpPr>
            <a:spLocks noGrp="1"/>
          </p:cNvSpPr>
          <p:nvPr>
            <p:ph type="ftr" idx="10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898" name="PlaceHolder 5"/>
          <p:cNvSpPr>
            <a:spLocks noGrp="1"/>
          </p:cNvSpPr>
          <p:nvPr>
            <p:ph type="sldNum" idx="10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B589A46D-4DDD-4F76-B326-27039FFE20F7}"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899" name="Picture Placeholder 6" descr="A person and person sitting on a pink chair&#10;&#10;Description automatically generated with low confidence"/>
          <p:cNvPicPr/>
          <p:nvPr/>
        </p:nvPicPr>
        <p:blipFill>
          <a:blip r:embed="rId5"/>
          <a:stretch/>
        </p:blipFill>
        <p:spPr>
          <a:xfrm>
            <a:off x="801576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95" r:id="rId6"/>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902" name="think-cell data - do not delete"/>
          <p:cNvGraphicFramePr/>
          <p:nvPr/>
        </p:nvGraphicFramePr>
        <p:xfrm>
          <a:off x="1440" y="1440"/>
          <a:ext cx="1080" cy="1080"/>
        </p:xfrm>
        <a:graphic>
          <a:graphicData uri="http://schemas.openxmlformats.org/presentationml/2006/ole">
            <p:oleObj r:id="rId2" spid="">
              <p:embed/>
              <p:pic>
                <p:nvPicPr>
                  <p:cNvPr id="90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904" name="Picture 4" descr=""/>
          <p:cNvPicPr/>
          <p:nvPr/>
        </p:nvPicPr>
        <p:blipFill>
          <a:blip r:embed="rId4"/>
          <a:stretch/>
        </p:blipFill>
        <p:spPr>
          <a:xfrm>
            <a:off x="10698120" y="6001200"/>
            <a:ext cx="1172880" cy="600480"/>
          </a:xfrm>
          <a:prstGeom prst="rect">
            <a:avLst/>
          </a:prstGeom>
          <a:noFill/>
          <a:ln w="0">
            <a:noFill/>
          </a:ln>
        </p:spPr>
      </p:pic>
      <p:sp>
        <p:nvSpPr>
          <p:cNvPr id="905" name="PlaceHolder 1"/>
          <p:cNvSpPr>
            <a:spLocks noGrp="1"/>
          </p:cNvSpPr>
          <p:nvPr>
            <p:ph type="title"/>
          </p:nvPr>
        </p:nvSpPr>
        <p:spPr>
          <a:xfrm>
            <a:off x="452196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906" name="PlaceHolder 2"/>
          <p:cNvSpPr>
            <a:spLocks noGrp="1"/>
          </p:cNvSpPr>
          <p:nvPr>
            <p:ph type="dt" idx="108"/>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907" name="PlaceHolder 3"/>
          <p:cNvSpPr>
            <a:spLocks noGrp="1"/>
          </p:cNvSpPr>
          <p:nvPr>
            <p:ph type="ftr" idx="10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908" name="PlaceHolder 4"/>
          <p:cNvSpPr>
            <a:spLocks noGrp="1"/>
          </p:cNvSpPr>
          <p:nvPr>
            <p:ph type="sldNum" idx="11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84B24B0A-B129-4CA5-9115-A1D71F8B4EB2}"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909" name="PlaceHolder 5"/>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pic>
        <p:nvPicPr>
          <p:cNvPr id="910" name="Tijdelijke aanduiding voor afbeelding 6" descr="Afbeelding met binnen, muur&#10;&#10;Automatisch gegenereerde beschrijving"/>
          <p:cNvPicPr/>
          <p:nvPr/>
        </p:nvPicPr>
        <p:blipFill>
          <a:blip r:embed="rId5"/>
          <a:stretch/>
        </p:blipFill>
        <p:spPr>
          <a:xfrm>
            <a:off x="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97" r:id="rId6"/>
  </p:sldLayoutIdLst>
</p:sldMaster>
</file>

<file path=ppt/slideMasters/slideMaster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913" name="think-cell data - do not delete"/>
          <p:cNvGraphicFramePr/>
          <p:nvPr/>
        </p:nvGraphicFramePr>
        <p:xfrm>
          <a:off x="1440" y="1440"/>
          <a:ext cx="1080" cy="1080"/>
        </p:xfrm>
        <a:graphic>
          <a:graphicData uri="http://schemas.openxmlformats.org/presentationml/2006/ole">
            <p:oleObj r:id="rId2" spid="">
              <p:embed/>
              <p:pic>
                <p:nvPicPr>
                  <p:cNvPr id="91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915" name="Picture 4" descr=""/>
          <p:cNvPicPr/>
          <p:nvPr/>
        </p:nvPicPr>
        <p:blipFill>
          <a:blip r:embed="rId4"/>
          <a:stretch/>
        </p:blipFill>
        <p:spPr>
          <a:xfrm>
            <a:off x="10698120" y="6001200"/>
            <a:ext cx="1172880" cy="600480"/>
          </a:xfrm>
          <a:prstGeom prst="rect">
            <a:avLst/>
          </a:prstGeom>
          <a:noFill/>
          <a:ln w="0">
            <a:noFill/>
          </a:ln>
        </p:spPr>
      </p:pic>
      <p:sp>
        <p:nvSpPr>
          <p:cNvPr id="916"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917"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918" name="PlaceHolder 3"/>
          <p:cNvSpPr>
            <a:spLocks noGrp="1"/>
          </p:cNvSpPr>
          <p:nvPr>
            <p:ph type="dt" idx="111"/>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919" name="PlaceHolder 4"/>
          <p:cNvSpPr>
            <a:spLocks noGrp="1"/>
          </p:cNvSpPr>
          <p:nvPr>
            <p:ph type="ftr" idx="112"/>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920" name="PlaceHolder 5"/>
          <p:cNvSpPr>
            <a:spLocks noGrp="1"/>
          </p:cNvSpPr>
          <p:nvPr>
            <p:ph type="sldNum" idx="11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3AA4FD9-EEED-4E70-A880-1490E703823A}"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921" name="Tijdelijke aanduiding voor afbeelding 6" descr=""/>
          <p:cNvPicPr/>
          <p:nvPr/>
        </p:nvPicPr>
        <p:blipFill>
          <a:blip r:embed="rId5"/>
          <a:stretch/>
        </p:blipFill>
        <p:spPr>
          <a:xfrm flipH="1">
            <a:off x="801612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99" r:id="rId6"/>
  </p:sldLayoutIdLst>
</p:sldMaster>
</file>

<file path=ppt/slideMasters/slideMaster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924" name="think-cell data - do not delete"/>
          <p:cNvGraphicFramePr/>
          <p:nvPr/>
        </p:nvGraphicFramePr>
        <p:xfrm>
          <a:off x="1440" y="1440"/>
          <a:ext cx="1080" cy="1080"/>
        </p:xfrm>
        <a:graphic>
          <a:graphicData uri="http://schemas.openxmlformats.org/presentationml/2006/ole">
            <p:oleObj r:id="rId2" spid="">
              <p:embed/>
              <p:pic>
                <p:nvPicPr>
                  <p:cNvPr id="92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926" name="Picture 4" descr=""/>
          <p:cNvPicPr/>
          <p:nvPr/>
        </p:nvPicPr>
        <p:blipFill>
          <a:blip r:embed="rId4"/>
          <a:stretch/>
        </p:blipFill>
        <p:spPr>
          <a:xfrm>
            <a:off x="10698120" y="6001200"/>
            <a:ext cx="1172880" cy="600480"/>
          </a:xfrm>
          <a:prstGeom prst="rect">
            <a:avLst/>
          </a:prstGeom>
          <a:noFill/>
          <a:ln w="0">
            <a:noFill/>
          </a:ln>
        </p:spPr>
      </p:pic>
      <p:sp>
        <p:nvSpPr>
          <p:cNvPr id="927" name="PlaceHolder 1"/>
          <p:cNvSpPr>
            <a:spLocks noGrp="1"/>
          </p:cNvSpPr>
          <p:nvPr>
            <p:ph type="title"/>
          </p:nvPr>
        </p:nvSpPr>
        <p:spPr>
          <a:xfrm>
            <a:off x="452196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928" name="PlaceHolder 2"/>
          <p:cNvSpPr>
            <a:spLocks noGrp="1"/>
          </p:cNvSpPr>
          <p:nvPr>
            <p:ph type="dt" idx="114"/>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929" name="PlaceHolder 3"/>
          <p:cNvSpPr>
            <a:spLocks noGrp="1"/>
          </p:cNvSpPr>
          <p:nvPr>
            <p:ph type="ftr" idx="11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930" name="PlaceHolder 4"/>
          <p:cNvSpPr>
            <a:spLocks noGrp="1"/>
          </p:cNvSpPr>
          <p:nvPr>
            <p:ph type="sldNum" idx="11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85ADD825-23D6-4E21-832C-C60CEC936CD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931" name="PlaceHolder 5"/>
          <p:cNvSpPr>
            <a:spLocks noGrp="1"/>
          </p:cNvSpPr>
          <p:nvPr>
            <p:ph type="body"/>
          </p:nvPr>
        </p:nvSpPr>
        <p:spPr>
          <a:xfrm>
            <a:off x="4512600" y="1701720"/>
            <a:ext cx="7103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pic>
        <p:nvPicPr>
          <p:cNvPr id="932" name="Tijdelijke aanduiding voor afbeelding 6" descr="Afbeelding met muur, binnen, kast, persoon&#10;&#10;Automatisch gegenereerde beschrijving"/>
          <p:cNvPicPr/>
          <p:nvPr/>
        </p:nvPicPr>
        <p:blipFill>
          <a:blip r:embed="rId5"/>
          <a:stretch/>
        </p:blipFill>
        <p:spPr>
          <a:xfrm>
            <a:off x="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801" r:id="rId6"/>
  </p:sldLayoutIdLst>
</p:sldMaster>
</file>

<file path=ppt/slideMasters/slideMaster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935" name="think-cell data - do not delete"/>
          <p:cNvGraphicFramePr/>
          <p:nvPr/>
        </p:nvGraphicFramePr>
        <p:xfrm>
          <a:off x="1440" y="1440"/>
          <a:ext cx="1080" cy="1080"/>
        </p:xfrm>
        <a:graphic>
          <a:graphicData uri="http://schemas.openxmlformats.org/presentationml/2006/ole">
            <p:oleObj r:id="rId2" spid="">
              <p:embed/>
              <p:pic>
                <p:nvPicPr>
                  <p:cNvPr id="93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937" name="Picture 4" descr=""/>
          <p:cNvPicPr/>
          <p:nvPr/>
        </p:nvPicPr>
        <p:blipFill>
          <a:blip r:embed="rId4"/>
          <a:stretch/>
        </p:blipFill>
        <p:spPr>
          <a:xfrm>
            <a:off x="10698120" y="6001200"/>
            <a:ext cx="1172880" cy="600480"/>
          </a:xfrm>
          <a:prstGeom prst="rect">
            <a:avLst/>
          </a:prstGeom>
          <a:noFill/>
          <a:ln w="0">
            <a:noFill/>
          </a:ln>
        </p:spPr>
      </p:pic>
      <p:sp>
        <p:nvSpPr>
          <p:cNvPr id="938"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939"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940" name="PlaceHolder 3"/>
          <p:cNvSpPr>
            <a:spLocks noGrp="1"/>
          </p:cNvSpPr>
          <p:nvPr>
            <p:ph type="dt" idx="117"/>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941" name="PlaceHolder 4"/>
          <p:cNvSpPr>
            <a:spLocks noGrp="1"/>
          </p:cNvSpPr>
          <p:nvPr>
            <p:ph type="ftr" idx="11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942" name="PlaceHolder 5"/>
          <p:cNvSpPr>
            <a:spLocks noGrp="1"/>
          </p:cNvSpPr>
          <p:nvPr>
            <p:ph type="sldNum" idx="11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954527C9-F260-4840-9A27-86DB8376B281}"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pic>
        <p:nvPicPr>
          <p:cNvPr id="943" name="Picture Placeholder 12" descr="A close-up of a factory&#10;&#10;Description automatically generated with low confidence"/>
          <p:cNvPicPr/>
          <p:nvPr/>
        </p:nvPicPr>
        <p:blipFill>
          <a:blip r:embed="rId5"/>
          <a:stretch/>
        </p:blipFill>
        <p:spPr>
          <a:xfrm>
            <a:off x="8015760" y="0"/>
            <a:ext cx="4176000" cy="6857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803" r:id="rId6"/>
  </p:sldLayoutIdLst>
</p:sldMaster>
</file>

<file path=ppt/slideMasters/slideMaster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946" name="think-cell data - do not delete"/>
          <p:cNvGraphicFramePr/>
          <p:nvPr/>
        </p:nvGraphicFramePr>
        <p:xfrm>
          <a:off x="1440" y="1440"/>
          <a:ext cx="1080" cy="1080"/>
        </p:xfrm>
        <a:graphic>
          <a:graphicData uri="http://schemas.openxmlformats.org/presentationml/2006/ole">
            <p:oleObj r:id="rId2" spid="">
              <p:embed/>
              <p:pic>
                <p:nvPicPr>
                  <p:cNvPr id="94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948" name="Picture 4" descr=""/>
          <p:cNvPicPr/>
          <p:nvPr/>
        </p:nvPicPr>
        <p:blipFill>
          <a:blip r:embed="rId4"/>
          <a:stretch/>
        </p:blipFill>
        <p:spPr>
          <a:xfrm>
            <a:off x="10698120" y="6001200"/>
            <a:ext cx="1172880" cy="600480"/>
          </a:xfrm>
          <a:prstGeom prst="rect">
            <a:avLst/>
          </a:prstGeom>
          <a:noFill/>
          <a:ln w="0">
            <a:noFill/>
          </a:ln>
        </p:spPr>
      </p:pic>
      <p:pic>
        <p:nvPicPr>
          <p:cNvPr id="949" name="Picture Placeholder 8" descr="A picture containing sky, outdoor, parked&#10;&#10;Description automatically generated"/>
          <p:cNvPicPr/>
          <p:nvPr/>
        </p:nvPicPr>
        <p:blipFill>
          <a:blip r:embed="rId5"/>
          <a:stretch/>
        </p:blipFill>
        <p:spPr>
          <a:xfrm>
            <a:off x="8015760" y="0"/>
            <a:ext cx="4176000" cy="6857640"/>
          </a:xfrm>
          <a:prstGeom prst="rect">
            <a:avLst/>
          </a:prstGeom>
          <a:noFill/>
          <a:ln w="0">
            <a:noFill/>
          </a:ln>
        </p:spPr>
      </p:pic>
      <p:sp>
        <p:nvSpPr>
          <p:cNvPr id="950" name="PlaceHolder 1"/>
          <p:cNvSpPr>
            <a:spLocks noGrp="1"/>
          </p:cNvSpPr>
          <p:nvPr>
            <p:ph type="title"/>
          </p:nvPr>
        </p:nvSpPr>
        <p:spPr>
          <a:xfrm>
            <a:off x="575640" y="548280"/>
            <a:ext cx="709416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951" name="PlaceHolder 2"/>
          <p:cNvSpPr>
            <a:spLocks noGrp="1"/>
          </p:cNvSpPr>
          <p:nvPr>
            <p:ph type="body"/>
          </p:nvPr>
        </p:nvSpPr>
        <p:spPr>
          <a:xfrm>
            <a:off x="580320" y="1701720"/>
            <a:ext cx="709416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952" name="PlaceHolder 3"/>
          <p:cNvSpPr>
            <a:spLocks noGrp="1"/>
          </p:cNvSpPr>
          <p:nvPr>
            <p:ph type="dt" idx="120"/>
          </p:nvPr>
        </p:nvSpPr>
        <p:spPr>
          <a:xfrm>
            <a:off x="721656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953" name="PlaceHolder 4"/>
          <p:cNvSpPr>
            <a:spLocks noGrp="1"/>
          </p:cNvSpPr>
          <p:nvPr>
            <p:ph type="ftr" idx="12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954" name="PlaceHolder 5"/>
          <p:cNvSpPr>
            <a:spLocks noGrp="1"/>
          </p:cNvSpPr>
          <p:nvPr>
            <p:ph type="sldNum" idx="12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497EE868-AD88-41B0-B9C7-29F72B78913B}"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805" r:id="rId6"/>
  </p:sldLayoutIdLst>
</p:sldMaster>
</file>

<file path=ppt/slideMasters/slideMaster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957" name="think-cell data - do not delete"/>
          <p:cNvGraphicFramePr/>
          <p:nvPr/>
        </p:nvGraphicFramePr>
        <p:xfrm>
          <a:off x="1440" y="1440"/>
          <a:ext cx="1080" cy="1080"/>
        </p:xfrm>
        <a:graphic>
          <a:graphicData uri="http://schemas.openxmlformats.org/presentationml/2006/ole">
            <p:oleObj r:id="rId2" spid="">
              <p:embed/>
              <p:pic>
                <p:nvPicPr>
                  <p:cNvPr id="95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959" name="Picture 4" descr=""/>
          <p:cNvPicPr/>
          <p:nvPr/>
        </p:nvPicPr>
        <p:blipFill>
          <a:blip r:embed="rId4"/>
          <a:stretch/>
        </p:blipFill>
        <p:spPr>
          <a:xfrm>
            <a:off x="10698120" y="6001200"/>
            <a:ext cx="1172880" cy="600480"/>
          </a:xfrm>
          <a:prstGeom prst="rect">
            <a:avLst/>
          </a:prstGeom>
          <a:noFill/>
          <a:ln w="0">
            <a:noFill/>
          </a:ln>
        </p:spPr>
      </p:pic>
      <p:pic>
        <p:nvPicPr>
          <p:cNvPr id="960" name="Tijdelijke aanduiding voor afbeelding 6" descr="Afbeelding met muur, man, binnen, vloer&#10;&#10;Automatisch gegenereerde beschrijving"/>
          <p:cNvPicPr/>
          <p:nvPr/>
        </p:nvPicPr>
        <p:blipFill>
          <a:blip r:embed="rId5"/>
          <a:stretch/>
        </p:blipFill>
        <p:spPr>
          <a:xfrm>
            <a:off x="0" y="0"/>
            <a:ext cx="12191760" cy="6857640"/>
          </a:xfrm>
          <a:prstGeom prst="rect">
            <a:avLst/>
          </a:prstGeom>
          <a:noFill/>
          <a:ln w="0">
            <a:noFill/>
          </a:ln>
        </p:spPr>
      </p:pic>
      <p:sp>
        <p:nvSpPr>
          <p:cNvPr id="961"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962"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963"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964" name="Groep 11"/>
          <p:cNvGrpSpPr/>
          <p:nvPr/>
        </p:nvGrpSpPr>
        <p:grpSpPr>
          <a:xfrm>
            <a:off x="12263040" y="576000"/>
            <a:ext cx="1129680" cy="756360"/>
            <a:chOff x="12263040" y="576000"/>
            <a:chExt cx="1129680" cy="756360"/>
          </a:xfrm>
        </p:grpSpPr>
        <p:sp>
          <p:nvSpPr>
            <p:cNvPr id="965"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966"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807" r:id="rId7"/>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04" name="Object 8"/>
          <p:cNvGraphicFramePr/>
          <p:nvPr/>
        </p:nvGraphicFramePr>
        <p:xfrm>
          <a:off x="2160" y="2160"/>
          <a:ext cx="1800" cy="1800"/>
        </p:xfrm>
        <a:graphic>
          <a:graphicData uri="http://schemas.openxmlformats.org/presentationml/2006/ole">
            <p:oleObj r:id="rId2" spid="">
              <p:embed/>
              <p:pic>
                <p:nvPicPr>
                  <p:cNvPr id="10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106"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107" name="Rechte verbindingslijn 9"/>
          <p:cNvCxnSpPr/>
          <p:nvPr/>
        </p:nvCxnSpPr>
        <p:spPr>
          <a:xfrm>
            <a:off x="579960" y="6478200"/>
            <a:ext cx="360" cy="240480"/>
          </a:xfrm>
          <a:prstGeom prst="straightConnector1">
            <a:avLst/>
          </a:prstGeom>
          <a:ln cap="rnd" w="6480">
            <a:solidFill>
              <a:schemeClr val="accent1"/>
            </a:solidFill>
            <a:miter/>
          </a:ln>
        </p:spPr>
      </p:cxnSp>
      <p:pic>
        <p:nvPicPr>
          <p:cNvPr id="108" name="Afbeelding 7" descr=""/>
          <p:cNvPicPr/>
          <p:nvPr/>
        </p:nvPicPr>
        <p:blipFill>
          <a:blip r:embed="rId4"/>
          <a:stretch/>
        </p:blipFill>
        <p:spPr>
          <a:xfrm>
            <a:off x="11045160" y="6275520"/>
            <a:ext cx="906840" cy="479880"/>
          </a:xfrm>
          <a:prstGeom prst="rect">
            <a:avLst/>
          </a:prstGeom>
          <a:noFill/>
          <a:ln w="0">
            <a:noFill/>
          </a:ln>
        </p:spPr>
      </p:pic>
      <p:sp>
        <p:nvSpPr>
          <p:cNvPr id="109" name="Text Placeholder 1"/>
          <p:cNvSpPr/>
          <p:nvPr/>
        </p:nvSpPr>
        <p:spPr>
          <a:xfrm>
            <a:off x="579960" y="2363760"/>
            <a:ext cx="3384360" cy="3704400"/>
          </a:xfrm>
          <a:prstGeom prst="roundRect">
            <a:avLst>
              <a:gd name="adj" fmla="val 6547"/>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0094d9"/>
              </a:buClr>
              <a:buFont typeface="Symbol" charset="2"/>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10" name="Text Placeholder 2"/>
          <p:cNvSpPr/>
          <p:nvPr/>
        </p:nvSpPr>
        <p:spPr>
          <a:xfrm>
            <a:off x="4405680" y="2363760"/>
            <a:ext cx="3384360" cy="3704400"/>
          </a:xfrm>
          <a:prstGeom prst="roundRect">
            <a:avLst>
              <a:gd name="adj" fmla="val 6547"/>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0094d9"/>
              </a:buClr>
              <a:buFont typeface="Symbol" charset="2"/>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11" name="Text Placeholder 3"/>
          <p:cNvSpPr/>
          <p:nvPr/>
        </p:nvSpPr>
        <p:spPr>
          <a:xfrm>
            <a:off x="8231760" y="2363760"/>
            <a:ext cx="3384360" cy="3704400"/>
          </a:xfrm>
          <a:prstGeom prst="roundRect">
            <a:avLst>
              <a:gd name="adj" fmla="val 6547"/>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0094d9"/>
              </a:buClr>
              <a:buFont typeface="Symbol" charset="2"/>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12" name="PlaceHolder 1"/>
          <p:cNvSpPr>
            <a:spLocks noGrp="1"/>
          </p:cNvSpPr>
          <p:nvPr>
            <p:ph type="body"/>
          </p:nvPr>
        </p:nvSpPr>
        <p:spPr>
          <a:xfrm rot="10800000">
            <a:off x="580320" y="7763400"/>
            <a:ext cx="4320" cy="43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13"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14" name="PlaceHolder 3"/>
          <p:cNvSpPr>
            <a:spLocks noGrp="1"/>
          </p:cNvSpPr>
          <p:nvPr>
            <p:ph type="dt" idx="19"/>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115" name="PlaceHolder 4"/>
          <p:cNvSpPr>
            <a:spLocks noGrp="1"/>
          </p:cNvSpPr>
          <p:nvPr>
            <p:ph type="ftr" idx="20"/>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16" name="PlaceHolder 5"/>
          <p:cNvSpPr>
            <a:spLocks noGrp="1"/>
          </p:cNvSpPr>
          <p:nvPr>
            <p:ph type="sldNum" idx="21"/>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E83EFB9-6176-42E1-B3EE-065F9397BFB0}"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17" name="PlaceHolder 6"/>
          <p:cNvSpPr>
            <a:spLocks noGrp="1"/>
          </p:cNvSpPr>
          <p:nvPr>
            <p:ph type="body"/>
          </p:nvPr>
        </p:nvSpPr>
        <p:spPr>
          <a:xfrm rot="10800000">
            <a:off x="580320" y="77634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18" name="PlaceHolder 7"/>
          <p:cNvSpPr>
            <a:spLocks noGrp="1"/>
          </p:cNvSpPr>
          <p:nvPr>
            <p:ph type="body"/>
          </p:nvPr>
        </p:nvSpPr>
        <p:spPr>
          <a:xfrm rot="10800000">
            <a:off x="580320" y="77634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19" name="PlaceHolder 8"/>
          <p:cNvSpPr>
            <a:spLocks noGrp="1"/>
          </p:cNvSpPr>
          <p:nvPr>
            <p:ph type="body"/>
          </p:nvPr>
        </p:nvSpPr>
        <p:spPr>
          <a:xfrm>
            <a:off x="743400" y="1701720"/>
            <a:ext cx="305748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20" name="PlaceHolder 9"/>
          <p:cNvSpPr>
            <a:spLocks noGrp="1"/>
          </p:cNvSpPr>
          <p:nvPr>
            <p:ph type="body"/>
          </p:nvPr>
        </p:nvSpPr>
        <p:spPr>
          <a:xfrm>
            <a:off x="4569480" y="1701720"/>
            <a:ext cx="305748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21" name="PlaceHolder 10"/>
          <p:cNvSpPr>
            <a:spLocks noGrp="1"/>
          </p:cNvSpPr>
          <p:nvPr>
            <p:ph type="body"/>
          </p:nvPr>
        </p:nvSpPr>
        <p:spPr>
          <a:xfrm>
            <a:off x="8395200" y="1701720"/>
            <a:ext cx="305748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969" name="think-cell data - do not delete"/>
          <p:cNvGraphicFramePr/>
          <p:nvPr/>
        </p:nvGraphicFramePr>
        <p:xfrm>
          <a:off x="1440" y="1440"/>
          <a:ext cx="1080" cy="1080"/>
        </p:xfrm>
        <a:graphic>
          <a:graphicData uri="http://schemas.openxmlformats.org/presentationml/2006/ole">
            <p:oleObj r:id="rId2" spid="">
              <p:embed/>
              <p:pic>
                <p:nvPicPr>
                  <p:cNvPr id="97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971" name="Picture 4" descr=""/>
          <p:cNvPicPr/>
          <p:nvPr/>
        </p:nvPicPr>
        <p:blipFill>
          <a:blip r:embed="rId4"/>
          <a:stretch/>
        </p:blipFill>
        <p:spPr>
          <a:xfrm>
            <a:off x="10698120" y="6001200"/>
            <a:ext cx="1172880" cy="600480"/>
          </a:xfrm>
          <a:prstGeom prst="rect">
            <a:avLst/>
          </a:prstGeom>
          <a:noFill/>
          <a:ln w="0">
            <a:noFill/>
          </a:ln>
        </p:spPr>
      </p:pic>
      <p:sp>
        <p:nvSpPr>
          <p:cNvPr id="972"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973" name="PlaceHolder 2"/>
          <p:cNvSpPr>
            <a:spLocks noGrp="1"/>
          </p:cNvSpPr>
          <p:nvPr>
            <p:ph type="dt" idx="12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974" name="PlaceHolder 3"/>
          <p:cNvSpPr>
            <a:spLocks noGrp="1"/>
          </p:cNvSpPr>
          <p:nvPr>
            <p:ph type="ftr" idx="12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975" name="PlaceHolder 4"/>
          <p:cNvSpPr>
            <a:spLocks noGrp="1"/>
          </p:cNvSpPr>
          <p:nvPr>
            <p:ph type="sldNum" idx="12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1439DC6D-B3F4-4037-9C70-17E20CD650CA}"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976" name="PlaceHolder 5"/>
          <p:cNvSpPr>
            <a:spLocks noGrp="1"/>
          </p:cNvSpPr>
          <p:nvPr>
            <p:ph type="body"/>
          </p:nvPr>
        </p:nvSpPr>
        <p:spPr>
          <a:xfrm>
            <a:off x="580320" y="1701720"/>
            <a:ext cx="11035440" cy="417600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09" r:id="rId5"/>
  </p:sldLayoutIdLst>
</p:sldMaster>
</file>

<file path=ppt/slideMasters/slideMaster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979" name="think-cell data - do not delete"/>
          <p:cNvGraphicFramePr/>
          <p:nvPr/>
        </p:nvGraphicFramePr>
        <p:xfrm>
          <a:off x="1440" y="1440"/>
          <a:ext cx="1080" cy="1080"/>
        </p:xfrm>
        <a:graphic>
          <a:graphicData uri="http://schemas.openxmlformats.org/presentationml/2006/ole">
            <p:oleObj r:id="rId2" spid="">
              <p:embed/>
              <p:pic>
                <p:nvPicPr>
                  <p:cNvPr id="98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981" name="Picture 4" descr=""/>
          <p:cNvPicPr/>
          <p:nvPr/>
        </p:nvPicPr>
        <p:blipFill>
          <a:blip r:embed="rId4"/>
          <a:stretch/>
        </p:blipFill>
        <p:spPr>
          <a:xfrm>
            <a:off x="10698120" y="6001200"/>
            <a:ext cx="1172880" cy="600480"/>
          </a:xfrm>
          <a:prstGeom prst="rect">
            <a:avLst/>
          </a:prstGeom>
          <a:noFill/>
          <a:ln w="0">
            <a:noFill/>
          </a:ln>
        </p:spPr>
      </p:pic>
      <p:sp>
        <p:nvSpPr>
          <p:cNvPr id="982"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983" name="PlaceHolder 2"/>
          <p:cNvSpPr>
            <a:spLocks noGrp="1"/>
          </p:cNvSpPr>
          <p:nvPr>
            <p:ph type="body"/>
          </p:nvPr>
        </p:nvSpPr>
        <p:spPr>
          <a:xfrm>
            <a:off x="580320" y="1701720"/>
            <a:ext cx="11035440" cy="417600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984" name="PlaceHolder 3"/>
          <p:cNvSpPr>
            <a:spLocks noGrp="1"/>
          </p:cNvSpPr>
          <p:nvPr>
            <p:ph type="dt" idx="126"/>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985" name="PlaceHolder 4"/>
          <p:cNvSpPr>
            <a:spLocks noGrp="1"/>
          </p:cNvSpPr>
          <p:nvPr>
            <p:ph type="ftr" idx="12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986" name="PlaceHolder 5"/>
          <p:cNvSpPr>
            <a:spLocks noGrp="1"/>
          </p:cNvSpPr>
          <p:nvPr>
            <p:ph type="sldNum" idx="12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B854970E-C813-4A8E-BBB7-D6EE1071EF01}"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811" r:id="rId5"/>
  </p:sldLayoutIdLst>
</p:sldMaster>
</file>

<file path=ppt/slideMasters/slideMaster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989" name="think-cell data - do not delete"/>
          <p:cNvGraphicFramePr/>
          <p:nvPr/>
        </p:nvGraphicFramePr>
        <p:xfrm>
          <a:off x="1440" y="1440"/>
          <a:ext cx="1080" cy="1080"/>
        </p:xfrm>
        <a:graphic>
          <a:graphicData uri="http://schemas.openxmlformats.org/presentationml/2006/ole">
            <p:oleObj r:id="rId2" spid="">
              <p:embed/>
              <p:pic>
                <p:nvPicPr>
                  <p:cNvPr id="990"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991" name="Picture 4" descr=""/>
          <p:cNvPicPr/>
          <p:nvPr/>
        </p:nvPicPr>
        <p:blipFill>
          <a:blip r:embed="rId4"/>
          <a:stretch/>
        </p:blipFill>
        <p:spPr>
          <a:xfrm>
            <a:off x="10698120" y="6001200"/>
            <a:ext cx="1172880" cy="600480"/>
          </a:xfrm>
          <a:prstGeom prst="rect">
            <a:avLst/>
          </a:prstGeom>
          <a:noFill/>
          <a:ln w="0">
            <a:noFill/>
          </a:ln>
        </p:spPr>
      </p:pic>
      <p:sp>
        <p:nvSpPr>
          <p:cNvPr id="992"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993" name="PlaceHolder 2"/>
          <p:cNvSpPr>
            <a:spLocks noGrp="1"/>
          </p:cNvSpPr>
          <p:nvPr>
            <p:ph type="body"/>
          </p:nvPr>
        </p:nvSpPr>
        <p:spPr>
          <a:xfrm>
            <a:off x="580320" y="2077560"/>
            <a:ext cx="110354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994" name="PlaceHolder 3"/>
          <p:cNvSpPr>
            <a:spLocks noGrp="1"/>
          </p:cNvSpPr>
          <p:nvPr>
            <p:ph type="dt" idx="129"/>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995" name="PlaceHolder 4"/>
          <p:cNvSpPr>
            <a:spLocks noGrp="1"/>
          </p:cNvSpPr>
          <p:nvPr>
            <p:ph type="ftr" idx="13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996" name="PlaceHolder 5"/>
          <p:cNvSpPr>
            <a:spLocks noGrp="1"/>
          </p:cNvSpPr>
          <p:nvPr>
            <p:ph type="sldNum" idx="13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B2818572-1D80-42BA-BC50-9231E90452B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997" name="PlaceHolder 6"/>
          <p:cNvSpPr>
            <a:spLocks noGrp="1"/>
          </p:cNvSpPr>
          <p:nvPr>
            <p:ph type="body"/>
          </p:nvPr>
        </p:nvSpPr>
        <p:spPr>
          <a:xfrm>
            <a:off x="580320" y="1701720"/>
            <a:ext cx="1103472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13" r:id="rId5"/>
  </p:sldLayoutIdLst>
</p:sldMaster>
</file>

<file path=ppt/slideMasters/slideMaster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000" name="think-cell data - do not delete"/>
          <p:cNvGraphicFramePr/>
          <p:nvPr/>
        </p:nvGraphicFramePr>
        <p:xfrm>
          <a:off x="1440" y="1440"/>
          <a:ext cx="1080" cy="1080"/>
        </p:xfrm>
        <a:graphic>
          <a:graphicData uri="http://schemas.openxmlformats.org/presentationml/2006/ole">
            <p:oleObj r:id="rId2" spid="">
              <p:embed/>
              <p:pic>
                <p:nvPicPr>
                  <p:cNvPr id="100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002" name="Picture 4" descr=""/>
          <p:cNvPicPr/>
          <p:nvPr/>
        </p:nvPicPr>
        <p:blipFill>
          <a:blip r:embed="rId4"/>
          <a:stretch/>
        </p:blipFill>
        <p:spPr>
          <a:xfrm>
            <a:off x="10698120" y="6001200"/>
            <a:ext cx="1172880" cy="600480"/>
          </a:xfrm>
          <a:prstGeom prst="rect">
            <a:avLst/>
          </a:prstGeom>
          <a:noFill/>
          <a:ln w="0">
            <a:noFill/>
          </a:ln>
        </p:spPr>
      </p:pic>
      <p:sp>
        <p:nvSpPr>
          <p:cNvPr id="1003" name="PlaceHolder 1"/>
          <p:cNvSpPr>
            <a:spLocks noGrp="1"/>
          </p:cNvSpPr>
          <p:nvPr>
            <p:ph type="body"/>
          </p:nvPr>
        </p:nvSpPr>
        <p:spPr>
          <a:xfrm>
            <a:off x="580680" y="1703880"/>
            <a:ext cx="5399640" cy="417348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1004" name="PlaceHolder 2"/>
          <p:cNvSpPr>
            <a:spLocks noGrp="1"/>
          </p:cNvSpPr>
          <p:nvPr>
            <p:ph type="body"/>
          </p:nvPr>
        </p:nvSpPr>
        <p:spPr>
          <a:xfrm>
            <a:off x="6216120" y="1703880"/>
            <a:ext cx="5399640" cy="417348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1005" name="PlaceHolder 3"/>
          <p:cNvSpPr>
            <a:spLocks noGrp="1"/>
          </p:cNvSpPr>
          <p:nvPr>
            <p:ph type="dt" idx="132"/>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006" name="PlaceHolder 4"/>
          <p:cNvSpPr>
            <a:spLocks noGrp="1"/>
          </p:cNvSpPr>
          <p:nvPr>
            <p:ph type="ftr" idx="13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007" name="PlaceHolder 5"/>
          <p:cNvSpPr>
            <a:spLocks noGrp="1"/>
          </p:cNvSpPr>
          <p:nvPr>
            <p:ph type="sldNum" idx="13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3E8A8FCA-13C2-4061-BBEF-5C4B27647CA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008"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15" r:id="rId5"/>
  </p:sldLayoutIdLst>
</p:sldMaster>
</file>

<file path=ppt/slideMasters/slideMaster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011" name="think-cell data - do not delete"/>
          <p:cNvGraphicFramePr/>
          <p:nvPr/>
        </p:nvGraphicFramePr>
        <p:xfrm>
          <a:off x="1440" y="1440"/>
          <a:ext cx="1080" cy="1080"/>
        </p:xfrm>
        <a:graphic>
          <a:graphicData uri="http://schemas.openxmlformats.org/presentationml/2006/ole">
            <p:oleObj r:id="rId2" spid="">
              <p:embed/>
              <p:pic>
                <p:nvPicPr>
                  <p:cNvPr id="101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013" name="Picture 4" descr=""/>
          <p:cNvPicPr/>
          <p:nvPr/>
        </p:nvPicPr>
        <p:blipFill>
          <a:blip r:embed="rId4"/>
          <a:stretch/>
        </p:blipFill>
        <p:spPr>
          <a:xfrm>
            <a:off x="10698120" y="6001200"/>
            <a:ext cx="1172880" cy="600480"/>
          </a:xfrm>
          <a:prstGeom prst="rect">
            <a:avLst/>
          </a:prstGeom>
          <a:noFill/>
          <a:ln w="0">
            <a:noFill/>
          </a:ln>
        </p:spPr>
      </p:pic>
      <p:sp>
        <p:nvSpPr>
          <p:cNvPr id="1014" name="PlaceHolder 1"/>
          <p:cNvSpPr>
            <a:spLocks noGrp="1"/>
          </p:cNvSpPr>
          <p:nvPr>
            <p:ph type="body"/>
          </p:nvPr>
        </p:nvSpPr>
        <p:spPr>
          <a:xfrm>
            <a:off x="580680" y="2077560"/>
            <a:ext cx="5399640" cy="380016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1015" name="PlaceHolder 2"/>
          <p:cNvSpPr>
            <a:spLocks noGrp="1"/>
          </p:cNvSpPr>
          <p:nvPr>
            <p:ph type="body"/>
          </p:nvPr>
        </p:nvSpPr>
        <p:spPr>
          <a:xfrm>
            <a:off x="6216120" y="2077560"/>
            <a:ext cx="5399640" cy="380016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1016" name="PlaceHolder 3"/>
          <p:cNvSpPr>
            <a:spLocks noGrp="1"/>
          </p:cNvSpPr>
          <p:nvPr>
            <p:ph type="dt" idx="135"/>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017" name="PlaceHolder 4"/>
          <p:cNvSpPr>
            <a:spLocks noGrp="1"/>
          </p:cNvSpPr>
          <p:nvPr>
            <p:ph type="ftr" idx="13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018" name="PlaceHolder 5"/>
          <p:cNvSpPr>
            <a:spLocks noGrp="1"/>
          </p:cNvSpPr>
          <p:nvPr>
            <p:ph type="sldNum" idx="13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8E0A7285-E715-4C16-AB4F-616008F3AD2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019" name="PlaceHolder 6"/>
          <p:cNvSpPr>
            <a:spLocks noGrp="1"/>
          </p:cNvSpPr>
          <p:nvPr>
            <p:ph type="body"/>
          </p:nvPr>
        </p:nvSpPr>
        <p:spPr>
          <a:xfrm>
            <a:off x="580320" y="170172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Subtitle</a:t>
            </a:r>
            <a:endParaRPr b="0" lang="en-US" sz="1870" strike="noStrike" u="none">
              <a:solidFill>
                <a:schemeClr val="dk1"/>
              </a:solidFill>
              <a:effectLst/>
              <a:uFillTx/>
              <a:latin typeface="Verdana"/>
            </a:endParaRPr>
          </a:p>
        </p:txBody>
      </p:sp>
      <p:sp>
        <p:nvSpPr>
          <p:cNvPr id="1020" name="PlaceHolder 7"/>
          <p:cNvSpPr>
            <a:spLocks noGrp="1"/>
          </p:cNvSpPr>
          <p:nvPr>
            <p:ph type="body"/>
          </p:nvPr>
        </p:nvSpPr>
        <p:spPr>
          <a:xfrm>
            <a:off x="6216120" y="1703880"/>
            <a:ext cx="5399640" cy="37548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870" strike="noStrike" u="none">
                <a:solidFill>
                  <a:schemeClr val="accent1"/>
                </a:solidFill>
                <a:effectLst/>
                <a:uFillTx/>
                <a:latin typeface="Verdana"/>
              </a:rPr>
              <a:t>Subtitel</a:t>
            </a:r>
            <a:endParaRPr b="0" lang="en-US" sz="1870" strike="noStrike" u="none">
              <a:solidFill>
                <a:schemeClr val="dk1"/>
              </a:solidFill>
              <a:effectLst/>
              <a:uFillTx/>
              <a:latin typeface="Verdana"/>
            </a:endParaRPr>
          </a:p>
        </p:txBody>
      </p:sp>
      <p:sp>
        <p:nvSpPr>
          <p:cNvPr id="1021" name="PlaceHolder 8"/>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17" r:id="rId5"/>
  </p:sldLayoutIdLst>
</p:sldMaster>
</file>

<file path=ppt/slideMasters/slideMaster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024" name="think-cell data - do not delete"/>
          <p:cNvGraphicFramePr/>
          <p:nvPr/>
        </p:nvGraphicFramePr>
        <p:xfrm>
          <a:off x="1440" y="1440"/>
          <a:ext cx="1080" cy="1080"/>
        </p:xfrm>
        <a:graphic>
          <a:graphicData uri="http://schemas.openxmlformats.org/presentationml/2006/ole">
            <p:oleObj r:id="rId2" spid="">
              <p:embed/>
              <p:pic>
                <p:nvPicPr>
                  <p:cNvPr id="102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026" name="Picture 4" descr=""/>
          <p:cNvPicPr/>
          <p:nvPr/>
        </p:nvPicPr>
        <p:blipFill>
          <a:blip r:embed="rId4"/>
          <a:stretch/>
        </p:blipFill>
        <p:spPr>
          <a:xfrm>
            <a:off x="10698120" y="6001200"/>
            <a:ext cx="1172880" cy="600480"/>
          </a:xfrm>
          <a:prstGeom prst="rect">
            <a:avLst/>
          </a:prstGeom>
          <a:noFill/>
          <a:ln w="0">
            <a:noFill/>
          </a:ln>
        </p:spPr>
      </p:pic>
      <p:sp>
        <p:nvSpPr>
          <p:cNvPr id="1027" name="PlaceHolder 1"/>
          <p:cNvSpPr>
            <a:spLocks noGrp="1"/>
          </p:cNvSpPr>
          <p:nvPr>
            <p:ph type="body"/>
          </p:nvPr>
        </p:nvSpPr>
        <p:spPr>
          <a:xfrm>
            <a:off x="580680" y="1703880"/>
            <a:ext cx="5399640" cy="417492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Edit Master text styles</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Second Level</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Third Level</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Fourth Level</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Fifth Level</a:t>
            </a:r>
            <a:endParaRPr b="0" lang="en-US" sz="1870" strike="noStrike" u="none">
              <a:solidFill>
                <a:schemeClr val="dk1"/>
              </a:solidFill>
              <a:effectLst/>
              <a:uFillTx/>
              <a:latin typeface="Verdana"/>
            </a:endParaRPr>
          </a:p>
        </p:txBody>
      </p:sp>
      <p:sp>
        <p:nvSpPr>
          <p:cNvPr id="1028" name="PlaceHolder 2"/>
          <p:cNvSpPr>
            <a:spLocks noGrp="1"/>
          </p:cNvSpPr>
          <p:nvPr>
            <p:ph type="dt" idx="138"/>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029" name="PlaceHolder 3"/>
          <p:cNvSpPr>
            <a:spLocks noGrp="1"/>
          </p:cNvSpPr>
          <p:nvPr>
            <p:ph type="ftr" idx="13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030" name="PlaceHolder 4"/>
          <p:cNvSpPr>
            <a:spLocks noGrp="1"/>
          </p:cNvSpPr>
          <p:nvPr>
            <p:ph type="sldNum" idx="14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23164E2D-86F3-44AC-83C6-004557B90A77}"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031" name="PlaceHolder 5"/>
          <p:cNvSpPr>
            <a:spLocks noGrp="1"/>
          </p:cNvSpPr>
          <p:nvPr>
            <p:ph type="body"/>
          </p:nvPr>
        </p:nvSpPr>
        <p:spPr>
          <a:xfrm>
            <a:off x="6216480" y="1701720"/>
            <a:ext cx="5394240" cy="4176000"/>
          </a:xfrm>
          <a:prstGeom prst="rect">
            <a:avLst/>
          </a:prstGeom>
          <a:noFill/>
          <a:ln w="0">
            <a:noFill/>
          </a:ln>
        </p:spPr>
        <p:txBody>
          <a:bodyPr lIns="90000" rIns="90000" tIns="45000" bIns="45000" anchor="t">
            <a:noAutofit/>
          </a:bodyPr>
          <a:p>
            <a:pPr indent="0" defTabSz="914400">
              <a:lnSpc>
                <a:spcPct val="100000"/>
              </a:lnSpc>
              <a:buNone/>
            </a:pPr>
            <a:r>
              <a:rPr b="0" lang="en-GB"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
        <p:nvSpPr>
          <p:cNvPr id="1032" name="PlaceHolder 6"/>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19" r:id="rId5"/>
  </p:sldLayoutIdLst>
</p:sldMaster>
</file>

<file path=ppt/slideMasters/slideMaster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035" name="think-cell data - do not delete"/>
          <p:cNvGraphicFramePr/>
          <p:nvPr/>
        </p:nvGraphicFramePr>
        <p:xfrm>
          <a:off x="1440" y="1440"/>
          <a:ext cx="1080" cy="1080"/>
        </p:xfrm>
        <a:graphic>
          <a:graphicData uri="http://schemas.openxmlformats.org/presentationml/2006/ole">
            <p:oleObj r:id="rId2" spid="">
              <p:embed/>
              <p:pic>
                <p:nvPicPr>
                  <p:cNvPr id="103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037" name="Picture 4" descr=""/>
          <p:cNvPicPr/>
          <p:nvPr/>
        </p:nvPicPr>
        <p:blipFill>
          <a:blip r:embed="rId4"/>
          <a:stretch/>
        </p:blipFill>
        <p:spPr>
          <a:xfrm>
            <a:off x="10698120" y="6001200"/>
            <a:ext cx="1172880" cy="600480"/>
          </a:xfrm>
          <a:prstGeom prst="rect">
            <a:avLst/>
          </a:prstGeom>
          <a:noFill/>
          <a:ln w="0">
            <a:noFill/>
          </a:ln>
        </p:spPr>
      </p:pic>
      <p:sp>
        <p:nvSpPr>
          <p:cNvPr id="1038"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1039" name="PlaceHolder 2"/>
          <p:cNvSpPr>
            <a:spLocks noGrp="1"/>
          </p:cNvSpPr>
          <p:nvPr>
            <p:ph type="dt" idx="141"/>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040" name="PlaceHolder 3"/>
          <p:cNvSpPr>
            <a:spLocks noGrp="1"/>
          </p:cNvSpPr>
          <p:nvPr>
            <p:ph type="ftr" idx="142"/>
          </p:nvPr>
        </p:nvSpPr>
        <p:spPr>
          <a:xfrm>
            <a:off x="848880" y="6491520"/>
            <a:ext cx="15336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041" name="PlaceHolder 4"/>
          <p:cNvSpPr>
            <a:spLocks noGrp="1"/>
          </p:cNvSpPr>
          <p:nvPr>
            <p:ph type="sldNum" idx="143"/>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21468D69-1D4D-4F84-909E-BEB3F881258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042" name="PlaceHolder 5"/>
          <p:cNvSpPr>
            <a:spLocks noGrp="1"/>
          </p:cNvSpPr>
          <p:nvPr>
            <p:ph type="body"/>
          </p:nvPr>
        </p:nvSpPr>
        <p:spPr>
          <a:xfrm>
            <a:off x="575640" y="1701720"/>
            <a:ext cx="11040120" cy="4176000"/>
          </a:xfrm>
          <a:prstGeom prst="rect">
            <a:avLst/>
          </a:prstGeom>
          <a:noFill/>
          <a:ln w="0">
            <a:noFill/>
          </a:ln>
        </p:spPr>
        <p:txBody>
          <a:bodyPr lIns="90000" rIns="90000" tIns="45000" bIns="45000" anchor="t">
            <a:noAutofit/>
          </a:bodyPr>
          <a:p>
            <a:pPr marL="432000" indent="-324000" defTabSz="914400">
              <a:lnSpc>
                <a:spcPct val="100000"/>
              </a:lnSpc>
              <a:buClr>
                <a:srgbClr val="000000"/>
              </a:buClr>
              <a:buSzPct val="45000"/>
              <a:buFont typeface="Wingdings" charset="2"/>
              <a:buChar char=""/>
            </a:pPr>
            <a:r>
              <a:rPr b="0" lang="en-GB" sz="1800" strike="noStrike" u="none">
                <a:solidFill>
                  <a:schemeClr val="dk1"/>
                </a:solidFill>
                <a:effectLst/>
                <a:uFillTx/>
                <a:latin typeface="Verdana"/>
              </a:rPr>
              <a:t>Click icon to add table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21" r:id="rId5"/>
  </p:sldLayoutIdLst>
</p:sldMaster>
</file>

<file path=ppt/slideMasters/slideMaster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045" name="think-cell data - do not delete"/>
          <p:cNvGraphicFramePr/>
          <p:nvPr/>
        </p:nvGraphicFramePr>
        <p:xfrm>
          <a:off x="1440" y="1440"/>
          <a:ext cx="1080" cy="1080"/>
        </p:xfrm>
        <a:graphic>
          <a:graphicData uri="http://schemas.openxmlformats.org/presentationml/2006/ole">
            <p:oleObj r:id="rId2" spid="">
              <p:embed/>
              <p:pic>
                <p:nvPicPr>
                  <p:cNvPr id="1046"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047" name="Picture 4" descr=""/>
          <p:cNvPicPr/>
          <p:nvPr/>
        </p:nvPicPr>
        <p:blipFill>
          <a:blip r:embed="rId4"/>
          <a:stretch/>
        </p:blipFill>
        <p:spPr>
          <a:xfrm>
            <a:off x="10698120" y="6001200"/>
            <a:ext cx="1172880" cy="600480"/>
          </a:xfrm>
          <a:prstGeom prst="rect">
            <a:avLst/>
          </a:prstGeom>
          <a:noFill/>
          <a:ln w="0">
            <a:noFill/>
          </a:ln>
        </p:spPr>
      </p:pic>
      <p:sp>
        <p:nvSpPr>
          <p:cNvPr id="1048" name="PlaceHolder 1"/>
          <p:cNvSpPr>
            <a:spLocks noGrp="1"/>
          </p:cNvSpPr>
          <p:nvPr>
            <p:ph type="body"/>
          </p:nvPr>
        </p:nvSpPr>
        <p:spPr>
          <a:xfrm>
            <a:off x="575640" y="2495520"/>
            <a:ext cx="3441240" cy="3382200"/>
          </a:xfrm>
          <a:prstGeom prst="rect">
            <a:avLst/>
          </a:prstGeom>
          <a:solidFill>
            <a:schemeClr val="lt1"/>
          </a:solid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1049" name="PlaceHolder 2"/>
          <p:cNvSpPr>
            <a:spLocks noGrp="1"/>
          </p:cNvSpPr>
          <p:nvPr>
            <p:ph type="body"/>
          </p:nvPr>
        </p:nvSpPr>
        <p:spPr>
          <a:xfrm>
            <a:off x="4375080" y="2495520"/>
            <a:ext cx="3441240" cy="3382200"/>
          </a:xfrm>
          <a:prstGeom prst="rect">
            <a:avLst/>
          </a:prstGeom>
          <a:solidFill>
            <a:schemeClr val="lt1"/>
          </a:solid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1050" name="PlaceHolder 3"/>
          <p:cNvSpPr>
            <a:spLocks noGrp="1"/>
          </p:cNvSpPr>
          <p:nvPr>
            <p:ph type="body"/>
          </p:nvPr>
        </p:nvSpPr>
        <p:spPr>
          <a:xfrm>
            <a:off x="8174520" y="2495520"/>
            <a:ext cx="3441240" cy="3382200"/>
          </a:xfrm>
          <a:prstGeom prst="rect">
            <a:avLst/>
          </a:prstGeom>
          <a:solidFill>
            <a:schemeClr val="lt1"/>
          </a:solid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1051" name="PlaceHolder 4"/>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1052" name="PlaceHolder 5"/>
          <p:cNvSpPr>
            <a:spLocks noGrp="1"/>
          </p:cNvSpPr>
          <p:nvPr>
            <p:ph type="dt" idx="144"/>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053" name="PlaceHolder 6"/>
          <p:cNvSpPr>
            <a:spLocks noGrp="1"/>
          </p:cNvSpPr>
          <p:nvPr>
            <p:ph type="ftr" idx="145"/>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054" name="PlaceHolder 7"/>
          <p:cNvSpPr>
            <a:spLocks noGrp="1"/>
          </p:cNvSpPr>
          <p:nvPr>
            <p:ph type="sldNum" idx="146"/>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0A30AD5B-DAB5-4737-8EDE-8C0AA1B3633F}"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055" name="PlaceHolder 8"/>
          <p:cNvSpPr>
            <a:spLocks noGrp="1"/>
          </p:cNvSpPr>
          <p:nvPr>
            <p:ph type="body"/>
          </p:nvPr>
        </p:nvSpPr>
        <p:spPr>
          <a:xfrm>
            <a:off x="575640" y="1881360"/>
            <a:ext cx="344124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056" name="PlaceHolder 9"/>
          <p:cNvSpPr>
            <a:spLocks noGrp="1"/>
          </p:cNvSpPr>
          <p:nvPr>
            <p:ph type="body"/>
          </p:nvPr>
        </p:nvSpPr>
        <p:spPr>
          <a:xfrm>
            <a:off x="4375080" y="1881360"/>
            <a:ext cx="344124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057" name="PlaceHolder 10"/>
          <p:cNvSpPr>
            <a:spLocks noGrp="1"/>
          </p:cNvSpPr>
          <p:nvPr>
            <p:ph type="body"/>
          </p:nvPr>
        </p:nvSpPr>
        <p:spPr>
          <a:xfrm>
            <a:off x="8174520" y="1881360"/>
            <a:ext cx="344124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23" r:id="rId5"/>
  </p:sldLayoutIdLst>
</p:sldMaster>
</file>

<file path=ppt/slideMasters/slideMaster8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060" name="think-cell data - do not delete"/>
          <p:cNvGraphicFramePr/>
          <p:nvPr/>
        </p:nvGraphicFramePr>
        <p:xfrm>
          <a:off x="1440" y="1440"/>
          <a:ext cx="1080" cy="1080"/>
        </p:xfrm>
        <a:graphic>
          <a:graphicData uri="http://schemas.openxmlformats.org/presentationml/2006/ole">
            <p:oleObj r:id="rId2" spid="">
              <p:embed/>
              <p:pic>
                <p:nvPicPr>
                  <p:cNvPr id="106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062" name="Picture 4" descr=""/>
          <p:cNvPicPr/>
          <p:nvPr/>
        </p:nvPicPr>
        <p:blipFill>
          <a:blip r:embed="rId4"/>
          <a:stretch/>
        </p:blipFill>
        <p:spPr>
          <a:xfrm>
            <a:off x="10698120" y="6001200"/>
            <a:ext cx="1172880" cy="600480"/>
          </a:xfrm>
          <a:prstGeom prst="rect">
            <a:avLst/>
          </a:prstGeom>
          <a:noFill/>
          <a:ln w="0">
            <a:noFill/>
          </a:ln>
        </p:spPr>
      </p:pic>
      <p:sp>
        <p:nvSpPr>
          <p:cNvPr id="1063" name="PlaceHolder 1"/>
          <p:cNvSpPr>
            <a:spLocks noGrp="1"/>
          </p:cNvSpPr>
          <p:nvPr>
            <p:ph type="body"/>
          </p:nvPr>
        </p:nvSpPr>
        <p:spPr>
          <a:xfrm>
            <a:off x="575640" y="2495520"/>
            <a:ext cx="2567520" cy="3382200"/>
          </a:xfrm>
          <a:prstGeom prst="rect">
            <a:avLst/>
          </a:prstGeom>
          <a:noFill/>
          <a:ln w="0">
            <a:solidFill>
              <a:schemeClr val="accent1"/>
            </a:solidFill>
          </a:ln>
        </p:spPr>
        <p:txBody>
          <a:bodyPr lIns="72000" rIns="72000" tIns="288000" bIns="0" anchor="t">
            <a:noAutofit/>
          </a:bodyPr>
          <a:p>
            <a:pPr marL="432000" indent="-324000" defTabSz="914400">
              <a:lnSpc>
                <a:spcPct val="113000"/>
              </a:lnSpc>
              <a:spcBef>
                <a:spcPts val="1599"/>
              </a:spcBef>
              <a:buClr>
                <a:srgbClr val="000000"/>
              </a:buClr>
              <a:buSzPct val="45000"/>
              <a:buFont typeface="Wingdings" charset="2"/>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1064" name="PlaceHolder 2"/>
          <p:cNvSpPr>
            <a:spLocks noGrp="1"/>
          </p:cNvSpPr>
          <p:nvPr>
            <p:ph type="body"/>
          </p:nvPr>
        </p:nvSpPr>
        <p:spPr>
          <a:xfrm>
            <a:off x="33998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1065" name="PlaceHolder 3"/>
          <p:cNvSpPr>
            <a:spLocks noGrp="1"/>
          </p:cNvSpPr>
          <p:nvPr>
            <p:ph type="body"/>
          </p:nvPr>
        </p:nvSpPr>
        <p:spPr>
          <a:xfrm>
            <a:off x="62240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1066" name="PlaceHolder 4"/>
          <p:cNvSpPr>
            <a:spLocks noGrp="1"/>
          </p:cNvSpPr>
          <p:nvPr>
            <p:ph type="body"/>
          </p:nvPr>
        </p:nvSpPr>
        <p:spPr>
          <a:xfrm>
            <a:off x="9048240" y="2495520"/>
            <a:ext cx="2567520" cy="3382200"/>
          </a:xfrm>
          <a:prstGeom prst="rect">
            <a:avLst/>
          </a:prstGeom>
          <a:noFill/>
          <a:ln w="0">
            <a:solidFill>
              <a:schemeClr val="accent1"/>
            </a:solidFill>
          </a:ln>
        </p:spPr>
        <p:txBody>
          <a:bodyPr lIns="72000" rIns="72000" tIns="288000" bIns="0" anchor="t">
            <a:noAutofit/>
          </a:bodyPr>
          <a:p>
            <a:pPr marL="235080" indent="-235080" defTabSz="914400">
              <a:lnSpc>
                <a:spcPct val="113000"/>
              </a:lnSpc>
              <a:spcBef>
                <a:spcPts val="1599"/>
              </a:spcBef>
              <a:buClr>
                <a:srgbClr val="3f4043"/>
              </a:buClr>
              <a:buFont typeface="Arial"/>
              <a:buChar char="•"/>
            </a:pPr>
            <a:r>
              <a:rPr b="0" lang="en-GB" sz="1600" strike="noStrike" u="none">
                <a:solidFill>
                  <a:schemeClr val="dk1"/>
                </a:solidFill>
                <a:effectLst/>
                <a:uFillTx/>
                <a:latin typeface="Verdana"/>
              </a:rPr>
              <a:t>Klikken om de tekststijl van het model te bewerken</a:t>
            </a:r>
            <a:endParaRPr b="0" lang="en-US" sz="160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Tweede niveau</a:t>
            </a:r>
            <a:endParaRPr b="0" lang="en-US" sz="160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Derde niveau</a:t>
            </a:r>
            <a:endParaRPr b="0" lang="en-US" sz="160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Vierde niveau</a:t>
            </a:r>
            <a:endParaRPr b="0" lang="en-US" sz="160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600" strike="noStrike" u="none">
                <a:solidFill>
                  <a:schemeClr val="dk1"/>
                </a:solidFill>
                <a:effectLst/>
                <a:uFillTx/>
                <a:latin typeface="Verdana"/>
              </a:rPr>
              <a:t>Vijfde niveau</a:t>
            </a:r>
            <a:endParaRPr b="0" lang="en-US" sz="1600" strike="noStrike" u="none">
              <a:solidFill>
                <a:schemeClr val="dk1"/>
              </a:solidFill>
              <a:effectLst/>
              <a:uFillTx/>
              <a:latin typeface="Verdana"/>
            </a:endParaRPr>
          </a:p>
        </p:txBody>
      </p:sp>
      <p:sp>
        <p:nvSpPr>
          <p:cNvPr id="1067" name="PlaceHolder 5"/>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1068" name="PlaceHolder 6"/>
          <p:cNvSpPr>
            <a:spLocks noGrp="1"/>
          </p:cNvSpPr>
          <p:nvPr>
            <p:ph type="dt" idx="147"/>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069" name="PlaceHolder 7"/>
          <p:cNvSpPr>
            <a:spLocks noGrp="1"/>
          </p:cNvSpPr>
          <p:nvPr>
            <p:ph type="ftr" idx="148"/>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070" name="PlaceHolder 8"/>
          <p:cNvSpPr>
            <a:spLocks noGrp="1"/>
          </p:cNvSpPr>
          <p:nvPr>
            <p:ph type="sldNum" idx="149"/>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48AACD1-C507-4047-B39C-DB00A81B8BC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071" name="PlaceHolder 9"/>
          <p:cNvSpPr>
            <a:spLocks noGrp="1"/>
          </p:cNvSpPr>
          <p:nvPr>
            <p:ph type="body"/>
          </p:nvPr>
        </p:nvSpPr>
        <p:spPr>
          <a:xfrm>
            <a:off x="5756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072" name="PlaceHolder 10"/>
          <p:cNvSpPr>
            <a:spLocks noGrp="1"/>
          </p:cNvSpPr>
          <p:nvPr>
            <p:ph type="body"/>
          </p:nvPr>
        </p:nvSpPr>
        <p:spPr>
          <a:xfrm>
            <a:off x="33998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073" name="PlaceHolder 11"/>
          <p:cNvSpPr>
            <a:spLocks noGrp="1"/>
          </p:cNvSpPr>
          <p:nvPr>
            <p:ph type="body"/>
          </p:nvPr>
        </p:nvSpPr>
        <p:spPr>
          <a:xfrm>
            <a:off x="62240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074" name="PlaceHolder 12"/>
          <p:cNvSpPr>
            <a:spLocks noGrp="1"/>
          </p:cNvSpPr>
          <p:nvPr>
            <p:ph type="body"/>
          </p:nvPr>
        </p:nvSpPr>
        <p:spPr>
          <a:xfrm>
            <a:off x="9048240" y="1881360"/>
            <a:ext cx="2567520" cy="880200"/>
          </a:xfrm>
          <a:prstGeom prst="rect">
            <a:avLst/>
          </a:prstGeom>
          <a:solidFill>
            <a:schemeClr val="accent1"/>
          </a:solidFill>
          <a:ln w="0">
            <a:solidFill>
              <a:schemeClr val="accent1"/>
            </a:solid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25" r:id="rId5"/>
  </p:sldLayoutIdLst>
</p:sldMaster>
</file>

<file path=ppt/slideMasters/slideMaster8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077" name="think-cell data - do not delete"/>
          <p:cNvGraphicFramePr/>
          <p:nvPr/>
        </p:nvGraphicFramePr>
        <p:xfrm>
          <a:off x="1440" y="1440"/>
          <a:ext cx="1080" cy="1080"/>
        </p:xfrm>
        <a:graphic>
          <a:graphicData uri="http://schemas.openxmlformats.org/presentationml/2006/ole">
            <p:oleObj r:id="rId2" spid="">
              <p:embed/>
              <p:pic>
                <p:nvPicPr>
                  <p:cNvPr id="1078"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079" name="Picture 4" descr=""/>
          <p:cNvPicPr/>
          <p:nvPr/>
        </p:nvPicPr>
        <p:blipFill>
          <a:blip r:embed="rId4"/>
          <a:stretch/>
        </p:blipFill>
        <p:spPr>
          <a:xfrm>
            <a:off x="10698120" y="6001200"/>
            <a:ext cx="1172880" cy="600480"/>
          </a:xfrm>
          <a:prstGeom prst="rect">
            <a:avLst/>
          </a:prstGeom>
          <a:noFill/>
          <a:ln w="0">
            <a:noFill/>
          </a:ln>
        </p:spPr>
      </p:pic>
      <p:sp>
        <p:nvSpPr>
          <p:cNvPr id="1080"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1081" name="PlaceHolder 2"/>
          <p:cNvSpPr>
            <a:spLocks noGrp="1"/>
          </p:cNvSpPr>
          <p:nvPr>
            <p:ph type="dt" idx="150"/>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082" name="PlaceHolder 3"/>
          <p:cNvSpPr>
            <a:spLocks noGrp="1"/>
          </p:cNvSpPr>
          <p:nvPr>
            <p:ph type="ftr" idx="151"/>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083" name="PlaceHolder 4"/>
          <p:cNvSpPr>
            <a:spLocks noGrp="1"/>
          </p:cNvSpPr>
          <p:nvPr>
            <p:ph type="sldNum" idx="152"/>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FA8D2CC2-D47B-4FCC-9AE0-A98B278BFF3D}"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084" name="PlaceHolder 5"/>
          <p:cNvSpPr>
            <a:spLocks noGrp="1"/>
          </p:cNvSpPr>
          <p:nvPr>
            <p:ph type="body"/>
          </p:nvPr>
        </p:nvSpPr>
        <p:spPr>
          <a:xfrm>
            <a:off x="575640" y="1881360"/>
            <a:ext cx="344124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1085" name="PlaceHolder 6"/>
          <p:cNvSpPr>
            <a:spLocks noGrp="1"/>
          </p:cNvSpPr>
          <p:nvPr>
            <p:ph type="body"/>
          </p:nvPr>
        </p:nvSpPr>
        <p:spPr>
          <a:xfrm>
            <a:off x="437508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1086" name="PlaceHolder 7"/>
          <p:cNvSpPr>
            <a:spLocks noGrp="1"/>
          </p:cNvSpPr>
          <p:nvPr>
            <p:ph type="body"/>
          </p:nvPr>
        </p:nvSpPr>
        <p:spPr>
          <a:xfrm>
            <a:off x="8174520" y="1881360"/>
            <a:ext cx="344124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1087" name="PlaceHolder 8"/>
          <p:cNvSpPr>
            <a:spLocks noGrp="1"/>
          </p:cNvSpPr>
          <p:nvPr>
            <p:ph type="body"/>
          </p:nvPr>
        </p:nvSpPr>
        <p:spPr>
          <a:xfrm>
            <a:off x="575640" y="4640400"/>
            <a:ext cx="344124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088" name="PlaceHolder 9"/>
          <p:cNvSpPr>
            <a:spLocks noGrp="1"/>
          </p:cNvSpPr>
          <p:nvPr>
            <p:ph type="body"/>
          </p:nvPr>
        </p:nvSpPr>
        <p:spPr>
          <a:xfrm>
            <a:off x="4375080" y="4640400"/>
            <a:ext cx="344124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089" name="PlaceHolder 10"/>
          <p:cNvSpPr>
            <a:spLocks noGrp="1"/>
          </p:cNvSpPr>
          <p:nvPr>
            <p:ph type="body"/>
          </p:nvPr>
        </p:nvSpPr>
        <p:spPr>
          <a:xfrm>
            <a:off x="8174520" y="4640400"/>
            <a:ext cx="344124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27"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24" name="Object 8"/>
          <p:cNvGraphicFramePr/>
          <p:nvPr/>
        </p:nvGraphicFramePr>
        <p:xfrm>
          <a:off x="2160" y="2160"/>
          <a:ext cx="1800" cy="1800"/>
        </p:xfrm>
        <a:graphic>
          <a:graphicData uri="http://schemas.openxmlformats.org/presentationml/2006/ole">
            <p:oleObj r:id="rId2" spid="">
              <p:embed/>
              <p:pic>
                <p:nvPicPr>
                  <p:cNvPr id="125" name="Object 8" descr=""/>
                  <p:cNvPicPr/>
                  <p:nvPr/>
                </p:nvPicPr>
                <p:blipFill>
                  <a:blip r:embed="rId3"/>
                  <a:stretch/>
                </p:blipFill>
                <p:spPr>
                  <a:xfrm>
                    <a:off x="2160" y="2160"/>
                    <a:ext cx="1800" cy="1800"/>
                  </a:xfrm>
                  <a:prstGeom prst="rect">
                    <a:avLst/>
                  </a:prstGeom>
                  <a:noFill/>
                  <a:ln w="0">
                    <a:noFill/>
                  </a:ln>
                </p:spPr>
              </p:pic>
            </p:oleObj>
          </a:graphicData>
        </a:graphic>
      </p:graphicFrame>
      <p:sp>
        <p:nvSpPr>
          <p:cNvPr id="126" name="Rectangle 6" hidden="1"/>
          <p:cNvSpPr/>
          <p:nvPr/>
        </p:nvSpPr>
        <p:spPr>
          <a:xfrm>
            <a:off x="0" y="0"/>
            <a:ext cx="211320" cy="211320"/>
          </a:xfrm>
          <a:prstGeom prst="rect">
            <a:avLst/>
          </a:prstGeom>
          <a:solidFill>
            <a:schemeClr val="accent1"/>
          </a:solidFill>
          <a:ln w="12600">
            <a:noFill/>
          </a:ln>
        </p:spPr>
        <p:style>
          <a:lnRef idx="0"/>
          <a:fillRef idx="0"/>
          <a:effectRef idx="0"/>
          <a:fontRef idx="minor"/>
        </p:style>
        <p:txBody>
          <a:bodyPr numCol="1" spcCol="0" wrap="none" lIns="0" rIns="0" tIns="0" bIns="0" anchor="ctr">
            <a:noAutofit/>
          </a:bodyPr>
          <a:p>
            <a:endParaRPr b="0" lang="en-GB" sz="2660" strike="noStrike" u="none">
              <a:solidFill>
                <a:schemeClr val="lt1"/>
              </a:solidFill>
              <a:effectLst/>
              <a:uFillTx/>
              <a:latin typeface="Verdana"/>
            </a:endParaRPr>
          </a:p>
        </p:txBody>
      </p:sp>
      <p:cxnSp>
        <p:nvCxnSpPr>
          <p:cNvPr id="127" name="Rechte verbindingslijn 9"/>
          <p:cNvCxnSpPr/>
          <p:nvPr/>
        </p:nvCxnSpPr>
        <p:spPr>
          <a:xfrm>
            <a:off x="579960" y="6478200"/>
            <a:ext cx="360" cy="240480"/>
          </a:xfrm>
          <a:prstGeom prst="straightConnector1">
            <a:avLst/>
          </a:prstGeom>
          <a:ln cap="rnd" w="6480">
            <a:solidFill>
              <a:schemeClr val="accent1"/>
            </a:solidFill>
            <a:miter/>
          </a:ln>
        </p:spPr>
      </p:cxnSp>
      <p:pic>
        <p:nvPicPr>
          <p:cNvPr id="128" name="Afbeelding 7" descr=""/>
          <p:cNvPicPr/>
          <p:nvPr/>
        </p:nvPicPr>
        <p:blipFill>
          <a:blip r:embed="rId4"/>
          <a:stretch/>
        </p:blipFill>
        <p:spPr>
          <a:xfrm>
            <a:off x="11045160" y="6275520"/>
            <a:ext cx="906840" cy="479880"/>
          </a:xfrm>
          <a:prstGeom prst="rect">
            <a:avLst/>
          </a:prstGeom>
          <a:noFill/>
          <a:ln w="0">
            <a:noFill/>
          </a:ln>
        </p:spPr>
      </p:pic>
      <p:sp>
        <p:nvSpPr>
          <p:cNvPr id="129" name="Text Placeholder 4"/>
          <p:cNvSpPr/>
          <p:nvPr/>
        </p:nvSpPr>
        <p:spPr>
          <a:xfrm>
            <a:off x="9101160" y="2363760"/>
            <a:ext cx="2514960" cy="3704400"/>
          </a:xfrm>
          <a:prstGeom prst="roundRect">
            <a:avLst>
              <a:gd name="adj" fmla="val 8809"/>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0094d9"/>
              </a:buClr>
              <a:buFont typeface="Symbol" charset="2"/>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0" name="PlaceHolder 1"/>
          <p:cNvSpPr>
            <a:spLocks noGrp="1"/>
          </p:cNvSpPr>
          <p:nvPr>
            <p:ph type="body"/>
          </p:nvPr>
        </p:nvSpPr>
        <p:spPr>
          <a:xfrm>
            <a:off x="9194760" y="1701720"/>
            <a:ext cx="2327400" cy="1974600"/>
          </a:xfrm>
          <a:prstGeom prst="rect">
            <a:avLst/>
          </a:prstGeom>
          <a:solidFill>
            <a:schemeClr val="dk1">
              <a:lumMod val="20000"/>
              <a:lumOff val="80000"/>
            </a:schemeClr>
          </a:solidFill>
          <a:ln w="0">
            <a:noFill/>
          </a:ln>
        </p:spPr>
        <p:txBody>
          <a:bodyPr lIns="90000" rIns="90000" tIns="72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31" name="Text Placeholder 1"/>
          <p:cNvSpPr/>
          <p:nvPr/>
        </p:nvSpPr>
        <p:spPr>
          <a:xfrm>
            <a:off x="579960" y="2363760"/>
            <a:ext cx="2514960" cy="3704400"/>
          </a:xfrm>
          <a:prstGeom prst="roundRect">
            <a:avLst>
              <a:gd name="adj" fmla="val 8809"/>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0094d9"/>
              </a:buClr>
              <a:buFont typeface="Symbol" charset="2"/>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2" name="Text Placeholder 2"/>
          <p:cNvSpPr/>
          <p:nvPr/>
        </p:nvSpPr>
        <p:spPr>
          <a:xfrm>
            <a:off x="3420360" y="2363760"/>
            <a:ext cx="2514960" cy="3704400"/>
          </a:xfrm>
          <a:prstGeom prst="roundRect">
            <a:avLst>
              <a:gd name="adj" fmla="val 8809"/>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0094d9"/>
              </a:buClr>
              <a:buFont typeface="Symbol" charset="2"/>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3" name="Text Placeholder 4"/>
          <p:cNvSpPr/>
          <p:nvPr/>
        </p:nvSpPr>
        <p:spPr>
          <a:xfrm>
            <a:off x="6260760" y="2363760"/>
            <a:ext cx="2514960" cy="3704400"/>
          </a:xfrm>
          <a:prstGeom prst="roundRect">
            <a:avLst>
              <a:gd name="adj" fmla="val 8809"/>
            </a:avLst>
          </a:prstGeom>
          <a:solidFill>
            <a:srgbClr val="eef3fb"/>
          </a:solidFill>
          <a:ln w="0">
            <a:noFill/>
          </a:ln>
        </p:spPr>
        <p:style>
          <a:lnRef idx="0"/>
          <a:fillRef idx="0"/>
          <a:effectRef idx="0"/>
          <a:fontRef idx="minor"/>
        </p:style>
        <p:txBody>
          <a:bodyPr lIns="72000" rIns="72000" tIns="1080000" bIns="72000" anchor="t">
            <a:noAutofit/>
          </a:bodyPr>
          <a:p>
            <a:pPr marL="235080" indent="-235080" defTabSz="914400">
              <a:lnSpc>
                <a:spcPct val="113000"/>
              </a:lnSpc>
              <a:spcBef>
                <a:spcPts val="1599"/>
              </a:spcBef>
              <a:buClr>
                <a:srgbClr val="0094d9"/>
              </a:buClr>
              <a:buFont typeface="Symbol" charset="2"/>
              <a:buChar char=""/>
            </a:pPr>
            <a:r>
              <a:rPr b="0" lang="en-GB" sz="1600" strike="noStrike" u="none">
                <a:solidFill>
                  <a:schemeClr val="dk1"/>
                </a:solidFill>
                <a:effectLst/>
                <a:uFillTx/>
                <a:latin typeface="Verdana"/>
              </a:rPr>
              <a:t>Add text</a:t>
            </a:r>
            <a:endParaRPr b="0" lang="en-US" sz="1600" strike="noStrike" u="none">
              <a:solidFill>
                <a:srgbClr val="000000"/>
              </a:solidFill>
              <a:effectLst/>
              <a:uFillTx/>
              <a:latin typeface="Arial"/>
            </a:endParaRPr>
          </a:p>
          <a:p>
            <a:pPr lvl="1" marL="48060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Second level</a:t>
            </a:r>
            <a:endParaRPr b="0" lang="en-US" sz="1600" strike="noStrike" u="none">
              <a:solidFill>
                <a:srgbClr val="000000"/>
              </a:solidFill>
              <a:effectLst/>
              <a:uFillTx/>
              <a:latin typeface="Arial"/>
            </a:endParaRPr>
          </a:p>
          <a:p>
            <a:pPr lvl="2" marL="7153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Third level</a:t>
            </a:r>
            <a:endParaRPr b="0" lang="en-US" sz="1600" strike="noStrike" u="none">
              <a:solidFill>
                <a:srgbClr val="000000"/>
              </a:solidFill>
              <a:effectLst/>
              <a:uFillTx/>
              <a:latin typeface="Arial"/>
            </a:endParaRPr>
          </a:p>
          <a:p>
            <a:pPr lvl="3" marL="96084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Fourth level</a:t>
            </a:r>
            <a:endParaRPr b="0" lang="en-US" sz="1600" strike="noStrike" u="none">
              <a:solidFill>
                <a:srgbClr val="000000"/>
              </a:solidFill>
              <a:effectLst/>
              <a:uFillTx/>
              <a:latin typeface="Arial"/>
            </a:endParaRPr>
          </a:p>
          <a:p>
            <a:pPr lvl="4" marL="1195920" indent="-228600" defTabSz="914400">
              <a:lnSpc>
                <a:spcPct val="100000"/>
              </a:lnSpc>
              <a:spcBef>
                <a:spcPts val="499"/>
              </a:spcBef>
              <a:buClr>
                <a:srgbClr val="0094d9"/>
              </a:buClr>
              <a:buFont typeface="Symbol" charset="2"/>
              <a:buChar char=""/>
            </a:pPr>
            <a:r>
              <a:rPr b="0" lang="en-GB" sz="1600" strike="noStrike" u="none">
                <a:solidFill>
                  <a:schemeClr val="dk1"/>
                </a:solidFill>
                <a:effectLst/>
                <a:uFillTx/>
                <a:latin typeface="Verdana"/>
              </a:rPr>
              <a:t>Fifth level</a:t>
            </a:r>
            <a:endParaRPr b="0" lang="en-US" sz="1600" strike="noStrike" u="none">
              <a:solidFill>
                <a:srgbClr val="000000"/>
              </a:solidFill>
              <a:effectLst/>
              <a:uFillTx/>
              <a:latin typeface="Arial"/>
            </a:endParaRPr>
          </a:p>
        </p:txBody>
      </p:sp>
      <p:sp>
        <p:nvSpPr>
          <p:cNvPr id="134" name="PlaceHolder 2"/>
          <p:cNvSpPr>
            <a:spLocks noGrp="1"/>
          </p:cNvSpPr>
          <p:nvPr>
            <p:ph type="body"/>
          </p:nvPr>
        </p:nvSpPr>
        <p:spPr>
          <a:xfrm>
            <a:off x="580320" y="70038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35" name="PlaceHolder 3"/>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36" name="PlaceHolder 4"/>
          <p:cNvSpPr>
            <a:spLocks noGrp="1"/>
          </p:cNvSpPr>
          <p:nvPr>
            <p:ph type="dt" idx="22"/>
          </p:nvPr>
        </p:nvSpPr>
        <p:spPr>
          <a:xfrm>
            <a:off x="9859320" y="6536880"/>
            <a:ext cx="623880" cy="122760"/>
          </a:xfrm>
          <a:prstGeom prst="rect">
            <a:avLst/>
          </a:prstGeom>
          <a:noFill/>
          <a:ln w="0">
            <a:noFill/>
          </a:ln>
        </p:spPr>
        <p:txBody>
          <a:bodyPr lIns="0" rIns="0" tIns="0" bIns="0" anchor="ctr">
            <a:noAutofit/>
          </a:bodyPr>
          <a:lstStyle>
            <a:lvl1pPr indent="0" algn="r" defTabSz="914400">
              <a:lnSpc>
                <a:spcPct val="100000"/>
              </a:lnSpc>
              <a:buNone/>
              <a:defRPr b="0" lang="en-GB" sz="800" strike="noStrike" u="none">
                <a:solidFill>
                  <a:schemeClr val="dk1">
                    <a:tint val="75000"/>
                  </a:schemeClr>
                </a:solidFill>
                <a:effectLst/>
                <a:uFillTx/>
                <a:latin typeface="Verdana"/>
              </a:defRPr>
            </a:lvl1pPr>
          </a:lstStyle>
          <a:p>
            <a:pPr indent="0" algn="r" defTabSz="914400">
              <a:lnSpc>
                <a:spcPct val="100000"/>
              </a:lnSpc>
              <a:buNone/>
            </a:pPr>
            <a:r>
              <a:rPr b="0" lang="en-GB" sz="800" strike="noStrike" u="none">
                <a:solidFill>
                  <a:schemeClr val="dk1">
                    <a:tint val="75000"/>
                  </a:schemeClr>
                </a:solidFill>
                <a:effectLst/>
                <a:uFillTx/>
                <a:latin typeface="Verdana"/>
              </a:rPr>
              <a:t>&lt;日期/时间&gt;</a:t>
            </a:r>
            <a:endParaRPr b="0" lang="en-US" sz="800" strike="noStrike" u="none">
              <a:solidFill>
                <a:srgbClr val="000000"/>
              </a:solidFill>
              <a:effectLst/>
              <a:uFillTx/>
              <a:latin typeface="Times New Roman"/>
            </a:endParaRPr>
          </a:p>
        </p:txBody>
      </p:sp>
      <p:sp>
        <p:nvSpPr>
          <p:cNvPr id="137" name="PlaceHolder 5"/>
          <p:cNvSpPr>
            <a:spLocks noGrp="1"/>
          </p:cNvSpPr>
          <p:nvPr>
            <p:ph type="ftr" idx="23"/>
          </p:nvPr>
        </p:nvSpPr>
        <p:spPr>
          <a:xfrm>
            <a:off x="936000" y="65473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38" name="PlaceHolder 6"/>
          <p:cNvSpPr>
            <a:spLocks noGrp="1"/>
          </p:cNvSpPr>
          <p:nvPr>
            <p:ph type="sldNum" idx="24"/>
          </p:nvPr>
        </p:nvSpPr>
        <p:spPr>
          <a:xfrm>
            <a:off x="667080" y="65473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09E62A27-E063-43CE-B646-A6E9164D4ED2}"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39" name="PlaceHolder 7"/>
          <p:cNvSpPr>
            <a:spLocks noGrp="1"/>
          </p:cNvSpPr>
          <p:nvPr>
            <p:ph type="body"/>
          </p:nvPr>
        </p:nvSpPr>
        <p:spPr>
          <a:xfrm>
            <a:off x="580320" y="70038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40" name="PlaceHolder 8"/>
          <p:cNvSpPr>
            <a:spLocks noGrp="1"/>
          </p:cNvSpPr>
          <p:nvPr>
            <p:ph type="body"/>
          </p:nvPr>
        </p:nvSpPr>
        <p:spPr>
          <a:xfrm>
            <a:off x="580680" y="70038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41" name="PlaceHolder 9"/>
          <p:cNvSpPr>
            <a:spLocks noGrp="1"/>
          </p:cNvSpPr>
          <p:nvPr>
            <p:ph type="body"/>
          </p:nvPr>
        </p:nvSpPr>
        <p:spPr>
          <a:xfrm>
            <a:off x="580680" y="7003800"/>
            <a:ext cx="4320" cy="4320"/>
          </a:xfrm>
          <a:prstGeom prst="rect">
            <a:avLst/>
          </a:prstGeom>
          <a:no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solidFill>
                <a:effectLst/>
                <a:uFillTx/>
                <a:latin typeface="Verdana"/>
              </a:rPr>
              <a:t>.</a:t>
            </a:r>
            <a:endParaRPr b="0" lang="en-US" sz="140" strike="noStrike" u="none">
              <a:solidFill>
                <a:schemeClr val="dk1"/>
              </a:solidFill>
              <a:effectLst/>
              <a:uFillTx/>
              <a:latin typeface="Verdana"/>
            </a:endParaRPr>
          </a:p>
        </p:txBody>
      </p:sp>
      <p:sp>
        <p:nvSpPr>
          <p:cNvPr id="142" name="PlaceHolder 10"/>
          <p:cNvSpPr>
            <a:spLocks noGrp="1"/>
          </p:cNvSpPr>
          <p:nvPr>
            <p:ph type="body"/>
          </p:nvPr>
        </p:nvSpPr>
        <p:spPr>
          <a:xfrm>
            <a:off x="673560" y="1701720"/>
            <a:ext cx="232740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43" name="PlaceHolder 11"/>
          <p:cNvSpPr>
            <a:spLocks noGrp="1"/>
          </p:cNvSpPr>
          <p:nvPr>
            <p:ph type="body"/>
          </p:nvPr>
        </p:nvSpPr>
        <p:spPr>
          <a:xfrm>
            <a:off x="3513960" y="1701720"/>
            <a:ext cx="232740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44" name="PlaceHolder 12"/>
          <p:cNvSpPr>
            <a:spLocks noGrp="1"/>
          </p:cNvSpPr>
          <p:nvPr>
            <p:ph type="body"/>
          </p:nvPr>
        </p:nvSpPr>
        <p:spPr>
          <a:xfrm>
            <a:off x="6354360" y="1701720"/>
            <a:ext cx="2327400" cy="1974600"/>
          </a:xfrm>
          <a:prstGeom prst="rect">
            <a:avLst/>
          </a:prstGeom>
          <a:solidFill>
            <a:schemeClr val="dk1">
              <a:lumMod val="20000"/>
              <a:lumOff val="80000"/>
            </a:schemeClr>
          </a:solidFill>
          <a:ln w="0">
            <a:noFill/>
          </a:ln>
        </p:spPr>
        <p:txBody>
          <a:bodyPr lIns="90000" rIns="90000" tIns="72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665" r:id="rId5"/>
  </p:sldLayoutIdLst>
</p:sldMaster>
</file>

<file path=ppt/slideMasters/slideMaster9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092" name="think-cell data - do not delete"/>
          <p:cNvGraphicFramePr/>
          <p:nvPr/>
        </p:nvGraphicFramePr>
        <p:xfrm>
          <a:off x="1440" y="1440"/>
          <a:ext cx="1080" cy="1080"/>
        </p:xfrm>
        <a:graphic>
          <a:graphicData uri="http://schemas.openxmlformats.org/presentationml/2006/ole">
            <p:oleObj r:id="rId2" spid="">
              <p:embed/>
              <p:pic>
                <p:nvPicPr>
                  <p:cNvPr id="109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094" name="Picture 4" descr=""/>
          <p:cNvPicPr/>
          <p:nvPr/>
        </p:nvPicPr>
        <p:blipFill>
          <a:blip r:embed="rId4"/>
          <a:stretch/>
        </p:blipFill>
        <p:spPr>
          <a:xfrm>
            <a:off x="10698120" y="6001200"/>
            <a:ext cx="1172880" cy="600480"/>
          </a:xfrm>
          <a:prstGeom prst="rect">
            <a:avLst/>
          </a:prstGeom>
          <a:noFill/>
          <a:ln w="0">
            <a:noFill/>
          </a:ln>
        </p:spPr>
      </p:pic>
      <p:pic>
        <p:nvPicPr>
          <p:cNvPr id="1095" name="Picture Placeholder 2" descr="A person sitting on the floor&#10;&#10;Description automatically generated with low confidence"/>
          <p:cNvPicPr/>
          <p:nvPr/>
        </p:nvPicPr>
        <p:blipFill>
          <a:blip r:embed="rId5"/>
          <a:stretch/>
        </p:blipFill>
        <p:spPr>
          <a:xfrm>
            <a:off x="0" y="0"/>
            <a:ext cx="12191760" cy="6857640"/>
          </a:xfrm>
          <a:prstGeom prst="rect">
            <a:avLst/>
          </a:prstGeom>
          <a:noFill/>
          <a:ln w="0">
            <a:noFill/>
          </a:ln>
        </p:spPr>
      </p:pic>
      <p:sp>
        <p:nvSpPr>
          <p:cNvPr id="1096" name="PlaceHolder 1"/>
          <p:cNvSpPr>
            <a:spLocks noGrp="1"/>
          </p:cNvSpPr>
          <p:nvPr>
            <p:ph type="body"/>
          </p:nvPr>
        </p:nvSpPr>
        <p:spPr>
          <a:xfrm>
            <a:off x="336600" y="0"/>
            <a:ext cx="4429440" cy="4653000"/>
          </a:xfrm>
          <a:prstGeom prst="rect">
            <a:avLst/>
          </a:prstGeom>
          <a:solidFill>
            <a:srgbClr val="ffffff">
              <a:alpha val="85000"/>
            </a:srgbClr>
          </a:solidFill>
          <a:ln w="0">
            <a:noFill/>
          </a:ln>
        </p:spPr>
        <p:txBody>
          <a:bodyPr lIns="504000" rIns="180000" tIns="1440000" bIns="756000" anchor="b">
            <a:noAutofit/>
          </a:bodyPr>
          <a:p>
            <a:pPr marL="432000" indent="-324000" defTabSz="914400">
              <a:lnSpc>
                <a:spcPct val="113000"/>
              </a:lnSpc>
              <a:buClr>
                <a:srgbClr val="000000"/>
              </a:buClr>
              <a:buSzPct val="45000"/>
              <a:buFont typeface="Wingdings" charset="2"/>
              <a:buChar char=""/>
              <a:tabLst>
                <a:tab algn="l" pos="0"/>
              </a:tabLst>
            </a:pPr>
            <a:r>
              <a:rPr b="0" lang="en-GB" sz="3200" strike="noStrike" u="none">
                <a:solidFill>
                  <a:schemeClr val="accent1"/>
                </a:solidFill>
                <a:effectLst/>
                <a:uFillTx/>
                <a:latin typeface="Verdana"/>
              </a:rPr>
              <a:t>Title (max 3 lines)</a:t>
            </a:r>
            <a:endParaRPr b="0" lang="en-US" sz="3200" strike="noStrike" u="none">
              <a:solidFill>
                <a:schemeClr val="dk1"/>
              </a:solidFill>
              <a:effectLst/>
              <a:uFillTx/>
              <a:latin typeface="Verdana"/>
            </a:endParaRPr>
          </a:p>
        </p:txBody>
      </p:sp>
      <p:sp>
        <p:nvSpPr>
          <p:cNvPr id="1097" name="Tekstvak 12"/>
          <p:cNvSpPr/>
          <p:nvPr/>
        </p:nvSpPr>
        <p:spPr>
          <a:xfrm>
            <a:off x="1009800" y="6536880"/>
            <a:ext cx="196776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2021 FrieslandCampina Ingredients</a:t>
            </a:r>
            <a:endParaRPr b="0" lang="en-US" sz="800" strike="noStrike" u="none">
              <a:solidFill>
                <a:srgbClr val="000000"/>
              </a:solidFill>
              <a:effectLst/>
              <a:uFillTx/>
              <a:latin typeface="Arial"/>
            </a:endParaRPr>
          </a:p>
        </p:txBody>
      </p:sp>
      <p:sp>
        <p:nvSpPr>
          <p:cNvPr id="1098" name="PlaceHolder 2"/>
          <p:cNvSpPr>
            <a:spLocks noGrp="1"/>
          </p:cNvSpPr>
          <p:nvPr>
            <p:ph type="body"/>
          </p:nvPr>
        </p:nvSpPr>
        <p:spPr>
          <a:xfrm>
            <a:off x="662400" y="374400"/>
            <a:ext cx="1737360" cy="1046160"/>
          </a:xfrm>
          <a:prstGeom prst="rect">
            <a:avLst/>
          </a:prstGeom>
          <a:blipFill rotWithShape="0">
            <a:blip r:embed="rId6"/>
            <a:stretch/>
          </a:blipFill>
          <a:ln w="0">
            <a:noFill/>
          </a:ln>
        </p:spPr>
        <p:txBody>
          <a:bodyPr lIns="0" rIns="0" tIns="0" bIns="0" anchor="t">
            <a:noAutofit/>
          </a:bodyPr>
          <a:p>
            <a:pPr indent="0" defTabSz="914400">
              <a:lnSpc>
                <a:spcPct val="113000"/>
              </a:lnSpc>
              <a:spcBef>
                <a:spcPts val="1599"/>
              </a:spcBef>
              <a:buNone/>
              <a:tabLst>
                <a:tab algn="l" pos="0"/>
              </a:tabLst>
            </a:pPr>
            <a:r>
              <a:rPr b="0" lang="en-GB" sz="140" strike="noStrike" u="none">
                <a:solidFill>
                  <a:schemeClr val="lt1">
                    <a:alpha val="80000"/>
                  </a:schemeClr>
                </a:solidFill>
                <a:effectLst/>
                <a:uFillTx/>
                <a:latin typeface="Verdana"/>
              </a:rPr>
              <a:t>.</a:t>
            </a:r>
            <a:endParaRPr b="0" lang="en-US" sz="140" strike="noStrike" u="none">
              <a:solidFill>
                <a:schemeClr val="dk1"/>
              </a:solidFill>
              <a:effectLst/>
              <a:uFillTx/>
              <a:latin typeface="Verdana"/>
            </a:endParaRPr>
          </a:p>
        </p:txBody>
      </p:sp>
      <p:grpSp>
        <p:nvGrpSpPr>
          <p:cNvPr id="1099" name="Groep 11"/>
          <p:cNvGrpSpPr/>
          <p:nvPr/>
        </p:nvGrpSpPr>
        <p:grpSpPr>
          <a:xfrm>
            <a:off x="12263040" y="576000"/>
            <a:ext cx="1129680" cy="756360"/>
            <a:chOff x="12263040" y="576000"/>
            <a:chExt cx="1129680" cy="756360"/>
          </a:xfrm>
        </p:grpSpPr>
        <p:sp>
          <p:nvSpPr>
            <p:cNvPr id="1100" name="Freeform 20"/>
            <p:cNvSpPr/>
            <p:nvPr/>
          </p:nvSpPr>
          <p:spPr>
            <a:xfrm flipH="1">
              <a:off x="12263040" y="57600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1101" name="Tekstvak 14"/>
            <p:cNvSpPr/>
            <p:nvPr/>
          </p:nvSpPr>
          <p:spPr>
            <a:xfrm>
              <a:off x="12263040" y="75888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829" r:id="rId7"/>
  </p:sldLayoutIdLst>
</p:sldMaster>
</file>

<file path=ppt/slideMasters/slideMaster9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104" name="think-cell data - do not delete"/>
          <p:cNvGraphicFramePr/>
          <p:nvPr/>
        </p:nvGraphicFramePr>
        <p:xfrm>
          <a:off x="1440" y="1440"/>
          <a:ext cx="1080" cy="1080"/>
        </p:xfrm>
        <a:graphic>
          <a:graphicData uri="http://schemas.openxmlformats.org/presentationml/2006/ole">
            <p:oleObj r:id="rId2" spid="">
              <p:embed/>
              <p:pic>
                <p:nvPicPr>
                  <p:cNvPr id="1105"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106" name="Picture 4" descr=""/>
          <p:cNvPicPr/>
          <p:nvPr/>
        </p:nvPicPr>
        <p:blipFill>
          <a:blip r:embed="rId4"/>
          <a:stretch/>
        </p:blipFill>
        <p:spPr>
          <a:xfrm>
            <a:off x="10698120" y="6001200"/>
            <a:ext cx="1172880" cy="600480"/>
          </a:xfrm>
          <a:prstGeom prst="rect">
            <a:avLst/>
          </a:prstGeom>
          <a:noFill/>
          <a:ln w="0">
            <a:noFill/>
          </a:ln>
        </p:spPr>
      </p:pic>
      <p:sp>
        <p:nvSpPr>
          <p:cNvPr id="1107" name="PlaceHolder 1"/>
          <p:cNvSpPr>
            <a:spLocks noGrp="1"/>
          </p:cNvSpPr>
          <p:nvPr>
            <p:ph type="title"/>
          </p:nvPr>
        </p:nvSpPr>
        <p:spPr>
          <a:xfrm>
            <a:off x="575640" y="548280"/>
            <a:ext cx="1104012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edit Master title style</a:t>
            </a:r>
            <a:endParaRPr b="0" lang="en-US" sz="2660" strike="noStrike" u="none">
              <a:solidFill>
                <a:schemeClr val="dk1"/>
              </a:solidFill>
              <a:effectLst/>
              <a:uFillTx/>
              <a:latin typeface="Verdana"/>
            </a:endParaRPr>
          </a:p>
        </p:txBody>
      </p:sp>
      <p:sp>
        <p:nvSpPr>
          <p:cNvPr id="1108" name="PlaceHolder 2"/>
          <p:cNvSpPr>
            <a:spLocks noGrp="1"/>
          </p:cNvSpPr>
          <p:nvPr>
            <p:ph type="dt" idx="153"/>
          </p:nvPr>
        </p:nvSpPr>
        <p:spPr>
          <a:xfrm>
            <a:off x="10237680" y="6491520"/>
            <a:ext cx="457920" cy="102240"/>
          </a:xfrm>
          <a:prstGeom prst="rect">
            <a:avLst/>
          </a:prstGeom>
          <a:noFill/>
          <a:ln w="0">
            <a:noFill/>
          </a:ln>
        </p:spPr>
        <p:txBody>
          <a:bodyPr lIns="0" rIns="0" tIns="0" bIns="0" anchor="ctr">
            <a:noAutofit/>
          </a:bodyPr>
          <a:lstStyle>
            <a:lvl1pPr indent="0" algn="r" defTabSz="914400">
              <a:lnSpc>
                <a:spcPct val="100000"/>
              </a:lnSpc>
              <a:buNone/>
              <a:defRPr b="0" lang="en-US" sz="670" strike="noStrike" u="none">
                <a:solidFill>
                  <a:schemeClr val="dk1">
                    <a:tint val="75000"/>
                  </a:schemeClr>
                </a:solidFill>
                <a:effectLst/>
                <a:uFillTx/>
                <a:latin typeface="Verdana"/>
              </a:defRPr>
            </a:lvl1pPr>
          </a:lstStyle>
          <a:p>
            <a:pPr indent="0" algn="r" defTabSz="914400">
              <a:lnSpc>
                <a:spcPct val="100000"/>
              </a:lnSpc>
              <a:buNone/>
            </a:pPr>
            <a:r>
              <a:rPr b="0" lang="en-US"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109" name="PlaceHolder 3"/>
          <p:cNvSpPr>
            <a:spLocks noGrp="1"/>
          </p:cNvSpPr>
          <p:nvPr>
            <p:ph type="ftr" idx="154"/>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110" name="PlaceHolder 4"/>
          <p:cNvSpPr>
            <a:spLocks noGrp="1"/>
          </p:cNvSpPr>
          <p:nvPr>
            <p:ph type="sldNum" idx="155"/>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E9FD4C34-F86F-4A9E-8FCA-75E2DEFB6144}"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111" name="PlaceHolder 5"/>
          <p:cNvSpPr>
            <a:spLocks noGrp="1"/>
          </p:cNvSpPr>
          <p:nvPr>
            <p:ph type="body"/>
          </p:nvPr>
        </p:nvSpPr>
        <p:spPr>
          <a:xfrm>
            <a:off x="5756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1112" name="PlaceHolder 6"/>
          <p:cNvSpPr>
            <a:spLocks noGrp="1"/>
          </p:cNvSpPr>
          <p:nvPr>
            <p:ph type="body"/>
          </p:nvPr>
        </p:nvSpPr>
        <p:spPr>
          <a:xfrm>
            <a:off x="33998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1113" name="PlaceHolder 7"/>
          <p:cNvSpPr>
            <a:spLocks noGrp="1"/>
          </p:cNvSpPr>
          <p:nvPr>
            <p:ph type="body"/>
          </p:nvPr>
        </p:nvSpPr>
        <p:spPr>
          <a:xfrm>
            <a:off x="62240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1114" name="PlaceHolder 8"/>
          <p:cNvSpPr>
            <a:spLocks noGrp="1"/>
          </p:cNvSpPr>
          <p:nvPr>
            <p:ph type="body"/>
          </p:nvPr>
        </p:nvSpPr>
        <p:spPr>
          <a:xfrm>
            <a:off x="5756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115" name="PlaceHolder 9"/>
          <p:cNvSpPr>
            <a:spLocks noGrp="1"/>
          </p:cNvSpPr>
          <p:nvPr>
            <p:ph type="body"/>
          </p:nvPr>
        </p:nvSpPr>
        <p:spPr>
          <a:xfrm>
            <a:off x="33998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116" name="PlaceHolder 10"/>
          <p:cNvSpPr>
            <a:spLocks noGrp="1"/>
          </p:cNvSpPr>
          <p:nvPr>
            <p:ph type="body"/>
          </p:nvPr>
        </p:nvSpPr>
        <p:spPr>
          <a:xfrm>
            <a:off x="62240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
        <p:nvSpPr>
          <p:cNvPr id="1117" name="PlaceHolder 11"/>
          <p:cNvSpPr>
            <a:spLocks noGrp="1"/>
          </p:cNvSpPr>
          <p:nvPr>
            <p:ph type="body"/>
          </p:nvPr>
        </p:nvSpPr>
        <p:spPr>
          <a:xfrm>
            <a:off x="9048240" y="1881360"/>
            <a:ext cx="2567520" cy="2759760"/>
          </a:xfrm>
          <a:prstGeom prst="rect">
            <a:avLst/>
          </a:prstGeom>
          <a:solidFill>
            <a:schemeClr val="dk1">
              <a:lumMod val="20000"/>
              <a:lumOff val="80000"/>
            </a:schemeClr>
          </a:solidFill>
          <a:ln w="0">
            <a:noFill/>
          </a:ln>
        </p:spPr>
        <p:txBody>
          <a:bodyPr lIns="90000" rIns="90000" tIns="45000" bIns="45000" anchor="t">
            <a:noAutofit/>
          </a:bodyPr>
          <a:p>
            <a:pPr indent="0" algn="ctr" defTabSz="914400">
              <a:lnSpc>
                <a:spcPct val="100000"/>
              </a:lnSpc>
              <a:buNone/>
              <a:tabLst>
                <a:tab algn="l" pos="0"/>
              </a:tabLst>
            </a:pPr>
            <a:r>
              <a:rPr b="0" lang="en-GB" sz="1800" strike="noStrike" u="none">
                <a:solidFill>
                  <a:schemeClr val="accent1"/>
                </a:solidFill>
                <a:effectLst/>
                <a:uFillTx/>
                <a:latin typeface="Verdana"/>
              </a:rPr>
              <a:t>Image</a:t>
            </a:r>
            <a:endParaRPr b="0" lang="en-US" sz="1800" strike="noStrike" u="none">
              <a:solidFill>
                <a:schemeClr val="dk1"/>
              </a:solidFill>
              <a:effectLst/>
              <a:uFillTx/>
              <a:latin typeface="Verdana"/>
            </a:endParaRPr>
          </a:p>
        </p:txBody>
      </p:sp>
      <p:sp>
        <p:nvSpPr>
          <p:cNvPr id="1118" name="PlaceHolder 12"/>
          <p:cNvSpPr>
            <a:spLocks noGrp="1"/>
          </p:cNvSpPr>
          <p:nvPr>
            <p:ph type="body"/>
          </p:nvPr>
        </p:nvSpPr>
        <p:spPr>
          <a:xfrm>
            <a:off x="9048240" y="4640400"/>
            <a:ext cx="2567520" cy="880200"/>
          </a:xfrm>
          <a:prstGeom prst="rect">
            <a:avLst/>
          </a:prstGeom>
          <a:solidFill>
            <a:schemeClr val="accent1"/>
          </a:solidFill>
          <a:ln w="0">
            <a:noFill/>
          </a:ln>
        </p:spPr>
        <p:txBody>
          <a:bodyPr lIns="72000" rIns="72000" tIns="0" bIns="0" anchor="ctr">
            <a:noAutofit/>
          </a:bodyPr>
          <a:p>
            <a:pPr indent="0" algn="ctr" defTabSz="914400">
              <a:lnSpc>
                <a:spcPct val="100000"/>
              </a:lnSpc>
              <a:buNone/>
              <a:tabLst>
                <a:tab algn="l" pos="0"/>
              </a:tabLst>
            </a:pPr>
            <a:r>
              <a:rPr b="0" lang="en-GB" sz="1870" strike="noStrike" u="none">
                <a:solidFill>
                  <a:schemeClr val="lt1"/>
                </a:solidFill>
                <a:effectLst/>
                <a:uFillTx/>
                <a:latin typeface="Verdana"/>
              </a:rPr>
              <a:t>text</a:t>
            </a:r>
            <a:endParaRPr b="0" lang="en-US" sz="187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31" r:id="rId5"/>
  </p:sldLayoutIdLst>
</p:sldMaster>
</file>

<file path=ppt/slideMasters/slideMaster9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121" name="think-cell data - do not delete"/>
          <p:cNvGraphicFramePr/>
          <p:nvPr/>
        </p:nvGraphicFramePr>
        <p:xfrm>
          <a:off x="1440" y="1440"/>
          <a:ext cx="1080" cy="1080"/>
        </p:xfrm>
        <a:graphic>
          <a:graphicData uri="http://schemas.openxmlformats.org/presentationml/2006/ole">
            <p:oleObj r:id="rId2" spid="">
              <p:embed/>
              <p:pic>
                <p:nvPicPr>
                  <p:cNvPr id="112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123" name="Picture 4" descr=""/>
          <p:cNvPicPr/>
          <p:nvPr/>
        </p:nvPicPr>
        <p:blipFill>
          <a:blip r:embed="rId4"/>
          <a:stretch/>
        </p:blipFill>
        <p:spPr>
          <a:xfrm>
            <a:off x="10698120" y="6001200"/>
            <a:ext cx="1172880" cy="60048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833" r:id="rId5"/>
  </p:sldLayoutIdLst>
</p:sldMaster>
</file>

<file path=ppt/slideMasters/slideMaster9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126" name="think-cell data - do not delete"/>
          <p:cNvGraphicFramePr/>
          <p:nvPr/>
        </p:nvGraphicFramePr>
        <p:xfrm>
          <a:off x="1440" y="1440"/>
          <a:ext cx="1080" cy="1080"/>
        </p:xfrm>
        <a:graphic>
          <a:graphicData uri="http://schemas.openxmlformats.org/presentationml/2006/ole">
            <p:oleObj r:id="rId2" spid="">
              <p:embed/>
              <p:pic>
                <p:nvPicPr>
                  <p:cNvPr id="112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128" name="Picture 4" descr=""/>
          <p:cNvPicPr/>
          <p:nvPr/>
        </p:nvPicPr>
        <p:blipFill>
          <a:blip r:embed="rId4"/>
          <a:stretch/>
        </p:blipFill>
        <p:spPr>
          <a:xfrm>
            <a:off x="10698120" y="6001200"/>
            <a:ext cx="1172880" cy="600480"/>
          </a:xfrm>
          <a:prstGeom prst="rect">
            <a:avLst/>
          </a:prstGeom>
          <a:noFill/>
          <a:ln w="0">
            <a:noFill/>
          </a:ln>
        </p:spPr>
      </p:pic>
      <p:sp>
        <p:nvSpPr>
          <p:cNvPr id="1129" name="PlaceHolder 1"/>
          <p:cNvSpPr>
            <a:spLocks noGrp="1"/>
          </p:cNvSpPr>
          <p:nvPr>
            <p:ph type="body"/>
          </p:nvPr>
        </p:nvSpPr>
        <p:spPr>
          <a:xfrm>
            <a:off x="768240" y="1701720"/>
            <a:ext cx="10847520" cy="323316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130" name="PlaceHolder 2"/>
          <p:cNvSpPr>
            <a:spLocks noGrp="1"/>
          </p:cNvSpPr>
          <p:nvPr>
            <p:ph type="title"/>
          </p:nvPr>
        </p:nvSpPr>
        <p:spPr>
          <a:xfrm>
            <a:off x="768240" y="4935240"/>
            <a:ext cx="10847520" cy="660960"/>
          </a:xfrm>
          <a:prstGeom prst="rect">
            <a:avLst/>
          </a:prstGeom>
          <a:noFill/>
          <a:ln w="0">
            <a:noFill/>
          </a:ln>
        </p:spPr>
        <p:txBody>
          <a:bodyPr lIns="0" rIns="0" tIns="0" bIns="0" anchor="b">
            <a:noAutofit/>
          </a:bodyPr>
          <a:p>
            <a:pPr indent="0" defTabSz="914400">
              <a:lnSpc>
                <a:spcPct val="90000"/>
              </a:lnSpc>
              <a:buNone/>
            </a:pPr>
            <a:r>
              <a:rPr b="0" lang="en-GB" sz="3200" strike="noStrike" u="none">
                <a:solidFill>
                  <a:schemeClr val="accent1"/>
                </a:solidFill>
                <a:effectLst/>
                <a:uFillTx/>
                <a:latin typeface="Verdana"/>
              </a:rPr>
              <a:t>Click to add title</a:t>
            </a:r>
            <a:endParaRPr b="0" lang="en-US" sz="3200" strike="noStrike" u="none">
              <a:solidFill>
                <a:schemeClr val="dk1"/>
              </a:solidFill>
              <a:effectLst/>
              <a:uFillTx/>
              <a:latin typeface="Verdana"/>
            </a:endParaRPr>
          </a:p>
        </p:txBody>
      </p:sp>
      <p:sp>
        <p:nvSpPr>
          <p:cNvPr id="1131" name="Tekstvak 12"/>
          <p:cNvSpPr/>
          <p:nvPr/>
        </p:nvSpPr>
        <p:spPr>
          <a:xfrm>
            <a:off x="768240" y="6536880"/>
            <a:ext cx="134568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2023 FrieslandCampina</a:t>
            </a:r>
            <a:endParaRPr b="0" lang="en-US" sz="800" strike="noStrike" u="none">
              <a:solidFill>
                <a:srgbClr val="000000"/>
              </a:solidFill>
              <a:effectLst/>
              <a:uFillTx/>
              <a:latin typeface="Arial"/>
            </a:endParaRPr>
          </a:p>
        </p:txBody>
      </p:sp>
      <p:grpSp>
        <p:nvGrpSpPr>
          <p:cNvPr id="1132" name="Groep 4"/>
          <p:cNvGrpSpPr/>
          <p:nvPr/>
        </p:nvGrpSpPr>
        <p:grpSpPr>
          <a:xfrm>
            <a:off x="12263040" y="1863720"/>
            <a:ext cx="1129680" cy="756360"/>
            <a:chOff x="12263040" y="1863720"/>
            <a:chExt cx="1129680" cy="756360"/>
          </a:xfrm>
        </p:grpSpPr>
        <p:sp>
          <p:nvSpPr>
            <p:cNvPr id="1133" name="Freeform 20"/>
            <p:cNvSpPr/>
            <p:nvPr/>
          </p:nvSpPr>
          <p:spPr>
            <a:xfrm flipH="1">
              <a:off x="12263040" y="186372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1134" name="Tekstvak 3"/>
            <p:cNvSpPr/>
            <p:nvPr/>
          </p:nvSpPr>
          <p:spPr>
            <a:xfrm>
              <a:off x="12263040" y="204660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pic>
        <p:nvPicPr>
          <p:cNvPr id="1135" name="Picture 2" descr="G:\Corporate Communication\Logo's\FrieslandCampina\Nourishing by Nature tagline\Nbn_tag_with_FC_final.png"/>
          <p:cNvPicPr/>
          <p:nvPr/>
        </p:nvPicPr>
        <p:blipFill>
          <a:blip r:embed="rId5"/>
          <a:stretch/>
        </p:blipFill>
        <p:spPr>
          <a:xfrm>
            <a:off x="313920" y="305640"/>
            <a:ext cx="2332440" cy="12362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835" r:id="rId6"/>
  </p:sldLayoutIdLst>
</p:sldMaster>
</file>

<file path=ppt/slideMasters/slideMaster9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138" name="think-cell data - do not delete"/>
          <p:cNvGraphicFramePr/>
          <p:nvPr/>
        </p:nvGraphicFramePr>
        <p:xfrm>
          <a:off x="1440" y="1440"/>
          <a:ext cx="1080" cy="1080"/>
        </p:xfrm>
        <a:graphic>
          <a:graphicData uri="http://schemas.openxmlformats.org/presentationml/2006/ole">
            <p:oleObj r:id="rId2" spid="">
              <p:embed/>
              <p:pic>
                <p:nvPicPr>
                  <p:cNvPr id="1139"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140" name="Picture 4" descr=""/>
          <p:cNvPicPr/>
          <p:nvPr/>
        </p:nvPicPr>
        <p:blipFill>
          <a:blip r:embed="rId4"/>
          <a:stretch/>
        </p:blipFill>
        <p:spPr>
          <a:xfrm>
            <a:off x="10698120" y="6001200"/>
            <a:ext cx="1172880" cy="600480"/>
          </a:xfrm>
          <a:prstGeom prst="rect">
            <a:avLst/>
          </a:prstGeom>
          <a:noFill/>
          <a:ln w="0">
            <a:noFill/>
          </a:ln>
        </p:spPr>
      </p:pic>
      <p:sp>
        <p:nvSpPr>
          <p:cNvPr id="1141" name="PlaceHolder 1"/>
          <p:cNvSpPr>
            <a:spLocks noGrp="1"/>
          </p:cNvSpPr>
          <p:nvPr>
            <p:ph type="body"/>
          </p:nvPr>
        </p:nvSpPr>
        <p:spPr>
          <a:xfrm>
            <a:off x="768240" y="1701720"/>
            <a:ext cx="10847520" cy="323316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142" name="Tekstvak 12"/>
          <p:cNvSpPr/>
          <p:nvPr/>
        </p:nvSpPr>
        <p:spPr>
          <a:xfrm>
            <a:off x="768240" y="6536880"/>
            <a:ext cx="1345680" cy="122040"/>
          </a:xfrm>
          <a:prstGeom prst="rect">
            <a:avLst/>
          </a:prstGeom>
          <a:noFill/>
          <a:ln w="0">
            <a:noFill/>
          </a:ln>
        </p:spPr>
        <p:style>
          <a:lnRef idx="0"/>
          <a:fillRef idx="0"/>
          <a:effectRef idx="0"/>
          <a:fontRef idx="minor"/>
        </p:style>
        <p:txBody>
          <a:bodyPr wrap="none" lIns="0" rIns="0" tIns="0" bIns="0" anchor="t">
            <a:spAutoFit/>
          </a:bodyPr>
          <a:p>
            <a:pPr defTabSz="914400">
              <a:lnSpc>
                <a:spcPct val="100000"/>
              </a:lnSpc>
            </a:pPr>
            <a:r>
              <a:rPr b="0" lang="en-GB" sz="800" strike="noStrike" u="none">
                <a:solidFill>
                  <a:schemeClr val="dk1">
                    <a:tint val="75000"/>
                  </a:schemeClr>
                </a:solidFill>
                <a:effectLst/>
                <a:uFillTx/>
                <a:latin typeface="Verdana"/>
              </a:rPr>
              <a:t>© 2023 FrieslandCampina</a:t>
            </a:r>
            <a:endParaRPr b="0" lang="en-US" sz="800" strike="noStrike" u="none">
              <a:solidFill>
                <a:srgbClr val="000000"/>
              </a:solidFill>
              <a:effectLst/>
              <a:uFillTx/>
              <a:latin typeface="Arial"/>
            </a:endParaRPr>
          </a:p>
        </p:txBody>
      </p:sp>
      <p:pic>
        <p:nvPicPr>
          <p:cNvPr id="1143" name="Picture 2" descr="G:\Corporate Communication\Logo's\FrieslandCampina\Nourishing by Nature tagline\Nbn_tag_with_FC_final.png"/>
          <p:cNvPicPr/>
          <p:nvPr/>
        </p:nvPicPr>
        <p:blipFill>
          <a:blip r:embed="rId5"/>
          <a:stretch/>
        </p:blipFill>
        <p:spPr>
          <a:xfrm>
            <a:off x="313920" y="305640"/>
            <a:ext cx="2332440" cy="1236240"/>
          </a:xfrm>
          <a:prstGeom prst="rect">
            <a:avLst/>
          </a:prstGeom>
          <a:noFill/>
          <a:ln w="0">
            <a:noFill/>
          </a:ln>
        </p:spPr>
      </p:pic>
      <p:sp>
        <p:nvSpPr>
          <p:cNvPr id="1144" name="PlaceHolder 2"/>
          <p:cNvSpPr>
            <a:spLocks noGrp="1"/>
          </p:cNvSpPr>
          <p:nvPr>
            <p:ph type="title"/>
          </p:nvPr>
        </p:nvSpPr>
        <p:spPr>
          <a:xfrm>
            <a:off x="4039920" y="4463640"/>
            <a:ext cx="7575840" cy="1590840"/>
          </a:xfrm>
          <a:prstGeom prst="rect">
            <a:avLst/>
          </a:prstGeom>
          <a:solidFill>
            <a:srgbClr val="004a6d"/>
          </a:solidFill>
          <a:ln w="0">
            <a:noFill/>
          </a:ln>
        </p:spPr>
        <p:txBody>
          <a:bodyPr lIns="180000" rIns="180000" tIns="288000" bIns="180000" anchor="t">
            <a:noAutofit/>
          </a:bodyPr>
          <a:p>
            <a:pPr indent="0" defTabSz="914400">
              <a:lnSpc>
                <a:spcPct val="90000"/>
              </a:lnSpc>
              <a:buNone/>
            </a:pPr>
            <a:r>
              <a:rPr b="0" lang="en-GB" sz="3200" strike="noStrike" u="none">
                <a:solidFill>
                  <a:schemeClr val="lt1"/>
                </a:solidFill>
                <a:effectLst/>
                <a:uFillTx/>
                <a:latin typeface="Verdana"/>
              </a:rPr>
              <a:t>Click to add title (max. 1 line)</a:t>
            </a:r>
            <a:endParaRPr b="0" lang="en-US" sz="3200" strike="noStrike" u="none">
              <a:solidFill>
                <a:schemeClr val="dk1"/>
              </a:solidFill>
              <a:effectLst/>
              <a:uFillTx/>
              <a:latin typeface="Verdana"/>
            </a:endParaRPr>
          </a:p>
        </p:txBody>
      </p:sp>
      <p:grpSp>
        <p:nvGrpSpPr>
          <p:cNvPr id="1145" name="Groep 4"/>
          <p:cNvGrpSpPr/>
          <p:nvPr/>
        </p:nvGrpSpPr>
        <p:grpSpPr>
          <a:xfrm>
            <a:off x="12263040" y="1863720"/>
            <a:ext cx="1129680" cy="756360"/>
            <a:chOff x="12263040" y="1863720"/>
            <a:chExt cx="1129680" cy="756360"/>
          </a:xfrm>
        </p:grpSpPr>
        <p:sp>
          <p:nvSpPr>
            <p:cNvPr id="1146" name="Freeform 20"/>
            <p:cNvSpPr/>
            <p:nvPr/>
          </p:nvSpPr>
          <p:spPr>
            <a:xfrm flipH="1">
              <a:off x="12263040" y="1863720"/>
              <a:ext cx="250560" cy="182520"/>
            </a:xfrm>
            <a:custGeom>
              <a:avLst/>
              <a:gdLst>
                <a:gd name="textAreaLeft" fmla="*/ 360 w 250560"/>
                <a:gd name="textAreaRight" fmla="*/ 251280 w 250560"/>
                <a:gd name="textAreaTop" fmla="*/ 0 h 182520"/>
                <a:gd name="textAreaBottom" fmla="*/ 182880 h 182520"/>
                <a:gd name="GluePoint1X" fmla="*/ 3 w 48"/>
                <a:gd name="GluePoint1Y" fmla="*/ 22 h 35"/>
                <a:gd name="GluePoint2X" fmla="*/ 32 w 48"/>
                <a:gd name="GluePoint2Y" fmla="*/ 24 h 35"/>
                <a:gd name="GluePoint3X" fmla="*/ 29 w 48"/>
                <a:gd name="GluePoint3Y" fmla="*/ 25 h 35"/>
                <a:gd name="GluePoint4X" fmla="*/ 22 w 48"/>
                <a:gd name="GluePoint4Y" fmla="*/ 31 h 35"/>
                <a:gd name="GluePoint5X" fmla="*/ 23 w 48"/>
                <a:gd name="GluePoint5Y" fmla="*/ 33 h 35"/>
                <a:gd name="GluePoint6X" fmla="*/ 31 w 48"/>
                <a:gd name="GluePoint6Y" fmla="*/ 28 h 35"/>
                <a:gd name="GluePoint7X" fmla="*/ 39 w 48"/>
                <a:gd name="GluePoint7Y" fmla="*/ 25 h 35"/>
                <a:gd name="GluePoint8X" fmla="*/ 44 w 48"/>
                <a:gd name="GluePoint8Y" fmla="*/ 23 h 35"/>
                <a:gd name="GluePoint9X" fmla="*/ 46 w 48"/>
                <a:gd name="GluePoint9Y" fmla="*/ 22 h 35"/>
                <a:gd name="GluePoint10X" fmla="*/ 47 w 48"/>
                <a:gd name="GluePoint10Y" fmla="*/ 22 h 35"/>
                <a:gd name="GluePoint11X" fmla="*/ 47 w 48"/>
                <a:gd name="GluePoint11Y" fmla="*/ 22 h 35"/>
                <a:gd name="GluePoint12X" fmla="*/ 47 w 48"/>
                <a:gd name="GluePoint12Y" fmla="*/ 18 h 35"/>
                <a:gd name="GluePoint13X" fmla="*/ 46 w 48"/>
                <a:gd name="GluePoint13Y" fmla="*/ 17 h 35"/>
                <a:gd name="GluePoint14X" fmla="*/ 20 w 48"/>
                <a:gd name="GluePoint14Y" fmla="*/ 1 h 35"/>
                <a:gd name="GluePoint15X" fmla="*/ 17 w 48"/>
                <a:gd name="GluePoint15Y" fmla="*/ 4 h 35"/>
                <a:gd name="GluePoint16X" fmla="*/ 40 w 48"/>
                <a:gd name="GluePoint16Y" fmla="*/ 19 h 35"/>
                <a:gd name="GluePoint17X" fmla="*/ 38 w 48"/>
                <a:gd name="GluePoint17Y" fmla="*/ 20 h 35"/>
                <a:gd name="GluePoint18X" fmla="*/ 3 w 48"/>
                <a:gd name="GluePoint18Y" fmla="*/ 17 h 35"/>
                <a:gd name="GluePoint19X" fmla="*/ 3 w 48"/>
                <a:gd name="GluePoint19Y" fmla="*/ 22 h 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w="0">
              <a:noFill/>
            </a:ln>
          </p:spPr>
          <p:style>
            <a:lnRef idx="0"/>
            <a:fillRef idx="0"/>
            <a:effectRef idx="0"/>
            <a:fontRef idx="minor"/>
          </p:style>
          <p:txBody>
            <a:bodyPr numCol="1" spcCol="0" anchor="t">
              <a:noAutofit/>
            </a:bodyPr>
            <a:p>
              <a:endParaRPr b="0" lang="en-GB" sz="2400" strike="noStrike" u="none">
                <a:solidFill>
                  <a:schemeClr val="dk1"/>
                </a:solidFill>
                <a:effectLst/>
                <a:uFillTx/>
                <a:latin typeface="Verdana"/>
              </a:endParaRPr>
            </a:p>
          </p:txBody>
        </p:sp>
        <p:sp>
          <p:nvSpPr>
            <p:cNvPr id="1147" name="Tekstvak 3"/>
            <p:cNvSpPr/>
            <p:nvPr/>
          </p:nvSpPr>
          <p:spPr>
            <a:xfrm>
              <a:off x="12263040" y="2046600"/>
              <a:ext cx="1129680" cy="57348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GB" sz="939" strike="noStrike" u="none">
                  <a:solidFill>
                    <a:schemeClr val="dk1"/>
                  </a:solidFill>
                  <a:effectLst/>
                  <a:uFillTx/>
                  <a:latin typeface="Verdana"/>
                </a:rPr>
                <a:t>Delete the stamps</a:t>
              </a:r>
              <a:br>
                <a:rPr sz="939.9999"/>
              </a:br>
              <a:r>
                <a:rPr b="0" lang="en-GB" sz="939" strike="noStrike" u="none">
                  <a:solidFill>
                    <a:schemeClr val="dk1"/>
                  </a:solidFill>
                  <a:effectLst/>
                  <a:uFillTx/>
                  <a:latin typeface="Verdana"/>
                </a:rPr>
                <a:t>you don’t use and align the correct one on top.</a:t>
              </a:r>
              <a:endParaRPr b="0" lang="en-US" sz="939" strike="noStrike" u="none">
                <a:solidFill>
                  <a:srgbClr val="000000"/>
                </a:solidFill>
                <a:effectLst/>
                <a:uFillTx/>
                <a:latin typeface="Arial"/>
              </a:endParaRPr>
            </a:p>
          </p:txBody>
        </p:sp>
      </p:grpSp>
    </p:spTree>
  </p:cSld>
  <p:clrMap bg1="lt1" tx1="dk1" bg2="lt2" tx2="dk2" accent1="accent1" accent2="accent2" accent3="accent3" accent4="accent4" accent5="accent5" accent6="accent6" hlink="hlink" folHlink="folHlink"/>
  <p:sldLayoutIdLst>
    <p:sldLayoutId id="2147483837" r:id="rId6"/>
  </p:sldLayoutIdLst>
</p:sldMaster>
</file>

<file path=ppt/slideMasters/slideMaster9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150" name="think-cell data - do not delete"/>
          <p:cNvGraphicFramePr/>
          <p:nvPr/>
        </p:nvGraphicFramePr>
        <p:xfrm>
          <a:off x="1440" y="1440"/>
          <a:ext cx="1080" cy="1080"/>
        </p:xfrm>
        <a:graphic>
          <a:graphicData uri="http://schemas.openxmlformats.org/presentationml/2006/ole">
            <p:oleObj r:id="rId2" spid="">
              <p:embed/>
              <p:pic>
                <p:nvPicPr>
                  <p:cNvPr id="1151"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152" name="Picture 4" descr=""/>
          <p:cNvPicPr/>
          <p:nvPr/>
        </p:nvPicPr>
        <p:blipFill>
          <a:blip r:embed="rId4"/>
          <a:stretch/>
        </p:blipFill>
        <p:spPr>
          <a:xfrm>
            <a:off x="10698120" y="6001200"/>
            <a:ext cx="1172880" cy="600480"/>
          </a:xfrm>
          <a:prstGeom prst="rect">
            <a:avLst/>
          </a:prstGeom>
          <a:noFill/>
          <a:ln w="0">
            <a:noFill/>
          </a:ln>
        </p:spPr>
      </p:pic>
      <p:sp>
        <p:nvSpPr>
          <p:cNvPr id="1153" name="PlaceHolder 1"/>
          <p:cNvSpPr>
            <a:spLocks noGrp="1"/>
          </p:cNvSpPr>
          <p:nvPr>
            <p:ph type="body"/>
          </p:nvPr>
        </p:nvSpPr>
        <p:spPr>
          <a:xfrm>
            <a:off x="580320" y="1701720"/>
            <a:ext cx="288936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154"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155" name="PlaceHolder 3"/>
          <p:cNvSpPr>
            <a:spLocks noGrp="1"/>
          </p:cNvSpPr>
          <p:nvPr>
            <p:ph type="body"/>
          </p:nvPr>
        </p:nvSpPr>
        <p:spPr>
          <a:xfrm>
            <a:off x="3727800" y="1701720"/>
            <a:ext cx="7887960" cy="436644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156" name="PlaceHolder 4"/>
          <p:cNvSpPr>
            <a:spLocks noGrp="1"/>
          </p:cNvSpPr>
          <p:nvPr>
            <p:ph type="dt" idx="156"/>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157" name="PlaceHolder 5"/>
          <p:cNvSpPr>
            <a:spLocks noGrp="1"/>
          </p:cNvSpPr>
          <p:nvPr>
            <p:ph type="ftr" idx="157"/>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158" name="PlaceHolder 6"/>
          <p:cNvSpPr>
            <a:spLocks noGrp="1"/>
          </p:cNvSpPr>
          <p:nvPr>
            <p:ph type="sldNum" idx="158"/>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750DBD18-F4EF-4AF1-8A1E-4A8B9978860C}"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839" r:id="rId5"/>
  </p:sldLayoutIdLst>
</p:sldMaster>
</file>

<file path=ppt/slideMasters/slideMaster9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161" name="think-cell data - do not delete"/>
          <p:cNvGraphicFramePr/>
          <p:nvPr/>
        </p:nvGraphicFramePr>
        <p:xfrm>
          <a:off x="1440" y="1440"/>
          <a:ext cx="1080" cy="1080"/>
        </p:xfrm>
        <a:graphic>
          <a:graphicData uri="http://schemas.openxmlformats.org/presentationml/2006/ole">
            <p:oleObj r:id="rId2" spid="">
              <p:embed/>
              <p:pic>
                <p:nvPicPr>
                  <p:cNvPr id="1162"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163" name="Picture 4" descr=""/>
          <p:cNvPicPr/>
          <p:nvPr/>
        </p:nvPicPr>
        <p:blipFill>
          <a:blip r:embed="rId4"/>
          <a:stretch/>
        </p:blipFill>
        <p:spPr>
          <a:xfrm>
            <a:off x="10698120" y="6001200"/>
            <a:ext cx="1172880" cy="600480"/>
          </a:xfrm>
          <a:prstGeom prst="rect">
            <a:avLst/>
          </a:prstGeom>
          <a:noFill/>
          <a:ln w="0">
            <a:noFill/>
          </a:ln>
        </p:spPr>
      </p:pic>
      <p:sp>
        <p:nvSpPr>
          <p:cNvPr id="1164" name="PlaceHolder 1"/>
          <p:cNvSpPr>
            <a:spLocks noGrp="1"/>
          </p:cNvSpPr>
          <p:nvPr>
            <p:ph type="body"/>
          </p:nvPr>
        </p:nvSpPr>
        <p:spPr>
          <a:xfrm>
            <a:off x="580320" y="1701720"/>
            <a:ext cx="551520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165"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166" name="PlaceHolder 3"/>
          <p:cNvSpPr>
            <a:spLocks noGrp="1"/>
          </p:cNvSpPr>
          <p:nvPr>
            <p:ph type="body"/>
          </p:nvPr>
        </p:nvSpPr>
        <p:spPr>
          <a:xfrm>
            <a:off x="6358320" y="1701720"/>
            <a:ext cx="5257440" cy="436644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167" name="PlaceHolder 4"/>
          <p:cNvSpPr>
            <a:spLocks noGrp="1"/>
          </p:cNvSpPr>
          <p:nvPr>
            <p:ph type="dt" idx="159"/>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168" name="PlaceHolder 5"/>
          <p:cNvSpPr>
            <a:spLocks noGrp="1"/>
          </p:cNvSpPr>
          <p:nvPr>
            <p:ph type="ftr" idx="160"/>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169" name="PlaceHolder 6"/>
          <p:cNvSpPr>
            <a:spLocks noGrp="1"/>
          </p:cNvSpPr>
          <p:nvPr>
            <p:ph type="sldNum" idx="161"/>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216CC523-047F-4DF3-9ED4-826FC11DA3A1}"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841" r:id="rId5"/>
  </p:sldLayoutIdLst>
</p:sldMaster>
</file>

<file path=ppt/slideMasters/slideMaster9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172" name="think-cell data - do not delete"/>
          <p:cNvGraphicFramePr/>
          <p:nvPr/>
        </p:nvGraphicFramePr>
        <p:xfrm>
          <a:off x="1440" y="1440"/>
          <a:ext cx="1080" cy="1080"/>
        </p:xfrm>
        <a:graphic>
          <a:graphicData uri="http://schemas.openxmlformats.org/presentationml/2006/ole">
            <p:oleObj r:id="rId2" spid="">
              <p:embed/>
              <p:pic>
                <p:nvPicPr>
                  <p:cNvPr id="1173"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174" name="Picture 4" descr=""/>
          <p:cNvPicPr/>
          <p:nvPr/>
        </p:nvPicPr>
        <p:blipFill>
          <a:blip r:embed="rId4"/>
          <a:stretch/>
        </p:blipFill>
        <p:spPr>
          <a:xfrm>
            <a:off x="10698120" y="6001200"/>
            <a:ext cx="1172880" cy="600480"/>
          </a:xfrm>
          <a:prstGeom prst="rect">
            <a:avLst/>
          </a:prstGeom>
          <a:noFill/>
          <a:ln w="0">
            <a:noFill/>
          </a:ln>
        </p:spPr>
      </p:pic>
      <p:sp>
        <p:nvSpPr>
          <p:cNvPr id="1175" name="PlaceHolder 1"/>
          <p:cNvSpPr>
            <a:spLocks noGrp="1"/>
          </p:cNvSpPr>
          <p:nvPr>
            <p:ph type="body"/>
          </p:nvPr>
        </p:nvSpPr>
        <p:spPr>
          <a:xfrm>
            <a:off x="580320" y="1725120"/>
            <a:ext cx="4447080" cy="43430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176"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177" name="PlaceHolder 3"/>
          <p:cNvSpPr>
            <a:spLocks noGrp="1"/>
          </p:cNvSpPr>
          <p:nvPr>
            <p:ph type="body"/>
          </p:nvPr>
        </p:nvSpPr>
        <p:spPr>
          <a:xfrm>
            <a:off x="5277600" y="1701720"/>
            <a:ext cx="6338160" cy="4366440"/>
          </a:xfrm>
          <a:prstGeom prst="rect">
            <a:avLst/>
          </a:prstGeom>
          <a:noFill/>
          <a:ln w="0">
            <a:noFill/>
          </a:ln>
        </p:spPr>
        <p:txBody>
          <a:bodyPr lIns="0" rIns="0" tIns="0" bIns="0" anchor="t">
            <a:noAutofit/>
          </a:bodyPr>
          <a:p>
            <a:pPr marL="235080" indent="-235080" defTabSz="914400">
              <a:lnSpc>
                <a:spcPct val="113000"/>
              </a:lnSpc>
              <a:spcBef>
                <a:spcPts val="1599"/>
              </a:spcBef>
              <a:buClr>
                <a:srgbClr val="3f4043"/>
              </a:buClr>
              <a:buFont typeface="Arial"/>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48060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7153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96084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1195920" indent="-228600" defTabSz="914400">
              <a:lnSpc>
                <a:spcPct val="100000"/>
              </a:lnSpc>
              <a:spcBef>
                <a:spcPts val="499"/>
              </a:spcBef>
              <a:buClr>
                <a:srgbClr val="3f4043"/>
              </a:buClr>
              <a:buFont typeface="Arial"/>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178" name="PlaceHolder 4"/>
          <p:cNvSpPr>
            <a:spLocks noGrp="1"/>
          </p:cNvSpPr>
          <p:nvPr>
            <p:ph type="dt" idx="162"/>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179" name="PlaceHolder 5"/>
          <p:cNvSpPr>
            <a:spLocks noGrp="1"/>
          </p:cNvSpPr>
          <p:nvPr>
            <p:ph type="ftr" idx="163"/>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180" name="PlaceHolder 6"/>
          <p:cNvSpPr>
            <a:spLocks noGrp="1"/>
          </p:cNvSpPr>
          <p:nvPr>
            <p:ph type="sldNum" idx="164"/>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C659D0C2-F521-4FBD-AAA4-08AF932FE215}"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843" r:id="rId5"/>
  </p:sldLayoutIdLst>
</p:sldMaster>
</file>

<file path=ppt/slideMasters/slideMaster9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183" name="think-cell data - do not delete"/>
          <p:cNvGraphicFramePr/>
          <p:nvPr/>
        </p:nvGraphicFramePr>
        <p:xfrm>
          <a:off x="1440" y="1440"/>
          <a:ext cx="1080" cy="1080"/>
        </p:xfrm>
        <a:graphic>
          <a:graphicData uri="http://schemas.openxmlformats.org/presentationml/2006/ole">
            <p:oleObj r:id="rId2" spid="">
              <p:embed/>
              <p:pic>
                <p:nvPicPr>
                  <p:cNvPr id="1184"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185" name="Picture 4" descr=""/>
          <p:cNvPicPr/>
          <p:nvPr/>
        </p:nvPicPr>
        <p:blipFill>
          <a:blip r:embed="rId4"/>
          <a:stretch/>
        </p:blipFill>
        <p:spPr>
          <a:xfrm>
            <a:off x="10698120" y="6001200"/>
            <a:ext cx="1172880" cy="600480"/>
          </a:xfrm>
          <a:prstGeom prst="rect">
            <a:avLst/>
          </a:prstGeom>
          <a:noFill/>
          <a:ln w="0">
            <a:noFill/>
          </a:ln>
        </p:spPr>
      </p:pic>
      <p:sp>
        <p:nvSpPr>
          <p:cNvPr id="1186" name="Rectangle 6"/>
          <p:cNvSpPr/>
          <p:nvPr/>
        </p:nvSpPr>
        <p:spPr>
          <a:xfrm>
            <a:off x="0" y="0"/>
            <a:ext cx="12191760" cy="6068160"/>
          </a:xfrm>
          <a:prstGeom prst="rect">
            <a:avLst/>
          </a:prstGeom>
          <a:solidFill>
            <a:srgbClr val="eef3fb"/>
          </a:solidFill>
          <a:ln w="12600">
            <a:noFill/>
          </a:ln>
        </p:spPr>
        <p:style>
          <a:lnRef idx="0"/>
          <a:fillRef idx="0"/>
          <a:effectRef idx="0"/>
          <a:fontRef idx="minor"/>
        </p:style>
        <p:txBody>
          <a:bodyPr lIns="90000" rIns="90000" tIns="45000" bIns="45000" anchor="ctr">
            <a:noAutofit/>
          </a:bodyPr>
          <a:p>
            <a:endParaRPr b="0" lang="en-GB" sz="1870" strike="noStrike" u="none">
              <a:solidFill>
                <a:schemeClr val="lt1"/>
              </a:solidFill>
              <a:effectLst/>
              <a:uFillTx/>
              <a:latin typeface="Verdana"/>
            </a:endParaRPr>
          </a:p>
        </p:txBody>
      </p:sp>
      <p:pic>
        <p:nvPicPr>
          <p:cNvPr id="1187" name="Graphic 14" descr=""/>
          <p:cNvPicPr/>
          <p:nvPr/>
        </p:nvPicPr>
        <p:blipFill>
          <a:blip r:embed="rId5">
            <a:extLst>
              <a:ext uri="{96DAC541-7B7A-43D3-8B79-37D633B846F1}">
                <asvg:svgBlip xmlns:asvg="http://schemas.microsoft.com/office/drawing/2016/SVG/main" r:embed="rId6"/>
              </a:ext>
            </a:extLst>
          </a:blip>
          <a:stretch/>
        </p:blipFill>
        <p:spPr>
          <a:xfrm>
            <a:off x="580320" y="1723320"/>
            <a:ext cx="4204800" cy="4106520"/>
          </a:xfrm>
          <a:prstGeom prst="rect">
            <a:avLst/>
          </a:prstGeom>
          <a:noFill/>
          <a:ln w="0">
            <a:noFill/>
          </a:ln>
        </p:spPr>
      </p:pic>
      <p:sp>
        <p:nvSpPr>
          <p:cNvPr id="1188" name="PlaceHolder 1"/>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189" name="PlaceHolder 2"/>
          <p:cNvSpPr>
            <a:spLocks noGrp="1"/>
          </p:cNvSpPr>
          <p:nvPr>
            <p:ph type="body"/>
          </p:nvPr>
        </p:nvSpPr>
        <p:spPr>
          <a:xfrm>
            <a:off x="5277600" y="1701720"/>
            <a:ext cx="6338160" cy="4366440"/>
          </a:xfrm>
          <a:prstGeom prst="rect">
            <a:avLst/>
          </a:prstGeom>
          <a:noFill/>
          <a:ln w="0">
            <a:noFill/>
          </a:ln>
        </p:spPr>
        <p:txBody>
          <a:bodyPr lIns="0" rIns="0" tIns="0" bIns="0" anchor="t">
            <a:noAutofit/>
          </a:bodyPr>
          <a:p>
            <a:pPr marL="432000" indent="-324000" defTabSz="914400">
              <a:lnSpc>
                <a:spcPct val="113000"/>
              </a:lnSpc>
              <a:spcBef>
                <a:spcPts val="1599"/>
              </a:spcBef>
              <a:buClr>
                <a:srgbClr val="000000"/>
              </a:buClr>
              <a:buSzPct val="45000"/>
              <a:buFont typeface="Wingdings" charset="2"/>
              <a:buChar char=""/>
            </a:pPr>
            <a:r>
              <a:rPr b="0" lang="en-GB" sz="1870" strike="noStrike" u="none">
                <a:solidFill>
                  <a:schemeClr val="dk1"/>
                </a:solidFill>
                <a:effectLst/>
                <a:uFillTx/>
                <a:latin typeface="Verdana"/>
              </a:rPr>
              <a:t>Click to add text or object</a:t>
            </a:r>
            <a:endParaRPr b="0" lang="en-US" sz="1870" strike="noStrike" u="none">
              <a:solidFill>
                <a:schemeClr val="dk1"/>
              </a:solidFill>
              <a:effectLst/>
              <a:uFillTx/>
              <a:latin typeface="Verdana"/>
            </a:endParaRPr>
          </a:p>
          <a:p>
            <a:pPr lvl="1" marL="864000" indent="-324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2</a:t>
            </a:r>
            <a:endParaRPr b="0" lang="en-US" sz="1870" strike="noStrike" u="none">
              <a:solidFill>
                <a:schemeClr val="dk1"/>
              </a:solidFill>
              <a:effectLst/>
              <a:uFillTx/>
              <a:latin typeface="Verdana"/>
            </a:endParaRPr>
          </a:p>
          <a:p>
            <a:pPr lvl="2" marL="1296000" indent="-288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3</a:t>
            </a:r>
            <a:endParaRPr b="0" lang="en-US" sz="1870" strike="noStrike" u="none">
              <a:solidFill>
                <a:schemeClr val="dk1"/>
              </a:solidFill>
              <a:effectLst/>
              <a:uFillTx/>
              <a:latin typeface="Verdana"/>
            </a:endParaRPr>
          </a:p>
          <a:p>
            <a:pPr lvl="3" marL="1728000" indent="-216000" defTabSz="914400">
              <a:lnSpc>
                <a:spcPct val="100000"/>
              </a:lnSpc>
              <a:spcBef>
                <a:spcPts val="499"/>
              </a:spcBef>
              <a:buClr>
                <a:srgbClr val="000000"/>
              </a:buClr>
              <a:buSzPct val="75000"/>
              <a:buFont typeface="Symbol" charset="2"/>
              <a:buChar char=""/>
            </a:pPr>
            <a:r>
              <a:rPr b="0" lang="en-GB" sz="1870" strike="noStrike" u="none">
                <a:solidFill>
                  <a:schemeClr val="dk1"/>
                </a:solidFill>
                <a:effectLst/>
                <a:uFillTx/>
                <a:latin typeface="Verdana"/>
              </a:rPr>
              <a:t>Text level 4</a:t>
            </a:r>
            <a:endParaRPr b="0" lang="en-US" sz="1870" strike="noStrike" u="none">
              <a:solidFill>
                <a:schemeClr val="dk1"/>
              </a:solidFill>
              <a:effectLst/>
              <a:uFillTx/>
              <a:latin typeface="Verdana"/>
            </a:endParaRPr>
          </a:p>
          <a:p>
            <a:pPr lvl="4" marL="2160000" indent="-216000" defTabSz="914400">
              <a:lnSpc>
                <a:spcPct val="100000"/>
              </a:lnSpc>
              <a:spcBef>
                <a:spcPts val="499"/>
              </a:spcBef>
              <a:buClr>
                <a:srgbClr val="000000"/>
              </a:buClr>
              <a:buSzPct val="45000"/>
              <a:buFont typeface="Wingdings" charset="2"/>
              <a:buChar char=""/>
            </a:pPr>
            <a:r>
              <a:rPr b="0" lang="en-GB" sz="1870" strike="noStrike" u="none">
                <a:solidFill>
                  <a:schemeClr val="dk1"/>
                </a:solidFill>
                <a:effectLst/>
                <a:uFillTx/>
                <a:latin typeface="Verdana"/>
              </a:rPr>
              <a:t>Text level 5</a:t>
            </a:r>
            <a:endParaRPr b="0" lang="en-US" sz="1870" strike="noStrike" u="none">
              <a:solidFill>
                <a:schemeClr val="dk1"/>
              </a:solidFill>
              <a:effectLst/>
              <a:uFillTx/>
              <a:latin typeface="Verdana"/>
            </a:endParaRPr>
          </a:p>
        </p:txBody>
      </p:sp>
      <p:sp>
        <p:nvSpPr>
          <p:cNvPr id="1190" name="PlaceHolder 3"/>
          <p:cNvSpPr>
            <a:spLocks noGrp="1"/>
          </p:cNvSpPr>
          <p:nvPr>
            <p:ph type="dt" idx="165"/>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191" name="PlaceHolder 4"/>
          <p:cNvSpPr>
            <a:spLocks noGrp="1"/>
          </p:cNvSpPr>
          <p:nvPr>
            <p:ph type="ftr" idx="166"/>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192" name="PlaceHolder 5"/>
          <p:cNvSpPr>
            <a:spLocks noGrp="1"/>
          </p:cNvSpPr>
          <p:nvPr>
            <p:ph type="sldNum" idx="167"/>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17581A01-61DE-4397-8A0F-3AFB0C30BC47}"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
        <p:nvSpPr>
          <p:cNvPr id="1193" name="PlaceHolder 6"/>
          <p:cNvSpPr>
            <a:spLocks noGrp="1"/>
          </p:cNvSpPr>
          <p:nvPr>
            <p:ph type="body"/>
          </p:nvPr>
        </p:nvSpPr>
        <p:spPr>
          <a:xfrm>
            <a:off x="754200" y="1893240"/>
            <a:ext cx="3856680" cy="3766680"/>
          </a:xfrm>
          <a:prstGeom prst="rect">
            <a:avLst/>
          </a:prstGeom>
          <a:solidFill>
            <a:schemeClr val="dk1">
              <a:lumMod val="20000"/>
              <a:lumOff val="80000"/>
            </a:schemeClr>
          </a:solidFill>
          <a:ln w="0">
            <a:noFill/>
          </a:ln>
        </p:spPr>
        <p:txBody>
          <a:bodyPr lIns="90000" rIns="90000" tIns="396000" bIns="45000" anchor="t">
            <a:noAutofit/>
          </a:bodyPr>
          <a:p>
            <a:pPr indent="0" algn="ctr" defTabSz="914400">
              <a:lnSpc>
                <a:spcPct val="100000"/>
              </a:lnSpc>
              <a:buNone/>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Tree>
  </p:cSld>
  <p:clrMap bg1="lt1" tx1="dk1" bg2="lt2" tx2="dk2" accent1="accent1" accent2="accent2" accent3="accent3" accent4="accent4" accent5="accent5" accent6="accent6" hlink="hlink" folHlink="folHlink"/>
  <p:sldLayoutIdLst>
    <p:sldLayoutId id="2147483845" r:id="rId7"/>
  </p:sldLayoutIdLst>
</p:sldMaster>
</file>

<file path=ppt/slideMasters/slideMaster9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196" name="think-cell data - do not delete"/>
          <p:cNvGraphicFramePr/>
          <p:nvPr/>
        </p:nvGraphicFramePr>
        <p:xfrm>
          <a:off x="1440" y="1440"/>
          <a:ext cx="1080" cy="1080"/>
        </p:xfrm>
        <a:graphic>
          <a:graphicData uri="http://schemas.openxmlformats.org/presentationml/2006/ole">
            <p:oleObj r:id="rId2" spid="">
              <p:embed/>
              <p:pic>
                <p:nvPicPr>
                  <p:cNvPr id="1197" name="think-cell data - do not delete" descr=""/>
                  <p:cNvPicPr/>
                  <p:nvPr/>
                </p:nvPicPr>
                <p:blipFill>
                  <a:blip r:embed="rId3"/>
                  <a:stretch/>
                </p:blipFill>
                <p:spPr>
                  <a:xfrm>
                    <a:off x="1440" y="1440"/>
                    <a:ext cx="1080" cy="1080"/>
                  </a:xfrm>
                  <a:prstGeom prst="rect">
                    <a:avLst/>
                  </a:prstGeom>
                  <a:noFill/>
                  <a:ln w="0">
                    <a:noFill/>
                  </a:ln>
                </p:spPr>
              </p:pic>
            </p:oleObj>
          </a:graphicData>
        </a:graphic>
      </p:graphicFrame>
      <p:pic>
        <p:nvPicPr>
          <p:cNvPr id="1198" name="Picture 4" descr=""/>
          <p:cNvPicPr/>
          <p:nvPr/>
        </p:nvPicPr>
        <p:blipFill>
          <a:blip r:embed="rId4"/>
          <a:stretch/>
        </p:blipFill>
        <p:spPr>
          <a:xfrm>
            <a:off x="10698120" y="6001200"/>
            <a:ext cx="1172880" cy="600480"/>
          </a:xfrm>
          <a:prstGeom prst="rect">
            <a:avLst/>
          </a:prstGeom>
          <a:noFill/>
          <a:ln w="0">
            <a:noFill/>
          </a:ln>
        </p:spPr>
      </p:pic>
      <p:sp>
        <p:nvSpPr>
          <p:cNvPr id="1199" name="PlaceHolder 1"/>
          <p:cNvSpPr>
            <a:spLocks noGrp="1"/>
          </p:cNvSpPr>
          <p:nvPr>
            <p:ph type="body"/>
          </p:nvPr>
        </p:nvSpPr>
        <p:spPr>
          <a:xfrm>
            <a:off x="580320" y="1701720"/>
            <a:ext cx="4367520" cy="4366440"/>
          </a:xfrm>
          <a:prstGeom prst="rect">
            <a:avLst/>
          </a:prstGeom>
          <a:solidFill>
            <a:schemeClr val="dk1">
              <a:lumMod val="20000"/>
              <a:lumOff val="80000"/>
            </a:schemeClr>
          </a:solidFill>
          <a:ln w="0">
            <a:noFill/>
          </a:ln>
        </p:spPr>
        <p:txBody>
          <a:bodyPr lIns="90000" rIns="90000" tIns="396000" bIns="45000" anchor="t">
            <a:noAutofit/>
          </a:bodyPr>
          <a:p>
            <a:pPr marL="432000" indent="-324000" algn="ctr" defTabSz="914400">
              <a:lnSpc>
                <a:spcPct val="100000"/>
              </a:lnSpc>
              <a:buClr>
                <a:srgbClr val="000000"/>
              </a:buClr>
              <a:buSzPct val="45000"/>
              <a:buFont typeface="Wingdings" charset="2"/>
              <a:buChar char=""/>
              <a:tabLst>
                <a:tab algn="l" pos="0"/>
              </a:tabLst>
            </a:pPr>
            <a:r>
              <a:rPr b="0" lang="en-US" sz="1800" strike="noStrike" u="none">
                <a:solidFill>
                  <a:schemeClr val="dk1"/>
                </a:solidFill>
                <a:effectLst/>
                <a:uFillTx/>
                <a:latin typeface="Verdana"/>
              </a:rPr>
              <a:t>Click icon to add picture</a:t>
            </a:r>
            <a:endParaRPr b="0" lang="en-US" sz="1800" strike="noStrike" u="none">
              <a:solidFill>
                <a:schemeClr val="dk1"/>
              </a:solidFill>
              <a:effectLst/>
              <a:uFillTx/>
              <a:latin typeface="Verdana"/>
            </a:endParaRPr>
          </a:p>
        </p:txBody>
      </p:sp>
      <p:sp>
        <p:nvSpPr>
          <p:cNvPr id="1200" name="Text Placeholder 6"/>
          <p:cNvSpPr/>
          <p:nvPr/>
        </p:nvSpPr>
        <p:spPr>
          <a:xfrm>
            <a:off x="4459680" y="2322000"/>
            <a:ext cx="7156080" cy="3536640"/>
          </a:xfrm>
          <a:prstGeom prst="roundRect">
            <a:avLst>
              <a:gd name="adj" fmla="val 7384"/>
            </a:avLst>
          </a:prstGeom>
          <a:solidFill>
            <a:srgbClr val="74bde9"/>
          </a:solidFill>
          <a:ln w="0">
            <a:noFill/>
          </a:ln>
        </p:spPr>
        <p:style>
          <a:lnRef idx="0"/>
          <a:fillRef idx="0"/>
          <a:effectRef idx="0"/>
          <a:fontRef idx="minor"/>
        </p:style>
        <p:txBody>
          <a:bodyPr lIns="180000" rIns="180000" tIns="288000" bIns="180000" anchor="t">
            <a:noAutofit/>
          </a:bodyPr>
          <a:p>
            <a:pPr marL="235080" indent="-235080" defTabSz="914400">
              <a:lnSpc>
                <a:spcPct val="113000"/>
              </a:lnSpc>
              <a:spcBef>
                <a:spcPts val="1599"/>
              </a:spcBef>
              <a:buClr>
                <a:srgbClr val="ffffff"/>
              </a:buClr>
              <a:buFont typeface="Arial"/>
              <a:buChar char="•"/>
            </a:pPr>
            <a:r>
              <a:rPr b="0" lang="en-US" sz="1870" strike="noStrike" u="none">
                <a:solidFill>
                  <a:schemeClr val="lt1"/>
                </a:solidFill>
                <a:effectLst/>
                <a:uFillTx/>
                <a:latin typeface="Verdana"/>
              </a:rPr>
              <a:t>Click to edit Master text styles</a:t>
            </a:r>
            <a:endParaRPr b="0" lang="en-US" sz="1870" strike="noStrike" u="none">
              <a:solidFill>
                <a:srgbClr val="000000"/>
              </a:solidFill>
              <a:effectLst/>
              <a:uFillTx/>
              <a:latin typeface="Arial"/>
            </a:endParaRPr>
          </a:p>
          <a:p>
            <a:pPr lvl="1" marL="48060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Second level</a:t>
            </a:r>
            <a:endParaRPr b="0" lang="en-US" sz="1870" strike="noStrike" u="none">
              <a:solidFill>
                <a:srgbClr val="000000"/>
              </a:solidFill>
              <a:effectLst/>
              <a:uFillTx/>
              <a:latin typeface="Arial"/>
            </a:endParaRPr>
          </a:p>
          <a:p>
            <a:pPr lvl="2" marL="71532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Third level</a:t>
            </a:r>
            <a:endParaRPr b="0" lang="en-US" sz="1870" strike="noStrike" u="none">
              <a:solidFill>
                <a:srgbClr val="000000"/>
              </a:solidFill>
              <a:effectLst/>
              <a:uFillTx/>
              <a:latin typeface="Arial"/>
            </a:endParaRPr>
          </a:p>
          <a:p>
            <a:pPr lvl="3" marL="96084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Fourth level</a:t>
            </a:r>
            <a:endParaRPr b="0" lang="en-US" sz="1870" strike="noStrike" u="none">
              <a:solidFill>
                <a:srgbClr val="000000"/>
              </a:solidFill>
              <a:effectLst/>
              <a:uFillTx/>
              <a:latin typeface="Arial"/>
            </a:endParaRPr>
          </a:p>
          <a:p>
            <a:pPr lvl="4" marL="1195920" indent="-228600" defTabSz="914400">
              <a:lnSpc>
                <a:spcPct val="100000"/>
              </a:lnSpc>
              <a:spcBef>
                <a:spcPts val="499"/>
              </a:spcBef>
              <a:buClr>
                <a:srgbClr val="ffffff"/>
              </a:buClr>
              <a:buFont typeface="Arial"/>
              <a:buChar char="•"/>
            </a:pPr>
            <a:r>
              <a:rPr b="0" lang="en-US" sz="1870" strike="noStrike" u="none">
                <a:solidFill>
                  <a:schemeClr val="lt1"/>
                </a:solidFill>
                <a:effectLst/>
                <a:uFillTx/>
                <a:latin typeface="Verdana"/>
              </a:rPr>
              <a:t>Fifth level</a:t>
            </a:r>
            <a:endParaRPr b="0" lang="en-US" sz="1870" strike="noStrike" u="none">
              <a:solidFill>
                <a:srgbClr val="000000"/>
              </a:solidFill>
              <a:effectLst/>
              <a:uFillTx/>
              <a:latin typeface="Arial"/>
            </a:endParaRPr>
          </a:p>
        </p:txBody>
      </p:sp>
      <p:sp>
        <p:nvSpPr>
          <p:cNvPr id="1201" name="PlaceHolder 2"/>
          <p:cNvSpPr>
            <a:spLocks noGrp="1"/>
          </p:cNvSpPr>
          <p:nvPr>
            <p:ph type="title"/>
          </p:nvPr>
        </p:nvSpPr>
        <p:spPr>
          <a:xfrm>
            <a:off x="580320" y="548280"/>
            <a:ext cx="11035440" cy="1036440"/>
          </a:xfrm>
          <a:prstGeom prst="rect">
            <a:avLst/>
          </a:prstGeom>
          <a:noFill/>
          <a:ln w="0">
            <a:noFill/>
          </a:ln>
        </p:spPr>
        <p:txBody>
          <a:bodyPr lIns="0" rIns="0" tIns="0" bIns="0" anchor="t">
            <a:noAutofit/>
          </a:bodyPr>
          <a:p>
            <a:pPr indent="0" defTabSz="914400">
              <a:lnSpc>
                <a:spcPct val="90000"/>
              </a:lnSpc>
              <a:buNone/>
            </a:pPr>
            <a:r>
              <a:rPr b="0" lang="en-GB" sz="2660" strike="noStrike" u="none">
                <a:solidFill>
                  <a:schemeClr val="accent1"/>
                </a:solidFill>
                <a:effectLst/>
                <a:uFillTx/>
                <a:latin typeface="Verdana"/>
              </a:rPr>
              <a:t>Click to add title</a:t>
            </a:r>
            <a:endParaRPr b="0" lang="en-US" sz="2660" strike="noStrike" u="none">
              <a:solidFill>
                <a:schemeClr val="dk1"/>
              </a:solidFill>
              <a:effectLst/>
              <a:uFillTx/>
              <a:latin typeface="Verdana"/>
            </a:endParaRPr>
          </a:p>
        </p:txBody>
      </p:sp>
      <p:sp>
        <p:nvSpPr>
          <p:cNvPr id="1202" name="PlaceHolder 3"/>
          <p:cNvSpPr>
            <a:spLocks noGrp="1"/>
          </p:cNvSpPr>
          <p:nvPr>
            <p:ph type="dt" idx="168"/>
          </p:nvPr>
        </p:nvSpPr>
        <p:spPr>
          <a:xfrm>
            <a:off x="10182960" y="6491520"/>
            <a:ext cx="512640" cy="102240"/>
          </a:xfrm>
          <a:prstGeom prst="rect">
            <a:avLst/>
          </a:prstGeom>
          <a:noFill/>
          <a:ln w="0">
            <a:noFill/>
          </a:ln>
        </p:spPr>
        <p:txBody>
          <a:bodyPr lIns="0" rIns="0" tIns="0" bIns="0" anchor="ctr">
            <a:noAutofit/>
          </a:bodyPr>
          <a:lstStyle>
            <a:lvl1pPr indent="0" algn="r" defTabSz="914400">
              <a:lnSpc>
                <a:spcPct val="100000"/>
              </a:lnSpc>
              <a:buNone/>
              <a:defRPr b="0" lang="en-GB" sz="670" strike="noStrike" u="none">
                <a:solidFill>
                  <a:schemeClr val="dk1">
                    <a:tint val="75000"/>
                  </a:schemeClr>
                </a:solidFill>
                <a:effectLst/>
                <a:uFillTx/>
                <a:latin typeface="Verdana"/>
              </a:defRPr>
            </a:lvl1pPr>
          </a:lstStyle>
          <a:p>
            <a:pPr indent="0" algn="r" defTabSz="914400">
              <a:lnSpc>
                <a:spcPct val="100000"/>
              </a:lnSpc>
              <a:buNone/>
            </a:pPr>
            <a:r>
              <a:rPr b="0" lang="en-GB" sz="670" strike="noStrike" u="none">
                <a:solidFill>
                  <a:schemeClr val="dk1">
                    <a:tint val="75000"/>
                  </a:schemeClr>
                </a:solidFill>
                <a:effectLst/>
                <a:uFillTx/>
                <a:latin typeface="Verdana"/>
              </a:rPr>
              <a:t>&lt;日期/时间&gt;</a:t>
            </a:r>
            <a:endParaRPr b="0" lang="en-US" sz="670" strike="noStrike" u="none">
              <a:solidFill>
                <a:srgbClr val="000000"/>
              </a:solidFill>
              <a:effectLst/>
              <a:uFillTx/>
              <a:latin typeface="Times New Roman"/>
            </a:endParaRPr>
          </a:p>
        </p:txBody>
      </p:sp>
      <p:sp>
        <p:nvSpPr>
          <p:cNvPr id="1203" name="PlaceHolder 4"/>
          <p:cNvSpPr>
            <a:spLocks noGrp="1"/>
          </p:cNvSpPr>
          <p:nvPr>
            <p:ph type="ftr" idx="169"/>
          </p:nvPr>
        </p:nvSpPr>
        <p:spPr>
          <a:xfrm>
            <a:off x="848880" y="6491520"/>
            <a:ext cx="165168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r>
              <a:rPr b="0" lang="en-GB" sz="670" strike="noStrike" u="none">
                <a:solidFill>
                  <a:schemeClr val="dk1">
                    <a:tint val="75000"/>
                  </a:schemeClr>
                </a:solidFill>
                <a:effectLst/>
                <a:uFillTx/>
                <a:latin typeface="Verdana"/>
              </a:rPr>
              <a:t>&lt;页脚&gt;</a:t>
            </a:r>
            <a:endParaRPr b="0" lang="en-US" sz="670" strike="noStrike" u="none">
              <a:solidFill>
                <a:srgbClr val="000000"/>
              </a:solidFill>
              <a:effectLst/>
              <a:uFillTx/>
              <a:latin typeface="Times New Roman"/>
            </a:endParaRPr>
          </a:p>
        </p:txBody>
      </p:sp>
      <p:sp>
        <p:nvSpPr>
          <p:cNvPr id="1204" name="PlaceHolder 5"/>
          <p:cNvSpPr>
            <a:spLocks noGrp="1"/>
          </p:cNvSpPr>
          <p:nvPr>
            <p:ph type="sldNum" idx="170"/>
          </p:nvPr>
        </p:nvSpPr>
        <p:spPr>
          <a:xfrm>
            <a:off x="580320" y="6491520"/>
            <a:ext cx="147240" cy="102240"/>
          </a:xfrm>
          <a:prstGeom prst="rect">
            <a:avLst/>
          </a:prstGeom>
          <a:noFill/>
          <a:ln w="0">
            <a:noFill/>
          </a:ln>
        </p:spPr>
        <p:txBody>
          <a:bodyPr lIns="0" rIns="0" tIns="0" bIns="0" anchor="ctr">
            <a:noAutofit/>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DCF5205A-3302-4B04-9FB4-3C18F9F2B9B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847" r:id="rId5"/>
  </p:sldLayoutIdLst>
</p:sldMaster>
</file>

<file path=ppt/slides/_rels/slide1.xml.rels><?xml version='1.0' encoding='UTF-8' standalone='yes'?>
<Relationships xmlns="http://schemas.openxmlformats.org/package/2006/relationships"><Relationship Id="rId1" Type="http://schemas.openxmlformats.org/officeDocument/2006/relationships/image" Target="../media/image146.jpeg"/><Relationship Id="rId2" Type="http://schemas.openxmlformats.org/officeDocument/2006/relationships/image" Target="../media/image78.png"/><Relationship Id="rId3" Type="http://schemas.openxmlformats.org/officeDocument/2006/relationships/slideLayout" Target="../slideLayouts/slideLayout257.xml"/></Relationships>
</file>

<file path=ppt/slides/_rels/slide10.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image" Target="../media/image161.png"/><Relationship Id="rId8" Type="http://schemas.openxmlformats.org/officeDocument/2006/relationships/image" Target="../media/image162.png"/><Relationship Id="rId9" Type="http://schemas.openxmlformats.org/officeDocument/2006/relationships/image" Target="../media/image163.png"/><Relationship Id="rId10" Type="http://schemas.openxmlformats.org/officeDocument/2006/relationships/image" Target="../media/image164.png"/><Relationship Id="rId11" Type="http://schemas.openxmlformats.org/officeDocument/2006/relationships/image" Target="../media/image155.png"/><Relationship Id="rId12" Type="http://schemas.openxmlformats.org/officeDocument/2006/relationships/slideLayout" Target="../slideLayouts/slideLayout139.xml"/><Relationship Id="rId1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chart" Target="../charts/chart5.xml"/><Relationship Id="rId4" Type="http://schemas.openxmlformats.org/officeDocument/2006/relationships/image" Target="../media/image155.png"/><Relationship Id="rId5" Type="http://schemas.openxmlformats.org/officeDocument/2006/relationships/slideLayout" Target="../slideLayouts/slideLayout139.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chart" Target="../charts/chart6.xml"/><Relationship Id="rId4" Type="http://schemas.openxmlformats.org/officeDocument/2006/relationships/chart" Target="../charts/chart7.xml"/><Relationship Id="rId5" Type="http://schemas.openxmlformats.org/officeDocument/2006/relationships/image" Target="../media/image155.png"/><Relationship Id="rId6" Type="http://schemas.openxmlformats.org/officeDocument/2006/relationships/slideLayout" Target="../slideLayouts/slideLayout139.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 Id="rId9" Type="http://schemas.openxmlformats.org/officeDocument/2006/relationships/image" Target="../media/image171.png"/><Relationship Id="rId10" Type="http://schemas.openxmlformats.org/officeDocument/2006/relationships/image" Target="../media/image172.png"/><Relationship Id="rId11" Type="http://schemas.openxmlformats.org/officeDocument/2006/relationships/image" Target="../media/image173.png"/><Relationship Id="rId12" Type="http://schemas.openxmlformats.org/officeDocument/2006/relationships/image" Target="../media/image171.png"/><Relationship Id="rId13" Type="http://schemas.openxmlformats.org/officeDocument/2006/relationships/image" Target="../media/image173.png"/><Relationship Id="rId14" Type="http://schemas.openxmlformats.org/officeDocument/2006/relationships/image" Target="../media/image171.png"/><Relationship Id="rId15" Type="http://schemas.openxmlformats.org/officeDocument/2006/relationships/image" Target="../media/image173.png"/><Relationship Id="rId16" Type="http://schemas.openxmlformats.org/officeDocument/2006/relationships/image" Target="../media/image169.png"/><Relationship Id="rId17" Type="http://schemas.openxmlformats.org/officeDocument/2006/relationships/image" Target="../media/image173.png"/><Relationship Id="rId18" Type="http://schemas.openxmlformats.org/officeDocument/2006/relationships/image" Target="../media/image171.png"/><Relationship Id="rId19" Type="http://schemas.openxmlformats.org/officeDocument/2006/relationships/image" Target="../media/image155.png"/><Relationship Id="rId20" Type="http://schemas.openxmlformats.org/officeDocument/2006/relationships/slideLayout" Target="../slideLayouts/slideLayout139.xml"/></Relationships>
</file>

<file path=ppt/slides/_rels/slide14.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chart" Target="../charts/chart8.xml"/><Relationship Id="rId4" Type="http://schemas.openxmlformats.org/officeDocument/2006/relationships/chart" Target="../charts/chart9.xml"/><Relationship Id="rId5" Type="http://schemas.openxmlformats.org/officeDocument/2006/relationships/chart" Target="../charts/chart10.xml"/><Relationship Id="rId6" Type="http://schemas.openxmlformats.org/officeDocument/2006/relationships/chart" Target="../charts/chart11.xml"/><Relationship Id="rId7" Type="http://schemas.openxmlformats.org/officeDocument/2006/relationships/image" Target="../media/image154.jpeg"/><Relationship Id="rId8" Type="http://schemas.openxmlformats.org/officeDocument/2006/relationships/slideLayout" Target="../slideLayouts/slideLayout135.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54.jpeg"/><Relationship Id="rId3"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175.jpeg"/><Relationship Id="rId4" Type="http://schemas.openxmlformats.org/officeDocument/2006/relationships/slideLayout" Target="../slideLayouts/slideLayout14.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180.png"/><Relationship Id="rId8" Type="http://schemas.openxmlformats.org/officeDocument/2006/relationships/slideLayout" Target="../slideLayouts/slideLayout163.xml"/><Relationship Id="rId9"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7.wmf"/><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image" Target="../media/image184.png"/><Relationship Id="rId7" Type="http://schemas.openxmlformats.org/officeDocument/2006/relationships/slideLayout" Target="../slideLayouts/slideLayout165.xml"/><Relationship Id="rId8"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slideLayout" Target="../slideLayouts/slideLayout304.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jpeg"/><Relationship Id="rId3" Type="http://schemas.openxmlformats.org/officeDocument/2006/relationships/slideLayout" Target="../slideLayouts/slideLayout165.xml"/></Relationships>
</file>

<file path=ppt/slides/_rels/slide21.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188.png"/><Relationship Id="rId4" Type="http://schemas.openxmlformats.org/officeDocument/2006/relationships/slideLayout" Target="../slideLayouts/slideLayout165.xml"/></Relationships>
</file>

<file path=ppt/slides/_rels/slide22.xml.rels><?xml version='1.0' encoding='UTF-8' standalone='yes'?>
<Relationships xmlns="http://schemas.openxmlformats.org/package/2006/relationships"><Relationship Id="rId1" Type="http://schemas.openxmlformats.org/officeDocument/2006/relationships/image" Target="../media/image189.jpeg"/><Relationship Id="rId2" Type="http://schemas.openxmlformats.org/officeDocument/2006/relationships/image" Target="../media/image190.jpeg"/><Relationship Id="rId3" Type="http://schemas.openxmlformats.org/officeDocument/2006/relationships/image" Target="../media/image191.jpeg"/><Relationship Id="rId4" Type="http://schemas.openxmlformats.org/officeDocument/2006/relationships/image" Target="../media/image192.jpeg"/><Relationship Id="rId5" Type="http://schemas.openxmlformats.org/officeDocument/2006/relationships/image" Target="../media/image193.png"/><Relationship Id="rId6" Type="http://schemas.openxmlformats.org/officeDocument/2006/relationships/image" Target="../media/image194.svg"/><Relationship Id="rId7" Type="http://schemas.openxmlformats.org/officeDocument/2006/relationships/slideLayout" Target="../slideLayouts/slideLayout447.xml"/><Relationship Id="rId8"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195.png"/><Relationship Id="rId4" Type="http://schemas.openxmlformats.org/officeDocument/2006/relationships/image" Target="../media/image196.jpeg"/><Relationship Id="rId5" Type="http://schemas.openxmlformats.org/officeDocument/2006/relationships/image" Target="../media/image197.jpeg"/><Relationship Id="rId6" Type="http://schemas.openxmlformats.org/officeDocument/2006/relationships/image" Target="../media/image198.png"/><Relationship Id="rId7" Type="http://schemas.openxmlformats.org/officeDocument/2006/relationships/image" Target="../media/image199.png"/><Relationship Id="rId8" Type="http://schemas.openxmlformats.org/officeDocument/2006/relationships/image" Target="../media/image200.png"/><Relationship Id="rId9" Type="http://schemas.openxmlformats.org/officeDocument/2006/relationships/image" Target="../media/image201.png"/><Relationship Id="rId10" Type="http://schemas.openxmlformats.org/officeDocument/2006/relationships/image" Target="../media/image202.png"/><Relationship Id="rId1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7.wmf"/><Relationship Id="rId3" Type="http://schemas.openxmlformats.org/officeDocument/2006/relationships/image" Target="../media/image203.jpe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slideLayout" Target="../slideLayouts/slideLayout121.xml"/><Relationship Id="rId8"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image" Target="../media/image209.svg"/><Relationship Id="rId4" Type="http://schemas.openxmlformats.org/officeDocument/2006/relationships/slideLayout" Target="../slideLayouts/slideLayout404.xml"/></Relationships>
</file>

<file path=ppt/slides/_rels/slide26.xml.rels><?xml version='1.0' encoding='UTF-8' standalone='yes'?>
<Relationships xmlns="http://schemas.openxmlformats.org/package/2006/relationships"><Relationship Id="rId1" Type="http://schemas.openxmlformats.org/officeDocument/2006/relationships/image" Target="../media/image210.jpeg"/><Relationship Id="rId2" Type="http://schemas.openxmlformats.org/officeDocument/2006/relationships/slideLayout" Target="../slideLayouts/slideLayout386.xml"/></Relationships>
</file>

<file path=ppt/slides/_rels/slide27.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211.png"/><Relationship Id="rId4" Type="http://schemas.openxmlformats.org/officeDocument/2006/relationships/image" Target="../media/image212.png"/><Relationship Id="rId5" Type="http://schemas.openxmlformats.org/officeDocument/2006/relationships/image" Target="../media/image213.png"/><Relationship Id="rId6" Type="http://schemas.openxmlformats.org/officeDocument/2006/relationships/image" Target="../media/image214.png"/><Relationship Id="rId7" Type="http://schemas.openxmlformats.org/officeDocument/2006/relationships/image" Target="../media/image215.png"/><Relationship Id="rId8" Type="http://schemas.openxmlformats.org/officeDocument/2006/relationships/slideLayout" Target="../slideLayouts/slideLayout404.xml"/><Relationship Id="rId9"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jpeg"/><Relationship Id="rId3" Type="http://schemas.openxmlformats.org/officeDocument/2006/relationships/image" Target="../media/image218.jpeg"/><Relationship Id="rId4" Type="http://schemas.openxmlformats.org/officeDocument/2006/relationships/image" Target="../media/image219.jpeg"/><Relationship Id="rId5" Type="http://schemas.openxmlformats.org/officeDocument/2006/relationships/image" Target="../media/image220.jpeg"/><Relationship Id="rId6" Type="http://schemas.openxmlformats.org/officeDocument/2006/relationships/image" Target="../media/image221.png"/><Relationship Id="rId7" Type="http://schemas.openxmlformats.org/officeDocument/2006/relationships/slideLayout" Target="../slideLayouts/slideLayout404.xml"/><Relationship Id="rId8"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22.jpeg"/><Relationship Id="rId2" Type="http://schemas.openxmlformats.org/officeDocument/2006/relationships/image" Target="../media/image223.jpeg"/><Relationship Id="rId3" Type="http://schemas.openxmlformats.org/officeDocument/2006/relationships/image" Target="../media/image224.jpeg"/><Relationship Id="rId4" Type="http://schemas.openxmlformats.org/officeDocument/2006/relationships/image" Target="../media/image225.jpeg"/><Relationship Id="rId5" Type="http://schemas.openxmlformats.org/officeDocument/2006/relationships/slideLayout" Target="../slideLayouts/slideLayout404.xml"/></Relationships>
</file>

<file path=ppt/slides/_rels/slide3.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147.png"/><Relationship Id="rId4" Type="http://schemas.openxmlformats.org/officeDocument/2006/relationships/slideLayout" Target="../slideLayouts/slideLayout337.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226.jpeg"/><Relationship Id="rId2" Type="http://schemas.openxmlformats.org/officeDocument/2006/relationships/image" Target="../media/image227.png"/><Relationship Id="rId3" Type="http://schemas.openxmlformats.org/officeDocument/2006/relationships/image" Target="../media/image228.png"/><Relationship Id="rId4" Type="http://schemas.openxmlformats.org/officeDocument/2006/relationships/image" Target="../media/image229.png"/><Relationship Id="rId5" Type="http://schemas.openxmlformats.org/officeDocument/2006/relationships/image" Target="../media/image230.png"/><Relationship Id="rId6" Type="http://schemas.openxmlformats.org/officeDocument/2006/relationships/image" Target="../media/image231.png"/><Relationship Id="rId7" Type="http://schemas.openxmlformats.org/officeDocument/2006/relationships/image" Target="../media/image229.png"/><Relationship Id="rId8" Type="http://schemas.openxmlformats.org/officeDocument/2006/relationships/slideLayout" Target="../slideLayouts/slideLayout409.xml"/><Relationship Id="rId9"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7.wmf"/><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image" Target="../media/image234.png"/><Relationship Id="rId6" Type="http://schemas.openxmlformats.org/officeDocument/2006/relationships/image" Target="../media/image235.png"/><Relationship Id="rId7" Type="http://schemas.openxmlformats.org/officeDocument/2006/relationships/image" Target="../media/image236.png"/><Relationship Id="rId8" Type="http://schemas.openxmlformats.org/officeDocument/2006/relationships/image" Target="../media/image237.svg"/><Relationship Id="rId9" Type="http://schemas.openxmlformats.org/officeDocument/2006/relationships/image" Target="../media/image238.png"/><Relationship Id="rId10" Type="http://schemas.openxmlformats.org/officeDocument/2006/relationships/image" Target="../media/image239.svg"/><Relationship Id="rId11" Type="http://schemas.openxmlformats.org/officeDocument/2006/relationships/image" Target="../media/image240.png"/><Relationship Id="rId12" Type="http://schemas.openxmlformats.org/officeDocument/2006/relationships/image" Target="../media/image241.svg"/><Relationship Id="rId13" Type="http://schemas.openxmlformats.org/officeDocument/2006/relationships/image" Target="../media/image242.png"/><Relationship Id="rId14" Type="http://schemas.openxmlformats.org/officeDocument/2006/relationships/image" Target="../media/image243.svg"/><Relationship Id="rId15" Type="http://schemas.openxmlformats.org/officeDocument/2006/relationships/image" Target="../media/image244.png"/><Relationship Id="rId16" Type="http://schemas.openxmlformats.org/officeDocument/2006/relationships/image" Target="../media/image245.png"/><Relationship Id="rId17" Type="http://schemas.openxmlformats.org/officeDocument/2006/relationships/image" Target="../media/image246.svg"/><Relationship Id="rId18" Type="http://schemas.openxmlformats.org/officeDocument/2006/relationships/slideLayout" Target="../slideLayouts/slideLayout239.xml"/><Relationship Id="rId19"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247.jpeg"/><Relationship Id="rId2" Type="http://schemas.openxmlformats.org/officeDocument/2006/relationships/slideLayout" Target="../slideLayouts/slideLayout351.xml"/></Relationships>
</file>

<file path=ppt/slides/_rels/slide4.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2.wmf"/><Relationship Id="rId3" Type="http://schemas.openxmlformats.org/officeDocument/2006/relationships/chart" Target="../charts/chart1.xml"/><Relationship Id="rId4" Type="http://schemas.openxmlformats.org/officeDocument/2006/relationships/slideLayout" Target="../slideLayouts/slideLayout129.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2.wmf"/><Relationship Id="rId3" Type="http://schemas.openxmlformats.org/officeDocument/2006/relationships/chart" Target="../charts/chart2.xml"/><Relationship Id="rId4" Type="http://schemas.openxmlformats.org/officeDocument/2006/relationships/slideLayout" Target="../slideLayouts/slideLayout129.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148.jpe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image" Target="../media/image151.png"/><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image" Target="../media/image152.png"/><Relationship Id="rId7" Type="http://schemas.openxmlformats.org/officeDocument/2006/relationships/image" Target="../media/image153.png"/><Relationship Id="rId8"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4.jpeg"/><Relationship Id="rId3" Type="http://schemas.openxmlformats.org/officeDocument/2006/relationships/image" Target="../media/image155.png"/><Relationship Id="rId4"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1" Type="http://schemas.openxmlformats.org/officeDocument/2006/relationships/image" Target="../media/image156.jpeg"/><Relationship Id="rId2" Type="http://schemas.openxmlformats.org/officeDocument/2006/relationships/oleObject" Target="../embeddings/oleObject1.bin"/><Relationship Id="rId3" Type="http://schemas.openxmlformats.org/officeDocument/2006/relationships/image" Target="../media/image65.wmf"/><Relationship Id="rId4" Type="http://schemas.openxmlformats.org/officeDocument/2006/relationships/image" Target="../media/image155.png"/><Relationship Id="rId5" Type="http://schemas.openxmlformats.org/officeDocument/2006/relationships/slideLayout" Target="../slideLayouts/slideLayout139.xml"/><Relationship Id="rId6"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94" name="Picture Placeholder 11" descr=""/>
          <p:cNvPicPr/>
          <p:nvPr/>
        </p:nvPicPr>
        <p:blipFill>
          <a:blip r:embed="rId1"/>
          <a:stretch/>
        </p:blipFill>
        <p:spPr>
          <a:xfrm>
            <a:off x="0" y="0"/>
            <a:ext cx="12191760" cy="6857640"/>
          </a:xfrm>
          <a:prstGeom prst="rect">
            <a:avLst/>
          </a:prstGeom>
          <a:solidFill>
            <a:schemeClr val="dk1">
              <a:lumMod val="20000"/>
              <a:lumOff val="80000"/>
            </a:schemeClr>
          </a:solidFill>
          <a:ln w="0">
            <a:noFill/>
          </a:ln>
        </p:spPr>
      </p:pic>
      <p:sp>
        <p:nvSpPr>
          <p:cNvPr id="8695" name="PlaceHolder 1"/>
          <p:cNvSpPr>
            <a:spLocks noGrp="1"/>
          </p:cNvSpPr>
          <p:nvPr>
            <p:ph/>
          </p:nvPr>
        </p:nvSpPr>
        <p:spPr>
          <a:xfrm>
            <a:off x="336600" y="0"/>
            <a:ext cx="4429440" cy="4653000"/>
          </a:xfrm>
          <a:prstGeom prst="rect">
            <a:avLst/>
          </a:prstGeom>
          <a:solidFill>
            <a:srgbClr val="ffffff">
              <a:alpha val="85000"/>
            </a:srgbClr>
          </a:solidFill>
          <a:ln w="0">
            <a:noFill/>
          </a:ln>
        </p:spPr>
        <p:txBody>
          <a:bodyPr lIns="38160" rIns="38160" tIns="25560" bIns="25560" anchor="b">
            <a:normAutofit/>
          </a:bodyPr>
          <a:p>
            <a:pPr indent="0" defTabSz="914400">
              <a:lnSpc>
                <a:spcPct val="90000"/>
              </a:lnSpc>
              <a:buNone/>
              <a:tabLst>
                <a:tab algn="l" pos="0"/>
              </a:tabLst>
            </a:pPr>
            <a:endParaRPr b="0" lang="en-US" sz="3200" strike="noStrike" u="none">
              <a:solidFill>
                <a:schemeClr val="dk1"/>
              </a:solidFill>
              <a:effectLst/>
              <a:uFillTx/>
              <a:latin typeface="Verdana"/>
            </a:endParaRPr>
          </a:p>
          <a:p>
            <a:pPr indent="0" defTabSz="914400">
              <a:lnSpc>
                <a:spcPct val="90000"/>
              </a:lnSpc>
              <a:buNone/>
              <a:tabLst>
                <a:tab algn="l" pos="0"/>
              </a:tabLst>
            </a:pPr>
            <a:r>
              <a:rPr b="0" lang="en-US" sz="3200" strike="noStrike" u="none">
                <a:solidFill>
                  <a:schemeClr val="accent1"/>
                </a:solidFill>
                <a:effectLst/>
                <a:uFillTx/>
                <a:latin typeface="Verdana"/>
              </a:rPr>
              <a:t>Supercharge every spoonful</a:t>
            </a:r>
            <a:br>
              <a:rPr sz="3200"/>
            </a:br>
            <a:r>
              <a:rPr b="0" lang="zh-CN" sz="3200" strike="noStrike" u="none">
                <a:solidFill>
                  <a:schemeClr val="accent1"/>
                </a:solidFill>
                <a:effectLst/>
                <a:uFillTx/>
                <a:latin typeface="Verdana"/>
              </a:rPr>
              <a:t>每一勺都充满活力</a:t>
            </a:r>
            <a:endParaRPr b="0" lang="en-US" sz="3200" strike="noStrike" u="none">
              <a:solidFill>
                <a:schemeClr val="dk1"/>
              </a:solidFill>
              <a:effectLst/>
              <a:uFillTx/>
              <a:latin typeface="Verdana"/>
            </a:endParaRPr>
          </a:p>
          <a:p>
            <a:pPr indent="0" defTabSz="914400">
              <a:lnSpc>
                <a:spcPct val="90000"/>
              </a:lnSpc>
              <a:buNone/>
              <a:tabLst>
                <a:tab algn="l" pos="0"/>
              </a:tabLst>
            </a:pPr>
            <a:endParaRPr b="0" lang="en-US" sz="3200" strike="noStrike" u="none">
              <a:solidFill>
                <a:schemeClr val="dk1"/>
              </a:solidFill>
              <a:effectLst/>
              <a:uFillTx/>
              <a:latin typeface="Verdana"/>
            </a:endParaRPr>
          </a:p>
        </p:txBody>
      </p:sp>
      <p:sp>
        <p:nvSpPr>
          <p:cNvPr id="8696" name="PlaceHolder 2"/>
          <p:cNvSpPr>
            <a:spLocks noGrp="1"/>
          </p:cNvSpPr>
          <p:nvPr>
            <p:ph/>
          </p:nvPr>
        </p:nvSpPr>
        <p:spPr>
          <a:xfrm>
            <a:off x="662400" y="374400"/>
            <a:ext cx="1737360" cy="1046160"/>
          </a:xfrm>
          <a:prstGeom prst="rect">
            <a:avLst/>
          </a:prstGeom>
          <a:blipFill rotWithShape="0">
            <a:blip r:embed="rId2"/>
            <a:stretch/>
          </a:blipFill>
          <a:ln w="0">
            <a:noFill/>
          </a:ln>
        </p:spPr>
        <p:txBody>
          <a:bodyPr lIns="0" rIns="0" tIns="0" bIns="0" anchor="t">
            <a:normAutofit/>
          </a:bodyPr>
          <a:p>
            <a:pPr indent="0">
              <a:lnSpc>
                <a:spcPct val="113000"/>
              </a:lnSpc>
              <a:spcBef>
                <a:spcPts val="1417"/>
              </a:spcBef>
              <a:buNone/>
            </a:pPr>
            <a:endParaRPr b="0" lang="en-US" sz="140" strike="noStrike" u="none">
              <a:solidFill>
                <a:schemeClr val="lt1">
                  <a:alpha val="80000"/>
                </a:schemeClr>
              </a:solidFill>
              <a:effectLst/>
              <a:uFillTx/>
              <a:latin typeface="Verdana"/>
            </a:endParaRPr>
          </a:p>
        </p:txBody>
      </p:sp>
      <p:sp>
        <p:nvSpPr>
          <p:cNvPr id="8697" name="PlaceHolder 3"/>
          <p:cNvSpPr>
            <a:spLocks noGrp="1"/>
          </p:cNvSpPr>
          <p:nvPr>
            <p:ph type="subTitle"/>
          </p:nvPr>
        </p:nvSpPr>
        <p:spPr>
          <a:xfrm>
            <a:off x="815760" y="3647520"/>
            <a:ext cx="3168360" cy="298440"/>
          </a:xfrm>
          <a:prstGeom prst="rect">
            <a:avLst/>
          </a:prstGeom>
          <a:noFill/>
          <a:ln w="0">
            <a:noFill/>
          </a:ln>
        </p:spPr>
        <p:txBody>
          <a:bodyPr lIns="38160" rIns="38160" tIns="25560" bIns="25560" anchor="t">
            <a:normAutofit fontScale="55000" lnSpcReduction="19999"/>
          </a:bodyPr>
          <a:p>
            <a:pPr indent="0" defTabSz="914400">
              <a:lnSpc>
                <a:spcPct val="113000"/>
              </a:lnSpc>
              <a:spcBef>
                <a:spcPts val="1599"/>
              </a:spcBef>
              <a:buNone/>
              <a:tabLst>
                <a:tab algn="l" pos="0"/>
              </a:tabLst>
            </a:pPr>
            <a:r>
              <a:rPr b="0" lang="en-US" sz="1340" strike="noStrike" u="none">
                <a:solidFill>
                  <a:schemeClr val="dk1"/>
                </a:solidFill>
                <a:effectLst/>
                <a:uFillTx/>
                <a:latin typeface="Verdana"/>
              </a:rPr>
              <a:t>Innovative pairings for yoghurt to break through – FBIF, May 8, 2025</a:t>
            </a:r>
            <a:br>
              <a:rPr sz="1340"/>
            </a:br>
            <a:r>
              <a:rPr b="0" lang="zh-CN" sz="1340" strike="noStrike" u="none">
                <a:solidFill>
                  <a:schemeClr val="dk1"/>
                </a:solidFill>
                <a:effectLst/>
                <a:uFillTx/>
                <a:latin typeface="Verdana"/>
              </a:rPr>
              <a:t>创新酸奶搭配突破传统 —— </a:t>
            </a:r>
            <a:r>
              <a:rPr b="0" lang="en-US" sz="1340" strike="noStrike" u="none">
                <a:solidFill>
                  <a:schemeClr val="dk1"/>
                </a:solidFill>
                <a:effectLst/>
                <a:uFillTx/>
                <a:latin typeface="Verdana"/>
              </a:rPr>
              <a:t>FBIF</a:t>
            </a:r>
            <a:r>
              <a:rPr b="0" lang="zh-CN" sz="1340" strike="noStrike" u="none">
                <a:solidFill>
                  <a:schemeClr val="dk1"/>
                </a:solidFill>
                <a:effectLst/>
                <a:uFillTx/>
                <a:latin typeface="Verdana"/>
              </a:rPr>
              <a:t>，</a:t>
            </a:r>
            <a:r>
              <a:rPr b="0" lang="en-US" sz="1340" strike="noStrike" u="none">
                <a:solidFill>
                  <a:schemeClr val="dk1"/>
                </a:solidFill>
                <a:effectLst/>
                <a:uFillTx/>
                <a:latin typeface="Verdana"/>
              </a:rPr>
              <a:t>2025</a:t>
            </a:r>
            <a:r>
              <a:rPr b="0" lang="zh-CN" sz="1340" strike="noStrike" u="none">
                <a:solidFill>
                  <a:schemeClr val="dk1"/>
                </a:solidFill>
                <a:effectLst/>
                <a:uFillTx/>
                <a:latin typeface="Verdana"/>
              </a:rPr>
              <a:t>年</a:t>
            </a:r>
            <a:r>
              <a:rPr b="0" lang="en-US" sz="1340" strike="noStrike" u="none">
                <a:solidFill>
                  <a:schemeClr val="dk1"/>
                </a:solidFill>
                <a:effectLst/>
                <a:uFillTx/>
                <a:latin typeface="Verdana"/>
              </a:rPr>
              <a:t>5</a:t>
            </a:r>
            <a:r>
              <a:rPr b="0" lang="zh-CN" sz="1340" strike="noStrike" u="none">
                <a:solidFill>
                  <a:schemeClr val="dk1"/>
                </a:solidFill>
                <a:effectLst/>
                <a:uFillTx/>
                <a:latin typeface="Verdana"/>
              </a:rPr>
              <a:t>月</a:t>
            </a:r>
            <a:r>
              <a:rPr b="0" lang="en-US" sz="1340" strike="noStrike" u="none">
                <a:solidFill>
                  <a:schemeClr val="dk1"/>
                </a:solidFill>
                <a:effectLst/>
                <a:uFillTx/>
                <a:latin typeface="Verdana"/>
              </a:rPr>
              <a:t>8</a:t>
            </a:r>
            <a:r>
              <a:rPr b="0" lang="zh-CN" sz="1340" strike="noStrike" u="none">
                <a:solidFill>
                  <a:schemeClr val="dk1"/>
                </a:solidFill>
                <a:effectLst/>
                <a:uFillTx/>
                <a:latin typeface="Verdana"/>
              </a:rPr>
              <a:t>日</a:t>
            </a:r>
            <a:endParaRPr b="0" lang="en-US" sz="134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899" name="think-cell data - do not delete"/>
          <p:cNvGraphicFramePr/>
          <p:nvPr/>
        </p:nvGraphicFramePr>
        <p:xfrm>
          <a:off x="1440" y="1440"/>
          <a:ext cx="1080" cy="1080"/>
        </p:xfrm>
        <a:graphic>
          <a:graphicData uri="http://schemas.openxmlformats.org/presentationml/2006/ole">
            <p:oleObj r:id="rId1" spid="">
              <p:embed/>
              <p:pic>
                <p:nvPicPr>
                  <p:cNvPr id="8900"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8901" name="Rectangle 1072"/>
          <p:cNvSpPr/>
          <p:nvPr/>
        </p:nvSpPr>
        <p:spPr>
          <a:xfrm rot="5400000">
            <a:off x="5563800" y="2721240"/>
            <a:ext cx="901800" cy="6675480"/>
          </a:xfrm>
          <a:prstGeom prst="rect">
            <a:avLst/>
          </a:prstGeom>
          <a:gradFill rotWithShape="0">
            <a:gsLst>
              <a:gs pos="0">
                <a:srgbClr val="ffffff">
                  <a:alpha val="0"/>
                </a:srgbClr>
              </a:gs>
              <a:gs pos="87000">
                <a:srgbClr val="f7f9d3"/>
              </a:gs>
            </a:gsLst>
            <a:lin ang="5400000"/>
          </a:gradFill>
          <a:ln w="10800">
            <a:noFill/>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8902" name="Rectangle 1066"/>
          <p:cNvSpPr/>
          <p:nvPr/>
        </p:nvSpPr>
        <p:spPr>
          <a:xfrm>
            <a:off x="7605720" y="2354760"/>
            <a:ext cx="3109680" cy="2691000"/>
          </a:xfrm>
          <a:prstGeom prst="rect">
            <a:avLst/>
          </a:prstGeom>
          <a:gradFill rotWithShape="0">
            <a:gsLst>
              <a:gs pos="0">
                <a:srgbClr val="ffffff">
                  <a:alpha val="0"/>
                </a:srgbClr>
              </a:gs>
              <a:gs pos="87000">
                <a:srgbClr val="d6f2da"/>
              </a:gs>
            </a:gsLst>
            <a:lin ang="0"/>
          </a:gradFill>
          <a:ln w="10800">
            <a:noFill/>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8903" name="Rectangle 1065"/>
          <p:cNvSpPr/>
          <p:nvPr/>
        </p:nvSpPr>
        <p:spPr>
          <a:xfrm rot="10800000">
            <a:off x="886320" y="2354760"/>
            <a:ext cx="3109680" cy="2691000"/>
          </a:xfrm>
          <a:prstGeom prst="rect">
            <a:avLst/>
          </a:prstGeom>
          <a:gradFill rotWithShape="0">
            <a:gsLst>
              <a:gs pos="0">
                <a:srgbClr val="ffffff">
                  <a:alpha val="0"/>
                </a:srgbClr>
              </a:gs>
              <a:gs pos="87000">
                <a:srgbClr val="c4ecff"/>
              </a:gs>
            </a:gsLst>
            <a:lin ang="10800000"/>
          </a:gradFill>
          <a:ln w="10800">
            <a:noFill/>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cxnSp>
        <p:nvCxnSpPr>
          <p:cNvPr id="8904" name="Straight Connector 1031"/>
          <p:cNvCxnSpPr/>
          <p:nvPr/>
        </p:nvCxnSpPr>
        <p:spPr>
          <a:xfrm>
            <a:off x="2676600" y="5863680"/>
            <a:ext cx="6676200" cy="360"/>
          </a:xfrm>
          <a:prstGeom prst="straightConnector1">
            <a:avLst/>
          </a:prstGeom>
          <a:ln w="12600">
            <a:solidFill>
              <a:schemeClr val="accent3">
                <a:lumMod val="75000"/>
              </a:schemeClr>
            </a:solidFill>
            <a:round/>
          </a:ln>
        </p:spPr>
      </p:cxnSp>
      <p:grpSp>
        <p:nvGrpSpPr>
          <p:cNvPr id="8905" name="Group 39"/>
          <p:cNvGrpSpPr/>
          <p:nvPr/>
        </p:nvGrpSpPr>
        <p:grpSpPr>
          <a:xfrm>
            <a:off x="3829320" y="2132640"/>
            <a:ext cx="4132080" cy="3968640"/>
            <a:chOff x="3829320" y="2132640"/>
            <a:chExt cx="4132080" cy="3968640"/>
          </a:xfrm>
        </p:grpSpPr>
        <p:sp>
          <p:nvSpPr>
            <p:cNvPr id="8906" name="Teardrop 27"/>
            <p:cNvSpPr/>
            <p:nvPr/>
          </p:nvSpPr>
          <p:spPr>
            <a:xfrm rot="309600">
              <a:off x="5307120" y="2243880"/>
              <a:ext cx="2544840" cy="2544840"/>
            </a:xfrm>
            <a:prstGeom prst="teardrop">
              <a:avLst>
                <a:gd name="adj" fmla="val 100000"/>
              </a:avLst>
            </a:prstGeom>
            <a:solidFill>
              <a:schemeClr val="accent2"/>
            </a:solidFill>
            <a:ln w="108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sp>
          <p:nvSpPr>
            <p:cNvPr id="8907" name="Teardrop 30"/>
            <p:cNvSpPr/>
            <p:nvPr/>
          </p:nvSpPr>
          <p:spPr>
            <a:xfrm rot="15899400">
              <a:off x="3935160" y="2238480"/>
              <a:ext cx="2544840" cy="2544840"/>
            </a:xfrm>
            <a:prstGeom prst="teardrop">
              <a:avLst>
                <a:gd name="adj" fmla="val 100000"/>
              </a:avLst>
            </a:prstGeom>
            <a:solidFill>
              <a:schemeClr val="accent1"/>
            </a:solidFill>
            <a:ln w="108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sp>
          <p:nvSpPr>
            <p:cNvPr id="8908" name="Teardrop 32"/>
            <p:cNvSpPr/>
            <p:nvPr/>
          </p:nvSpPr>
          <p:spPr>
            <a:xfrm rot="8100000">
              <a:off x="4699800" y="3029040"/>
              <a:ext cx="2544840" cy="2544840"/>
            </a:xfrm>
            <a:prstGeom prst="teardrop">
              <a:avLst>
                <a:gd name="adj" fmla="val 100000"/>
              </a:avLst>
            </a:prstGeom>
            <a:solidFill>
              <a:schemeClr val="accent3"/>
            </a:solidFill>
            <a:ln w="108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grpSp>
      <p:pic>
        <p:nvPicPr>
          <p:cNvPr id="8909" name="Picture 34" descr=""/>
          <p:cNvPicPr/>
          <p:nvPr/>
        </p:nvPicPr>
        <p:blipFill>
          <a:blip r:embed="rId3"/>
          <a:stretch/>
        </p:blipFill>
        <p:spPr>
          <a:xfrm>
            <a:off x="11508120" y="242280"/>
            <a:ext cx="390600" cy="257760"/>
          </a:xfrm>
          <a:prstGeom prst="rect">
            <a:avLst/>
          </a:prstGeom>
          <a:noFill/>
          <a:ln w="0">
            <a:noFill/>
          </a:ln>
        </p:spPr>
      </p:pic>
      <p:sp>
        <p:nvSpPr>
          <p:cNvPr id="8910" name="PlaceHolder 1"/>
          <p:cNvSpPr>
            <a:spLocks noGrp="1"/>
          </p:cNvSpPr>
          <p:nvPr>
            <p:ph type="title"/>
          </p:nvPr>
        </p:nvSpPr>
        <p:spPr>
          <a:xfrm>
            <a:off x="581040" y="558000"/>
            <a:ext cx="9443880" cy="821520"/>
          </a:xfrm>
          <a:prstGeom prst="rect">
            <a:avLst/>
          </a:prstGeom>
          <a:noFill/>
          <a:ln w="0">
            <a:noFill/>
          </a:ln>
        </p:spPr>
        <p:txBody>
          <a:bodyPr lIns="38160" rIns="38160" tIns="25560" bIns="25560" anchor="t">
            <a:normAutofit fontScale="85000" lnSpcReduction="19999"/>
          </a:bodyPr>
          <a:p>
            <a:pPr indent="0" defTabSz="914400">
              <a:lnSpc>
                <a:spcPct val="100000"/>
              </a:lnSpc>
              <a:buNone/>
            </a:pPr>
            <a:r>
              <a:rPr b="0" lang="en-US" sz="2500" strike="noStrike" u="none">
                <a:solidFill>
                  <a:schemeClr val="accent1"/>
                </a:solidFill>
                <a:effectLst/>
                <a:uFillTx/>
                <a:latin typeface="Verdana"/>
              </a:rPr>
              <a:t>Market China | An “all-in-one” solution is desired from the Chinese parents</a:t>
            </a:r>
            <a:br>
              <a:rPr sz="2500"/>
            </a:br>
            <a:r>
              <a:rPr b="0" lang="zh-CN" sz="2500" strike="noStrike" u="none">
                <a:solidFill>
                  <a:schemeClr val="accent1"/>
                </a:solidFill>
                <a:effectLst/>
                <a:uFillTx/>
                <a:latin typeface="Verdana"/>
              </a:rPr>
              <a:t>中国市场 </a:t>
            </a:r>
            <a:r>
              <a:rPr b="0" lang="en-US" sz="2500" strike="noStrike" u="none">
                <a:solidFill>
                  <a:schemeClr val="accent1"/>
                </a:solidFill>
                <a:effectLst/>
                <a:uFillTx/>
                <a:latin typeface="Verdana"/>
              </a:rPr>
              <a:t>| </a:t>
            </a:r>
            <a:r>
              <a:rPr b="0" lang="zh-CN" sz="2500" strike="noStrike" u="none">
                <a:solidFill>
                  <a:schemeClr val="accent1"/>
                </a:solidFill>
                <a:effectLst/>
                <a:uFillTx/>
                <a:latin typeface="Verdana"/>
              </a:rPr>
              <a:t>中国家长希望获得“一站式”解决方案</a:t>
            </a:r>
            <a:endParaRPr b="0" lang="en-US" sz="2500" strike="noStrike" u="none">
              <a:solidFill>
                <a:schemeClr val="dk1"/>
              </a:solidFill>
              <a:effectLst/>
              <a:uFillTx/>
              <a:latin typeface="Verdana"/>
            </a:endParaRPr>
          </a:p>
        </p:txBody>
      </p:sp>
      <p:grpSp>
        <p:nvGrpSpPr>
          <p:cNvPr id="8911" name="Group 15"/>
          <p:cNvGrpSpPr/>
          <p:nvPr/>
        </p:nvGrpSpPr>
        <p:grpSpPr>
          <a:xfrm>
            <a:off x="2039760" y="3852720"/>
            <a:ext cx="654840" cy="654840"/>
            <a:chOff x="2039760" y="3852720"/>
            <a:chExt cx="654840" cy="654840"/>
          </a:xfrm>
        </p:grpSpPr>
        <p:sp>
          <p:nvSpPr>
            <p:cNvPr id="8912" name="Oval 37"/>
            <p:cNvSpPr/>
            <p:nvPr/>
          </p:nvSpPr>
          <p:spPr>
            <a:xfrm>
              <a:off x="2039760" y="3852720"/>
              <a:ext cx="654840" cy="654840"/>
            </a:xfrm>
            <a:prstGeom prst="ellipse">
              <a:avLst/>
            </a:prstGeom>
            <a:solidFill>
              <a:schemeClr val="accent6"/>
            </a:solidFill>
            <a:ln w="12600">
              <a:solidFill>
                <a:schemeClr val="accent6">
                  <a:lumMod val="20000"/>
                  <a:lumOff val="80000"/>
                </a:schemeClr>
              </a:solidFill>
              <a:round/>
            </a:ln>
            <a:effectLst>
              <a:outerShdw dist="37674" dir="2700000" blurRad="101520" rotWithShape="0">
                <a:srgbClr val="000000">
                  <a:alpha val="20000"/>
                </a:srgbClr>
              </a:outerShdw>
            </a:effectLst>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pic>
          <p:nvPicPr>
            <p:cNvPr id="8913" name="Picture 40" descr=""/>
            <p:cNvPicPr/>
            <p:nvPr/>
          </p:nvPicPr>
          <p:blipFill>
            <a:blip r:embed="rId4"/>
            <a:stretch/>
          </p:blipFill>
          <p:spPr>
            <a:xfrm>
              <a:off x="2083320" y="3938760"/>
              <a:ext cx="597600" cy="498240"/>
            </a:xfrm>
            <a:prstGeom prst="rect">
              <a:avLst/>
            </a:prstGeom>
            <a:noFill/>
            <a:ln w="0">
              <a:noFill/>
            </a:ln>
          </p:spPr>
        </p:pic>
      </p:grpSp>
      <p:grpSp>
        <p:nvGrpSpPr>
          <p:cNvPr id="8914" name="Group 13"/>
          <p:cNvGrpSpPr/>
          <p:nvPr/>
        </p:nvGrpSpPr>
        <p:grpSpPr>
          <a:xfrm>
            <a:off x="2039760" y="2527200"/>
            <a:ext cx="654840" cy="654840"/>
            <a:chOff x="2039760" y="2527200"/>
            <a:chExt cx="654840" cy="654840"/>
          </a:xfrm>
        </p:grpSpPr>
        <p:sp>
          <p:nvSpPr>
            <p:cNvPr id="8915" name="Oval 33"/>
            <p:cNvSpPr/>
            <p:nvPr/>
          </p:nvSpPr>
          <p:spPr>
            <a:xfrm>
              <a:off x="2039760" y="2527200"/>
              <a:ext cx="654840" cy="654840"/>
            </a:xfrm>
            <a:prstGeom prst="ellipse">
              <a:avLst/>
            </a:prstGeom>
            <a:solidFill>
              <a:schemeClr val="accent3"/>
            </a:solidFill>
            <a:ln w="12600">
              <a:solidFill>
                <a:schemeClr val="accent3">
                  <a:lumMod val="20000"/>
                  <a:lumOff val="80000"/>
                </a:schemeClr>
              </a:solidFill>
              <a:round/>
            </a:ln>
            <a:effectLst>
              <a:outerShdw dist="37674" dir="2700000" blurRad="101520" rotWithShape="0">
                <a:srgbClr val="000000">
                  <a:alpha val="20000"/>
                </a:srgbClr>
              </a:outerShdw>
            </a:effectLst>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pic>
          <p:nvPicPr>
            <p:cNvPr id="8916" name="Picture 41" descr=""/>
            <p:cNvPicPr/>
            <p:nvPr/>
          </p:nvPicPr>
          <p:blipFill>
            <a:blip r:embed="rId5"/>
            <a:stretch/>
          </p:blipFill>
          <p:spPr>
            <a:xfrm>
              <a:off x="2072160" y="2627280"/>
              <a:ext cx="558000" cy="465120"/>
            </a:xfrm>
            <a:prstGeom prst="rect">
              <a:avLst/>
            </a:prstGeom>
            <a:noFill/>
            <a:ln w="0">
              <a:noFill/>
            </a:ln>
          </p:spPr>
        </p:pic>
      </p:grpSp>
      <p:grpSp>
        <p:nvGrpSpPr>
          <p:cNvPr id="8917" name="Group 14"/>
          <p:cNvGrpSpPr/>
          <p:nvPr/>
        </p:nvGrpSpPr>
        <p:grpSpPr>
          <a:xfrm>
            <a:off x="997200" y="3826800"/>
            <a:ext cx="654840" cy="654840"/>
            <a:chOff x="997200" y="3826800"/>
            <a:chExt cx="654840" cy="654840"/>
          </a:xfrm>
        </p:grpSpPr>
        <p:sp>
          <p:nvSpPr>
            <p:cNvPr id="8918" name="Oval 36"/>
            <p:cNvSpPr/>
            <p:nvPr/>
          </p:nvSpPr>
          <p:spPr>
            <a:xfrm>
              <a:off x="997200" y="3826800"/>
              <a:ext cx="654840" cy="654840"/>
            </a:xfrm>
            <a:prstGeom prst="ellipse">
              <a:avLst/>
            </a:prstGeom>
            <a:solidFill>
              <a:schemeClr val="accent2"/>
            </a:solidFill>
            <a:ln w="12600">
              <a:solidFill>
                <a:schemeClr val="accent2">
                  <a:lumMod val="20000"/>
                  <a:lumOff val="80000"/>
                </a:schemeClr>
              </a:solidFill>
              <a:round/>
            </a:ln>
            <a:effectLst>
              <a:outerShdw dist="37674" dir="2700000" blurRad="101520" rotWithShape="0">
                <a:srgbClr val="000000">
                  <a:alpha val="20000"/>
                </a:srgbClr>
              </a:outerShdw>
            </a:effectLst>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pic>
          <p:nvPicPr>
            <p:cNvPr id="8919" name="Picture 42" descr=""/>
            <p:cNvPicPr/>
            <p:nvPr/>
          </p:nvPicPr>
          <p:blipFill>
            <a:blip r:embed="rId6"/>
            <a:stretch/>
          </p:blipFill>
          <p:spPr>
            <a:xfrm>
              <a:off x="1037520" y="3926880"/>
              <a:ext cx="555480" cy="462960"/>
            </a:xfrm>
            <a:prstGeom prst="rect">
              <a:avLst/>
            </a:prstGeom>
            <a:noFill/>
            <a:ln w="0">
              <a:noFill/>
            </a:ln>
          </p:spPr>
        </p:pic>
      </p:grpSp>
      <p:grpSp>
        <p:nvGrpSpPr>
          <p:cNvPr id="8920" name="Group 12"/>
          <p:cNvGrpSpPr/>
          <p:nvPr/>
        </p:nvGrpSpPr>
        <p:grpSpPr>
          <a:xfrm>
            <a:off x="957240" y="2550240"/>
            <a:ext cx="742680" cy="669600"/>
            <a:chOff x="957240" y="2550240"/>
            <a:chExt cx="742680" cy="669600"/>
          </a:xfrm>
        </p:grpSpPr>
        <p:sp>
          <p:nvSpPr>
            <p:cNvPr id="8921" name="Oval 38"/>
            <p:cNvSpPr/>
            <p:nvPr/>
          </p:nvSpPr>
          <p:spPr>
            <a:xfrm>
              <a:off x="957240" y="2550240"/>
              <a:ext cx="669600" cy="669600"/>
            </a:xfrm>
            <a:prstGeom prst="ellipse">
              <a:avLst/>
            </a:prstGeom>
            <a:solidFill>
              <a:srgbClr val="7030a0"/>
            </a:solidFill>
            <a:ln w="12600">
              <a:solidFill>
                <a:srgbClr val="e8cefd"/>
              </a:solidFill>
              <a:round/>
            </a:ln>
            <a:effectLst>
              <a:outerShdw dist="37674" dir="2700000" blurRad="101520" rotWithShape="0">
                <a:srgbClr val="000000">
                  <a:alpha val="20000"/>
                </a:srgbClr>
              </a:outerShdw>
            </a:effectLst>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pic>
          <p:nvPicPr>
            <p:cNvPr id="8922" name="Picture 43" descr=""/>
            <p:cNvPicPr/>
            <p:nvPr/>
          </p:nvPicPr>
          <p:blipFill>
            <a:blip r:embed="rId7"/>
            <a:stretch/>
          </p:blipFill>
          <p:spPr>
            <a:xfrm>
              <a:off x="1010880" y="2604240"/>
              <a:ext cx="689040" cy="573840"/>
            </a:xfrm>
            <a:prstGeom prst="rect">
              <a:avLst/>
            </a:prstGeom>
            <a:noFill/>
            <a:ln w="0">
              <a:noFill/>
            </a:ln>
          </p:spPr>
        </p:pic>
      </p:grpSp>
      <p:sp>
        <p:nvSpPr>
          <p:cNvPr id="8923" name="TextBox 46"/>
          <p:cNvSpPr/>
          <p:nvPr/>
        </p:nvSpPr>
        <p:spPr>
          <a:xfrm>
            <a:off x="957240" y="3313440"/>
            <a:ext cx="669600" cy="3279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914400">
              <a:lnSpc>
                <a:spcPct val="112000"/>
              </a:lnSpc>
              <a:tabLst>
                <a:tab algn="l" pos="0"/>
              </a:tabLst>
            </a:pPr>
            <a:r>
              <a:rPr b="0" lang="en-US" sz="1800" strike="noStrike" u="none">
                <a:solidFill>
                  <a:schemeClr val="dk1"/>
                </a:solidFill>
                <a:effectLst/>
                <a:uFillTx/>
                <a:latin typeface="Verdana"/>
              </a:rPr>
              <a:t>Brain health</a:t>
            </a:r>
            <a:br>
              <a:rPr sz="1800"/>
            </a:br>
            <a:r>
              <a:rPr b="0" lang="zh-CN" sz="1800" strike="noStrike" u="none">
                <a:solidFill>
                  <a:schemeClr val="dk1"/>
                </a:solidFill>
                <a:effectLst/>
                <a:uFillTx/>
                <a:latin typeface="Verdana"/>
              </a:rPr>
              <a:t>大脑健康</a:t>
            </a:r>
            <a:endParaRPr b="0" lang="en-US" sz="1800" strike="noStrike" u="none">
              <a:solidFill>
                <a:srgbClr val="000000"/>
              </a:solidFill>
              <a:effectLst/>
              <a:uFillTx/>
              <a:latin typeface="Arial"/>
            </a:endParaRPr>
          </a:p>
        </p:txBody>
      </p:sp>
      <p:sp>
        <p:nvSpPr>
          <p:cNvPr id="8924" name="TextBox 47"/>
          <p:cNvSpPr/>
          <p:nvPr/>
        </p:nvSpPr>
        <p:spPr>
          <a:xfrm>
            <a:off x="2032560" y="3300840"/>
            <a:ext cx="669600" cy="3279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914400">
              <a:lnSpc>
                <a:spcPct val="112000"/>
              </a:lnSpc>
              <a:tabLst>
                <a:tab algn="l" pos="0"/>
              </a:tabLst>
            </a:pPr>
            <a:r>
              <a:rPr b="0" lang="en-US" sz="1800" strike="noStrike" u="none">
                <a:solidFill>
                  <a:schemeClr val="dk1"/>
                </a:solidFill>
                <a:effectLst/>
                <a:uFillTx/>
                <a:latin typeface="Verdana"/>
              </a:rPr>
              <a:t>Gut health</a:t>
            </a:r>
            <a:br>
              <a:rPr sz="1800"/>
            </a:br>
            <a:r>
              <a:rPr b="0" lang="zh-CN" sz="1800" strike="noStrike" u="none">
                <a:solidFill>
                  <a:schemeClr val="dk1"/>
                </a:solidFill>
                <a:effectLst/>
                <a:uFillTx/>
                <a:latin typeface="Verdana"/>
              </a:rPr>
              <a:t>肠道健康</a:t>
            </a:r>
            <a:endParaRPr b="0" lang="en-US" sz="1800" strike="noStrike" u="none">
              <a:solidFill>
                <a:srgbClr val="000000"/>
              </a:solidFill>
              <a:effectLst/>
              <a:uFillTx/>
              <a:latin typeface="Arial"/>
            </a:endParaRPr>
          </a:p>
        </p:txBody>
      </p:sp>
      <p:sp>
        <p:nvSpPr>
          <p:cNvPr id="8925" name="TextBox 48"/>
          <p:cNvSpPr/>
          <p:nvPr/>
        </p:nvSpPr>
        <p:spPr>
          <a:xfrm>
            <a:off x="999720" y="4600440"/>
            <a:ext cx="669600" cy="327960"/>
          </a:xfrm>
          <a:prstGeom prst="rect">
            <a:avLst/>
          </a:prstGeom>
          <a:noFill/>
          <a:ln w="0">
            <a:noFill/>
          </a:ln>
        </p:spPr>
        <p:style>
          <a:lnRef idx="0"/>
          <a:fillRef idx="0"/>
          <a:effectRef idx="0"/>
          <a:fontRef idx="minor"/>
        </p:style>
        <p:txBody>
          <a:bodyPr lIns="38160" rIns="38160" tIns="25560" bIns="25560" anchor="t">
            <a:normAutofit fontScale="32500" lnSpcReduction="19999"/>
          </a:bodyPr>
          <a:p>
            <a:pPr algn="ctr" defTabSz="914400">
              <a:lnSpc>
                <a:spcPct val="112000"/>
              </a:lnSpc>
              <a:tabLst>
                <a:tab algn="l" pos="0"/>
              </a:tabLst>
            </a:pPr>
            <a:r>
              <a:rPr b="0" lang="en-US" sz="1800" strike="noStrike" u="none">
                <a:solidFill>
                  <a:schemeClr val="dk1"/>
                </a:solidFill>
                <a:effectLst/>
                <a:uFillTx/>
                <a:latin typeface="Verdana"/>
              </a:rPr>
              <a:t>Growth &amp; height</a:t>
            </a:r>
            <a:br>
              <a:rPr sz="1800"/>
            </a:br>
            <a:r>
              <a:rPr b="0" lang="zh-CN" sz="1800" strike="noStrike" u="none">
                <a:solidFill>
                  <a:schemeClr val="dk1"/>
                </a:solidFill>
                <a:effectLst/>
                <a:uFillTx/>
                <a:latin typeface="Verdana"/>
              </a:rPr>
              <a:t>生长与身高</a:t>
            </a:r>
            <a:endParaRPr b="0" lang="en-US" sz="1800" strike="noStrike" u="none">
              <a:solidFill>
                <a:srgbClr val="000000"/>
              </a:solidFill>
              <a:effectLst/>
              <a:uFillTx/>
              <a:latin typeface="Arial"/>
            </a:endParaRPr>
          </a:p>
        </p:txBody>
      </p:sp>
      <p:sp>
        <p:nvSpPr>
          <p:cNvPr id="8926" name="TextBox 49"/>
          <p:cNvSpPr/>
          <p:nvPr/>
        </p:nvSpPr>
        <p:spPr>
          <a:xfrm>
            <a:off x="2021760" y="4626360"/>
            <a:ext cx="669600" cy="3279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2000"/>
              </a:lnSpc>
              <a:tabLst>
                <a:tab algn="l" pos="0"/>
              </a:tabLst>
            </a:pPr>
            <a:r>
              <a:rPr b="0" lang="en-US" sz="1800" strike="noStrike" u="none">
                <a:solidFill>
                  <a:schemeClr val="dk1"/>
                </a:solidFill>
                <a:effectLst/>
                <a:uFillTx/>
                <a:latin typeface="Verdana"/>
              </a:rPr>
              <a:t>Immune</a:t>
            </a:r>
            <a:br>
              <a:rPr sz="1800"/>
            </a:br>
            <a:r>
              <a:rPr b="0" lang="zh-CN" sz="1800" strike="noStrike" u="none">
                <a:solidFill>
                  <a:schemeClr val="dk1"/>
                </a:solidFill>
                <a:effectLst/>
                <a:uFillTx/>
                <a:latin typeface="Verdana"/>
              </a:rPr>
              <a:t>免疫</a:t>
            </a:r>
            <a:endParaRPr b="0" lang="en-US" sz="1800" strike="noStrike" u="none">
              <a:solidFill>
                <a:srgbClr val="000000"/>
              </a:solidFill>
              <a:effectLst/>
              <a:uFillTx/>
              <a:latin typeface="Arial"/>
            </a:endParaRPr>
          </a:p>
          <a:p>
            <a:pPr algn="ctr" defTabSz="914400">
              <a:lnSpc>
                <a:spcPct val="112000"/>
              </a:lnSpc>
              <a:tabLst>
                <a:tab algn="l" pos="0"/>
              </a:tabLst>
            </a:pPr>
            <a:r>
              <a:rPr b="0" lang="en-US" sz="1800" strike="noStrike" u="none">
                <a:solidFill>
                  <a:schemeClr val="dk1"/>
                </a:solidFill>
                <a:effectLst/>
                <a:uFillTx/>
                <a:latin typeface="Verdana"/>
              </a:rPr>
              <a:t>health</a:t>
            </a:r>
            <a:br>
              <a:rPr sz="1800"/>
            </a:br>
            <a:r>
              <a:rPr b="0" lang="zh-CN" sz="1800" strike="noStrike" u="none">
                <a:solidFill>
                  <a:schemeClr val="dk1"/>
                </a:solidFill>
                <a:effectLst/>
                <a:uFillTx/>
                <a:latin typeface="Verdana"/>
              </a:rPr>
              <a:t>健康</a:t>
            </a:r>
            <a:endParaRPr b="0" lang="en-US" sz="1800" strike="noStrike" u="none">
              <a:solidFill>
                <a:srgbClr val="000000"/>
              </a:solidFill>
              <a:effectLst/>
              <a:uFillTx/>
              <a:latin typeface="Arial"/>
            </a:endParaRPr>
          </a:p>
        </p:txBody>
      </p:sp>
      <p:grpSp>
        <p:nvGrpSpPr>
          <p:cNvPr id="8927" name="Group 45"/>
          <p:cNvGrpSpPr/>
          <p:nvPr/>
        </p:nvGrpSpPr>
        <p:grpSpPr>
          <a:xfrm>
            <a:off x="3831120" y="2121480"/>
            <a:ext cx="4132080" cy="3968280"/>
            <a:chOff x="3831120" y="2121480"/>
            <a:chExt cx="4132080" cy="3968280"/>
          </a:xfrm>
        </p:grpSpPr>
        <p:sp>
          <p:nvSpPr>
            <p:cNvPr id="8928" name="Teardrop 1029"/>
            <p:cNvSpPr/>
            <p:nvPr/>
          </p:nvSpPr>
          <p:spPr>
            <a:xfrm rot="309600">
              <a:off x="5308920" y="2232720"/>
              <a:ext cx="2544840" cy="2544840"/>
            </a:xfrm>
            <a:prstGeom prst="teardrop">
              <a:avLst>
                <a:gd name="adj" fmla="val 100000"/>
              </a:avLst>
            </a:prstGeom>
            <a:solidFill>
              <a:schemeClr val="accent2">
                <a:alpha val="50000"/>
              </a:schemeClr>
            </a:solidFill>
            <a:ln w="108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sp>
          <p:nvSpPr>
            <p:cNvPr id="8929" name="Teardrop 5"/>
            <p:cNvSpPr/>
            <p:nvPr/>
          </p:nvSpPr>
          <p:spPr>
            <a:xfrm rot="15899400">
              <a:off x="3936960" y="2227320"/>
              <a:ext cx="2544840" cy="2544840"/>
            </a:xfrm>
            <a:prstGeom prst="teardrop">
              <a:avLst>
                <a:gd name="adj" fmla="val 100000"/>
              </a:avLst>
            </a:prstGeom>
            <a:solidFill>
              <a:schemeClr val="accent1">
                <a:alpha val="50000"/>
              </a:schemeClr>
            </a:solidFill>
            <a:ln w="108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sp>
          <p:nvSpPr>
            <p:cNvPr id="8930" name="Teardrop 6"/>
            <p:cNvSpPr/>
            <p:nvPr/>
          </p:nvSpPr>
          <p:spPr>
            <a:xfrm rot="8100000">
              <a:off x="4701600" y="3017520"/>
              <a:ext cx="2544840" cy="2544840"/>
            </a:xfrm>
            <a:prstGeom prst="teardrop">
              <a:avLst>
                <a:gd name="adj" fmla="val 100000"/>
              </a:avLst>
            </a:prstGeom>
            <a:solidFill>
              <a:schemeClr val="accent3">
                <a:alpha val="50000"/>
              </a:schemeClr>
            </a:solidFill>
            <a:ln w="108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grpSp>
      <p:cxnSp>
        <p:nvCxnSpPr>
          <p:cNvPr id="8931" name="Straight Connector 8"/>
          <p:cNvCxnSpPr/>
          <p:nvPr/>
        </p:nvCxnSpPr>
        <p:spPr>
          <a:xfrm>
            <a:off x="871560" y="2352600"/>
            <a:ext cx="3436920" cy="360"/>
          </a:xfrm>
          <a:prstGeom prst="straightConnector1">
            <a:avLst/>
          </a:prstGeom>
          <a:ln w="9360">
            <a:solidFill>
              <a:schemeClr val="accent1"/>
            </a:solidFill>
            <a:round/>
          </a:ln>
        </p:spPr>
      </p:cxnSp>
      <p:sp>
        <p:nvSpPr>
          <p:cNvPr id="8932" name="Rounded Rectangle 9"/>
          <p:cNvSpPr/>
          <p:nvPr/>
        </p:nvSpPr>
        <p:spPr>
          <a:xfrm>
            <a:off x="265680" y="2019960"/>
            <a:ext cx="2991240" cy="342000"/>
          </a:xfrm>
          <a:prstGeom prst="roundRect">
            <a:avLst>
              <a:gd name="adj" fmla="val 0"/>
            </a:avLst>
          </a:prstGeom>
          <a:noFill/>
          <a:ln w="10800">
            <a:noFill/>
          </a:ln>
        </p:spPr>
        <p:style>
          <a:lnRef idx="0"/>
          <a:fillRef idx="0"/>
          <a:effectRef idx="0"/>
          <a:fontRef idx="minor"/>
        </p:style>
        <p:txBody>
          <a:bodyPr lIns="38160" rIns="38160" tIns="25560" bIns="25560" anchor="ctr">
            <a:normAutofit fontScale="55000" lnSpcReduction="19999"/>
          </a:bodyPr>
          <a:p>
            <a:pPr algn="r" defTabSz="914400">
              <a:lnSpc>
                <a:spcPct val="112000"/>
              </a:lnSpc>
              <a:tabLst>
                <a:tab algn="l" pos="0"/>
              </a:tabLst>
            </a:pPr>
            <a:r>
              <a:rPr b="0" lang="en-US" sz="1800" strike="noStrike" u="none">
                <a:solidFill>
                  <a:schemeClr val="lt1"/>
                </a:solidFill>
                <a:effectLst/>
                <a:uFillTx/>
                <a:latin typeface="Verdana"/>
              </a:rPr>
              <a:t>Multiple health Benefits</a:t>
            </a:r>
            <a:br>
              <a:rPr sz="1800"/>
            </a:br>
            <a:r>
              <a:rPr b="0" lang="zh-CN" sz="1800" strike="noStrike" u="none">
                <a:solidFill>
                  <a:schemeClr val="lt1"/>
                </a:solidFill>
                <a:effectLst/>
                <a:uFillTx/>
                <a:latin typeface="Verdana"/>
              </a:rPr>
              <a:t>多种健康益处</a:t>
            </a:r>
            <a:endParaRPr b="0" lang="en-US" sz="1800" strike="noStrike" u="none">
              <a:solidFill>
                <a:srgbClr val="000000"/>
              </a:solidFill>
              <a:effectLst/>
              <a:uFillTx/>
              <a:latin typeface="Arial"/>
            </a:endParaRPr>
          </a:p>
        </p:txBody>
      </p:sp>
      <p:sp>
        <p:nvSpPr>
          <p:cNvPr id="8933" name="Rounded Rectangle 25"/>
          <p:cNvSpPr/>
          <p:nvPr/>
        </p:nvSpPr>
        <p:spPr>
          <a:xfrm>
            <a:off x="8015040" y="1993320"/>
            <a:ext cx="2795760" cy="361080"/>
          </a:xfrm>
          <a:prstGeom prst="roundRect">
            <a:avLst>
              <a:gd name="adj" fmla="val 29825"/>
            </a:avLst>
          </a:prstGeom>
          <a:noFill/>
          <a:ln w="10800">
            <a:noFill/>
          </a:ln>
        </p:spPr>
        <p:style>
          <a:lnRef idx="0"/>
          <a:fillRef idx="0"/>
          <a:effectRef idx="0"/>
          <a:fontRef idx="minor"/>
        </p:style>
        <p:txBody>
          <a:bodyPr lIns="38160" rIns="38160" tIns="25560" bIns="25560" anchor="ctr">
            <a:normAutofit fontScale="62500" lnSpcReduction="19999"/>
          </a:bodyPr>
          <a:p>
            <a:pPr defTabSz="914400">
              <a:lnSpc>
                <a:spcPct val="112000"/>
              </a:lnSpc>
              <a:tabLst>
                <a:tab algn="l" pos="0"/>
              </a:tabLst>
            </a:pPr>
            <a:r>
              <a:rPr b="0" lang="en-US" sz="1800" strike="noStrike" u="none">
                <a:solidFill>
                  <a:schemeClr val="lt1"/>
                </a:solidFill>
                <a:effectLst/>
                <a:uFillTx/>
                <a:latin typeface="Verdana"/>
              </a:rPr>
              <a:t>Well resonated Ingredients</a:t>
            </a:r>
            <a:br>
              <a:rPr sz="1800"/>
            </a:br>
            <a:r>
              <a:rPr b="0" lang="zh-CN" sz="1800" strike="noStrike" u="none">
                <a:solidFill>
                  <a:schemeClr val="lt1"/>
                </a:solidFill>
                <a:effectLst/>
                <a:uFillTx/>
                <a:latin typeface="Verdana"/>
              </a:rPr>
              <a:t>广受认可的成分</a:t>
            </a:r>
            <a:endParaRPr b="0" lang="en-US" sz="1800" strike="noStrike" u="none">
              <a:solidFill>
                <a:srgbClr val="000000"/>
              </a:solidFill>
              <a:effectLst/>
              <a:uFillTx/>
              <a:latin typeface="Arial"/>
            </a:endParaRPr>
          </a:p>
        </p:txBody>
      </p:sp>
      <p:cxnSp>
        <p:nvCxnSpPr>
          <p:cNvPr id="8934" name="Straight Connector 1030"/>
          <p:cNvCxnSpPr/>
          <p:nvPr/>
        </p:nvCxnSpPr>
        <p:spPr>
          <a:xfrm>
            <a:off x="7243920" y="2354400"/>
            <a:ext cx="3456360" cy="360"/>
          </a:xfrm>
          <a:prstGeom prst="straightConnector1">
            <a:avLst/>
          </a:prstGeom>
          <a:ln w="9360">
            <a:solidFill>
              <a:schemeClr val="accent2"/>
            </a:solidFill>
            <a:round/>
          </a:ln>
        </p:spPr>
      </p:cxnSp>
      <p:sp>
        <p:nvSpPr>
          <p:cNvPr id="8935" name="Rounded Rectangle 1032"/>
          <p:cNvSpPr/>
          <p:nvPr/>
        </p:nvSpPr>
        <p:spPr>
          <a:xfrm>
            <a:off x="5056920" y="5024880"/>
            <a:ext cx="1858680" cy="412200"/>
          </a:xfrm>
          <a:prstGeom prst="roundRect">
            <a:avLst>
              <a:gd name="adj" fmla="val 0"/>
            </a:avLst>
          </a:prstGeom>
          <a:noFill/>
          <a:ln w="10800">
            <a:noFill/>
          </a:ln>
        </p:spPr>
        <p:style>
          <a:lnRef idx="0"/>
          <a:fillRef idx="0"/>
          <a:effectRef idx="0"/>
          <a:fontRef idx="minor"/>
        </p:style>
        <p:txBody>
          <a:bodyPr lIns="38160" rIns="38160" tIns="25560" bIns="25560" anchor="ctr">
            <a:normAutofit fontScale="70000" lnSpcReduction="19999"/>
          </a:bodyPr>
          <a:p>
            <a:pPr algn="ctr" defTabSz="914400">
              <a:lnSpc>
                <a:spcPct val="112000"/>
              </a:lnSpc>
              <a:tabLst>
                <a:tab algn="l" pos="0"/>
              </a:tabLst>
            </a:pPr>
            <a:r>
              <a:rPr b="0" lang="en-US" sz="1800" strike="noStrike" u="none">
                <a:solidFill>
                  <a:schemeClr val="lt1"/>
                </a:solidFill>
                <a:effectLst/>
                <a:uFillTx/>
                <a:latin typeface="Verdana"/>
              </a:rPr>
              <a:t>Formats</a:t>
            </a:r>
            <a:br>
              <a:rPr sz="1800"/>
            </a:br>
            <a:r>
              <a:rPr b="0" lang="zh-CN" sz="1800" strike="noStrike" u="none">
                <a:solidFill>
                  <a:schemeClr val="lt1"/>
                </a:solidFill>
                <a:effectLst/>
                <a:uFillTx/>
                <a:latin typeface="Verdana"/>
              </a:rPr>
              <a:t>形式</a:t>
            </a:r>
            <a:endParaRPr b="0" lang="en-US" sz="1800" strike="noStrike" u="none">
              <a:solidFill>
                <a:srgbClr val="000000"/>
              </a:solidFill>
              <a:effectLst/>
              <a:uFillTx/>
              <a:latin typeface="Arial"/>
            </a:endParaRPr>
          </a:p>
        </p:txBody>
      </p:sp>
      <p:pic>
        <p:nvPicPr>
          <p:cNvPr id="8936" name="Picture 1038" descr=""/>
          <p:cNvPicPr/>
          <p:nvPr/>
        </p:nvPicPr>
        <p:blipFill>
          <a:blip r:embed="rId8"/>
          <a:stretch/>
        </p:blipFill>
        <p:spPr>
          <a:xfrm>
            <a:off x="6755040" y="5089680"/>
            <a:ext cx="860400" cy="716760"/>
          </a:xfrm>
          <a:prstGeom prst="rect">
            <a:avLst/>
          </a:prstGeom>
          <a:noFill/>
          <a:ln w="0">
            <a:noFill/>
          </a:ln>
        </p:spPr>
      </p:pic>
      <p:sp>
        <p:nvSpPr>
          <p:cNvPr id="8937" name="TextBox 1039"/>
          <p:cNvSpPr/>
          <p:nvPr/>
        </p:nvSpPr>
        <p:spPr>
          <a:xfrm>
            <a:off x="4293000" y="5993280"/>
            <a:ext cx="850320" cy="327960"/>
          </a:xfrm>
          <a:prstGeom prst="rect">
            <a:avLst/>
          </a:prstGeom>
          <a:noFill/>
          <a:ln w="0">
            <a:noFill/>
          </a:ln>
        </p:spPr>
        <p:style>
          <a:lnRef idx="0"/>
          <a:fillRef idx="0"/>
          <a:effectRef idx="0"/>
          <a:fontRef idx="minor"/>
        </p:style>
        <p:txBody>
          <a:bodyPr lIns="38160" rIns="38160" tIns="25560" bIns="25560" anchor="t">
            <a:normAutofit fontScale="32500" lnSpcReduction="19999"/>
          </a:bodyPr>
          <a:p>
            <a:pPr algn="ctr" defTabSz="914400">
              <a:lnSpc>
                <a:spcPct val="112000"/>
              </a:lnSpc>
              <a:tabLst>
                <a:tab algn="l" pos="0"/>
              </a:tabLst>
            </a:pPr>
            <a:r>
              <a:rPr b="0" lang="en-US" sz="1800" strike="noStrike" u="none">
                <a:solidFill>
                  <a:schemeClr val="dk1"/>
                </a:solidFill>
                <a:effectLst/>
                <a:uFillTx/>
                <a:latin typeface="Verdana"/>
              </a:rPr>
              <a:t>Spoonable yoghurt</a:t>
            </a:r>
            <a:br>
              <a:rPr sz="1800"/>
            </a:br>
            <a:r>
              <a:rPr b="0" lang="zh-CN" sz="1800" strike="noStrike" u="none">
                <a:solidFill>
                  <a:schemeClr val="dk1"/>
                </a:solidFill>
                <a:effectLst/>
                <a:uFillTx/>
                <a:latin typeface="Verdana"/>
              </a:rPr>
              <a:t>勺食酸奶</a:t>
            </a:r>
            <a:endParaRPr b="0" lang="en-US" sz="1800" strike="noStrike" u="none">
              <a:solidFill>
                <a:srgbClr val="000000"/>
              </a:solidFill>
              <a:effectLst/>
              <a:uFillTx/>
              <a:latin typeface="Arial"/>
            </a:endParaRPr>
          </a:p>
        </p:txBody>
      </p:sp>
      <p:sp>
        <p:nvSpPr>
          <p:cNvPr id="8938" name="TextBox 1040"/>
          <p:cNvSpPr/>
          <p:nvPr/>
        </p:nvSpPr>
        <p:spPr>
          <a:xfrm>
            <a:off x="6755040" y="5993280"/>
            <a:ext cx="850320" cy="3279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914400">
              <a:lnSpc>
                <a:spcPct val="112000"/>
              </a:lnSpc>
              <a:tabLst>
                <a:tab algn="l" pos="0"/>
              </a:tabLst>
            </a:pPr>
            <a:r>
              <a:rPr b="0" lang="en-US" sz="1800" strike="noStrike" u="none">
                <a:solidFill>
                  <a:schemeClr val="dk1"/>
                </a:solidFill>
                <a:effectLst/>
                <a:uFillTx/>
                <a:latin typeface="Verdana"/>
              </a:rPr>
              <a:t>Ready-to-drink</a:t>
            </a:r>
            <a:br>
              <a:rPr sz="1800"/>
            </a:br>
            <a:r>
              <a:rPr b="0" lang="zh-CN" sz="1800" strike="noStrike" u="none">
                <a:solidFill>
                  <a:schemeClr val="dk1"/>
                </a:solidFill>
                <a:effectLst/>
                <a:uFillTx/>
                <a:latin typeface="Verdana"/>
              </a:rPr>
              <a:t>即饮型</a:t>
            </a:r>
            <a:endParaRPr b="0" lang="en-US" sz="1800" strike="noStrike" u="none">
              <a:solidFill>
                <a:srgbClr val="000000"/>
              </a:solidFill>
              <a:effectLst/>
              <a:uFillTx/>
              <a:latin typeface="Arial"/>
            </a:endParaRPr>
          </a:p>
        </p:txBody>
      </p:sp>
      <p:pic>
        <p:nvPicPr>
          <p:cNvPr id="8939" name="Picture 1046" descr=""/>
          <p:cNvPicPr/>
          <p:nvPr/>
        </p:nvPicPr>
        <p:blipFill>
          <a:blip r:embed="rId9"/>
          <a:stretch/>
        </p:blipFill>
        <p:spPr>
          <a:xfrm>
            <a:off x="4300920" y="5122080"/>
            <a:ext cx="814680" cy="678960"/>
          </a:xfrm>
          <a:prstGeom prst="rect">
            <a:avLst/>
          </a:prstGeom>
          <a:noFill/>
          <a:ln w="0">
            <a:noFill/>
          </a:ln>
        </p:spPr>
      </p:pic>
      <p:sp>
        <p:nvSpPr>
          <p:cNvPr id="8940" name="TextBox 1048"/>
          <p:cNvSpPr/>
          <p:nvPr/>
        </p:nvSpPr>
        <p:spPr>
          <a:xfrm>
            <a:off x="5549040" y="3488040"/>
            <a:ext cx="712440" cy="490320"/>
          </a:xfrm>
          <a:prstGeom prst="rect">
            <a:avLst/>
          </a:prstGeom>
          <a:noFill/>
          <a:ln w="0">
            <a:noFill/>
          </a:ln>
        </p:spPr>
        <p:style>
          <a:lnRef idx="0"/>
          <a:fillRef idx="0"/>
          <a:effectRef idx="0"/>
          <a:fontRef idx="minor"/>
        </p:style>
        <p:txBody>
          <a:bodyPr lIns="38160" rIns="38160" tIns="25560" bIns="25560" anchor="t">
            <a:normAutofit fontScale="55000" lnSpcReduction="19999"/>
          </a:bodyPr>
          <a:p>
            <a:pPr algn="ctr" defTabSz="914400">
              <a:lnSpc>
                <a:spcPct val="112000"/>
              </a:lnSpc>
              <a:tabLst>
                <a:tab algn="l" pos="0"/>
              </a:tabLst>
            </a:pPr>
            <a:r>
              <a:rPr b="0" lang="en-US" sz="1800" strike="noStrike" u="none">
                <a:solidFill>
                  <a:schemeClr val="dk1"/>
                </a:solidFill>
                <a:effectLst/>
                <a:uFillTx/>
                <a:latin typeface="Verdana"/>
              </a:rPr>
              <a:t>All in one</a:t>
            </a:r>
            <a:br>
              <a:rPr sz="1800"/>
            </a:br>
            <a:r>
              <a:rPr b="0" lang="zh-CN" sz="1800" strike="noStrike" u="none">
                <a:solidFill>
                  <a:schemeClr val="dk1"/>
                </a:solidFill>
                <a:effectLst/>
                <a:uFillTx/>
                <a:latin typeface="Verdana"/>
              </a:rPr>
              <a:t>一站式</a:t>
            </a:r>
            <a:endParaRPr b="0" lang="en-US" sz="1800" strike="noStrike" u="none">
              <a:solidFill>
                <a:srgbClr val="000000"/>
              </a:solidFill>
              <a:effectLst/>
              <a:uFillTx/>
              <a:latin typeface="Arial"/>
            </a:endParaRPr>
          </a:p>
        </p:txBody>
      </p:sp>
      <p:sp>
        <p:nvSpPr>
          <p:cNvPr id="8941" name="Arc 1049"/>
          <p:cNvSpPr/>
          <p:nvPr/>
        </p:nvSpPr>
        <p:spPr>
          <a:xfrm>
            <a:off x="4655160" y="3020040"/>
            <a:ext cx="2588040" cy="2588040"/>
          </a:xfrm>
          <a:prstGeom prst="arc">
            <a:avLst>
              <a:gd name="adj1" fmla="val 14092319"/>
              <a:gd name="adj2" fmla="val 18158778"/>
            </a:avLst>
          </a:prstGeom>
          <a:noFill/>
          <a:ln cap="rnd" w="38160">
            <a:solidFill>
              <a:schemeClr val="lt1"/>
            </a:solidFill>
            <a:prstDash val="dash"/>
            <a:round/>
          </a:ln>
        </p:spPr>
        <p:style>
          <a:lnRef idx="0"/>
          <a:fillRef idx="0"/>
          <a:effectRef idx="0"/>
          <a:fontRef idx="minor"/>
        </p:style>
        <p:txBody>
          <a:bodyPr lIns="90000" rIns="90000" tIns="45000" bIns="45000" anchor="ctr">
            <a:normAutofit/>
          </a:bodyPr>
          <a:p>
            <a:endParaRPr b="0" lang="en-NL" sz="1800" strike="noStrike" u="none">
              <a:solidFill>
                <a:srgbClr val="3f4043"/>
              </a:solidFill>
              <a:effectLst/>
              <a:uFillTx/>
              <a:latin typeface="Verdana"/>
            </a:endParaRPr>
          </a:p>
        </p:txBody>
      </p:sp>
      <p:sp>
        <p:nvSpPr>
          <p:cNvPr id="8942" name="Arc 1050"/>
          <p:cNvSpPr/>
          <p:nvPr/>
        </p:nvSpPr>
        <p:spPr>
          <a:xfrm rot="14203200">
            <a:off x="5320440" y="1908000"/>
            <a:ext cx="2588040" cy="2588040"/>
          </a:xfrm>
          <a:prstGeom prst="arc">
            <a:avLst>
              <a:gd name="adj1" fmla="val 14346623"/>
              <a:gd name="adj2" fmla="val 19854832"/>
            </a:avLst>
          </a:prstGeom>
          <a:noFill/>
          <a:ln cap="rnd" w="38160">
            <a:solidFill>
              <a:schemeClr val="lt1"/>
            </a:solidFill>
            <a:prstDash val="dash"/>
            <a:round/>
          </a:ln>
        </p:spPr>
        <p:style>
          <a:lnRef idx="0"/>
          <a:fillRef idx="0"/>
          <a:effectRef idx="0"/>
          <a:fontRef idx="minor"/>
        </p:style>
        <p:txBody>
          <a:bodyPr lIns="90000" rIns="90000" tIns="45000" bIns="45000" anchor="ctr">
            <a:normAutofit/>
          </a:bodyPr>
          <a:p>
            <a:endParaRPr b="0" lang="en-NL" sz="1800" strike="noStrike" u="none">
              <a:solidFill>
                <a:srgbClr val="3f4043"/>
              </a:solidFill>
              <a:effectLst/>
              <a:uFillTx/>
              <a:latin typeface="Verdana"/>
            </a:endParaRPr>
          </a:p>
        </p:txBody>
      </p:sp>
      <p:sp>
        <p:nvSpPr>
          <p:cNvPr id="8943" name="Arc 1051"/>
          <p:cNvSpPr/>
          <p:nvPr/>
        </p:nvSpPr>
        <p:spPr>
          <a:xfrm flipH="1" rot="7396800">
            <a:off x="3894120" y="1915560"/>
            <a:ext cx="2588040" cy="2588040"/>
          </a:xfrm>
          <a:prstGeom prst="arc">
            <a:avLst>
              <a:gd name="adj1" fmla="val 14375471"/>
              <a:gd name="adj2" fmla="val 19923383"/>
            </a:avLst>
          </a:prstGeom>
          <a:noFill/>
          <a:ln cap="rnd" w="38160">
            <a:solidFill>
              <a:schemeClr val="lt1"/>
            </a:solidFill>
            <a:prstDash val="dash"/>
            <a:round/>
          </a:ln>
        </p:spPr>
        <p:style>
          <a:lnRef idx="0"/>
          <a:fillRef idx="0"/>
          <a:effectRef idx="0"/>
          <a:fontRef idx="minor"/>
        </p:style>
        <p:txBody>
          <a:bodyPr lIns="90000" rIns="90000" tIns="45000" bIns="45000" anchor="ctr">
            <a:normAutofit/>
          </a:bodyPr>
          <a:p>
            <a:endParaRPr b="0" lang="en-NL" sz="1800" strike="noStrike" u="none">
              <a:solidFill>
                <a:srgbClr val="3f4043"/>
              </a:solidFill>
              <a:effectLst/>
              <a:uFillTx/>
              <a:latin typeface="Verdana"/>
            </a:endParaRPr>
          </a:p>
        </p:txBody>
      </p:sp>
      <p:sp>
        <p:nvSpPr>
          <p:cNvPr id="8944" name="TextBox 1052"/>
          <p:cNvSpPr/>
          <p:nvPr/>
        </p:nvSpPr>
        <p:spPr>
          <a:xfrm>
            <a:off x="9099000" y="2490480"/>
            <a:ext cx="1713960" cy="2148120"/>
          </a:xfrm>
          <a:prstGeom prst="rect">
            <a:avLst/>
          </a:prstGeom>
          <a:noFill/>
          <a:ln w="0">
            <a:noFill/>
          </a:ln>
        </p:spPr>
        <p:style>
          <a:lnRef idx="0"/>
          <a:fillRef idx="0"/>
          <a:effectRef idx="0"/>
          <a:fontRef idx="minor"/>
        </p:style>
        <p:txBody>
          <a:bodyPr lIns="38160" rIns="38160" tIns="25560" bIns="25560" anchor="t">
            <a:normAutofit fontScale="55000" lnSpcReduction="19999"/>
          </a:bodyPr>
          <a:p>
            <a:pPr marL="285840" indent="-285840" defTabSz="914400">
              <a:lnSpc>
                <a:spcPct val="112000"/>
              </a:lnSpc>
              <a:buClr>
                <a:srgbClr val="3f4043"/>
              </a:buClr>
              <a:buFont typeface="Arial"/>
              <a:buChar char="•"/>
            </a:pPr>
            <a:r>
              <a:rPr b="1" lang="en-NL" sz="1400" strike="noStrike" u="none" i="0">
                <a:solidFill>
                  <a:srgbClr val="3f4043"/>
                </a:solidFill>
                <a:effectLst/>
                <a:uFillTx/>
                <a:latin typeface="Verdana"/>
              </a:rPr>
              <a:t>DHA</a:t>
            </a:r>
            <a:endParaRPr b="0" lang="en-US" sz="1400" strike="noStrike" u="none">
              <a:solidFill>
                <a:srgbClr val="000000"/>
              </a:solidFill>
              <a:effectLst/>
              <a:uFillTx/>
              <a:latin typeface="Arial"/>
            </a:endParaRPr>
          </a:p>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Protein</a:t>
            </a:r>
            <a:br>
              <a:rPr sz="1800"/>
            </a:br>
            <a:r>
              <a:rPr b="0" lang="zh-CN" sz="1800" strike="noStrike" u="none">
                <a:solidFill>
                  <a:schemeClr val="dk1"/>
                </a:solidFill>
                <a:effectLst/>
                <a:uFillTx/>
                <a:latin typeface="Verdana"/>
              </a:rPr>
              <a:t>蛋白质</a:t>
            </a:r>
            <a:endParaRPr b="0" lang="en-US" sz="1800" strike="noStrike" u="none">
              <a:solidFill>
                <a:srgbClr val="000000"/>
              </a:solidFill>
              <a:effectLst/>
              <a:uFillTx/>
              <a:latin typeface="Arial"/>
            </a:endParaRPr>
          </a:p>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Lactoferrin</a:t>
            </a:r>
            <a:br>
              <a:rPr sz="1800"/>
            </a:br>
            <a:r>
              <a:rPr b="0" lang="zh-CN" sz="1800" strike="noStrike" u="none">
                <a:solidFill>
                  <a:schemeClr val="dk1"/>
                </a:solidFill>
                <a:effectLst/>
                <a:uFillTx/>
                <a:latin typeface="Verdana"/>
              </a:rPr>
              <a:t>乳铁蛋白</a:t>
            </a:r>
            <a:endParaRPr b="0" lang="en-US" sz="1800" strike="noStrike" u="none">
              <a:solidFill>
                <a:srgbClr val="000000"/>
              </a:solidFill>
              <a:effectLst/>
              <a:uFillTx/>
              <a:latin typeface="Arial"/>
            </a:endParaRPr>
          </a:p>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Prebiotics</a:t>
            </a:r>
            <a:br>
              <a:rPr sz="1800"/>
            </a:br>
            <a:r>
              <a:rPr b="0" lang="zh-CN" sz="1800" strike="noStrike" u="none">
                <a:solidFill>
                  <a:schemeClr val="dk1"/>
                </a:solidFill>
                <a:effectLst/>
                <a:uFillTx/>
                <a:latin typeface="Verdana"/>
              </a:rPr>
              <a:t>益生元</a:t>
            </a:r>
            <a:endParaRPr b="0" lang="en-US" sz="1800" strike="noStrike" u="none">
              <a:solidFill>
                <a:srgbClr val="000000"/>
              </a:solidFill>
              <a:effectLst/>
              <a:uFillTx/>
              <a:latin typeface="Arial"/>
            </a:endParaRPr>
          </a:p>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Lutein</a:t>
            </a:r>
            <a:br>
              <a:rPr sz="1800"/>
            </a:br>
            <a:r>
              <a:rPr b="0" lang="zh-CN" sz="1800" strike="noStrike" u="none">
                <a:solidFill>
                  <a:schemeClr val="dk1"/>
                </a:solidFill>
                <a:effectLst/>
                <a:uFillTx/>
                <a:latin typeface="Verdana"/>
              </a:rPr>
              <a:t>叶黄素</a:t>
            </a:r>
            <a:endParaRPr b="0" lang="en-US" sz="1800" strike="noStrike" u="none">
              <a:solidFill>
                <a:srgbClr val="000000"/>
              </a:solidFill>
              <a:effectLst/>
              <a:uFillTx/>
              <a:latin typeface="Arial"/>
            </a:endParaRPr>
          </a:p>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Probiotics</a:t>
            </a:r>
            <a:br>
              <a:rPr sz="1800"/>
            </a:br>
            <a:r>
              <a:rPr b="0" lang="zh-CN" sz="1800" strike="noStrike" u="none">
                <a:solidFill>
                  <a:schemeClr val="dk1"/>
                </a:solidFill>
                <a:effectLst/>
                <a:uFillTx/>
                <a:latin typeface="Verdana"/>
              </a:rPr>
              <a:t>益生菌</a:t>
            </a:r>
            <a:endParaRPr b="0" lang="en-US" sz="1800" strike="noStrike" u="none">
              <a:solidFill>
                <a:srgbClr val="000000"/>
              </a:solidFill>
              <a:effectLst/>
              <a:uFillTx/>
              <a:latin typeface="Arial"/>
            </a:endParaRPr>
          </a:p>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Vitamins</a:t>
            </a:r>
            <a:br>
              <a:rPr sz="1800"/>
            </a:br>
            <a:r>
              <a:rPr b="0" lang="zh-CN" sz="1800" strike="noStrike" u="none">
                <a:solidFill>
                  <a:schemeClr val="dk1"/>
                </a:solidFill>
                <a:effectLst/>
                <a:uFillTx/>
                <a:latin typeface="Verdana"/>
              </a:rPr>
              <a:t>维生素</a:t>
            </a:r>
            <a:endParaRPr b="0" lang="en-US" sz="1800" strike="noStrike" u="none">
              <a:solidFill>
                <a:srgbClr val="000000"/>
              </a:solidFill>
              <a:effectLst/>
              <a:uFillTx/>
              <a:latin typeface="Arial"/>
            </a:endParaRPr>
          </a:p>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Minerals</a:t>
            </a:r>
            <a:br>
              <a:rPr sz="1800"/>
            </a:br>
            <a:r>
              <a:rPr b="0" lang="zh-CN" sz="1800" strike="noStrike" u="none">
                <a:solidFill>
                  <a:schemeClr val="dk1"/>
                </a:solidFill>
                <a:effectLst/>
                <a:uFillTx/>
                <a:latin typeface="Verdana"/>
              </a:rPr>
              <a:t>矿物质</a:t>
            </a:r>
            <a:endParaRPr b="0" lang="en-US" sz="1800" strike="noStrike" u="none">
              <a:solidFill>
                <a:srgbClr val="000000"/>
              </a:solidFill>
              <a:effectLst/>
              <a:uFillTx/>
              <a:latin typeface="Arial"/>
            </a:endParaRPr>
          </a:p>
          <a:p>
            <a:pPr defTabSz="914400">
              <a:lnSpc>
                <a:spcPct val="112000"/>
              </a:lnSpc>
              <a:tabLst>
                <a:tab algn="l" pos="0"/>
              </a:tabLst>
            </a:pPr>
            <a:endParaRPr b="0" lang="en-US" sz="1400" strike="noStrike" u="none">
              <a:solidFill>
                <a:srgbClr val="000000"/>
              </a:solidFill>
              <a:effectLst/>
              <a:uFillTx/>
              <a:latin typeface="Arial"/>
            </a:endParaRPr>
          </a:p>
        </p:txBody>
      </p:sp>
      <p:sp>
        <p:nvSpPr>
          <p:cNvPr id="8945" name="TextBox 1062"/>
          <p:cNvSpPr/>
          <p:nvPr/>
        </p:nvSpPr>
        <p:spPr>
          <a:xfrm>
            <a:off x="3033000" y="4647960"/>
            <a:ext cx="669600" cy="3279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914400">
              <a:lnSpc>
                <a:spcPct val="112000"/>
              </a:lnSpc>
              <a:tabLst>
                <a:tab algn="l" pos="0"/>
              </a:tabLst>
            </a:pPr>
            <a:r>
              <a:rPr b="0" lang="en-US" sz="1800" strike="noStrike" u="none">
                <a:solidFill>
                  <a:schemeClr val="dk1"/>
                </a:solidFill>
                <a:effectLst/>
                <a:uFillTx/>
                <a:latin typeface="Verdana"/>
              </a:rPr>
              <a:t>Eye health</a:t>
            </a:r>
            <a:br>
              <a:rPr sz="1800"/>
            </a:br>
            <a:r>
              <a:rPr b="0" lang="zh-CN" sz="1800" strike="noStrike" u="none">
                <a:solidFill>
                  <a:schemeClr val="dk1"/>
                </a:solidFill>
                <a:effectLst/>
                <a:uFillTx/>
                <a:latin typeface="Verdana"/>
              </a:rPr>
              <a:t>眼睛健康</a:t>
            </a:r>
            <a:endParaRPr b="0" lang="en-US" sz="1800" strike="noStrike" u="none">
              <a:solidFill>
                <a:srgbClr val="000000"/>
              </a:solidFill>
              <a:effectLst/>
              <a:uFillTx/>
              <a:latin typeface="Arial"/>
            </a:endParaRPr>
          </a:p>
        </p:txBody>
      </p:sp>
      <p:sp>
        <p:nvSpPr>
          <p:cNvPr id="8946" name="Oval 1063"/>
          <p:cNvSpPr/>
          <p:nvPr/>
        </p:nvSpPr>
        <p:spPr>
          <a:xfrm>
            <a:off x="3028680" y="3882240"/>
            <a:ext cx="654840" cy="654840"/>
          </a:xfrm>
          <a:prstGeom prst="ellipse">
            <a:avLst/>
          </a:prstGeom>
          <a:solidFill>
            <a:schemeClr val="accent4"/>
          </a:solidFill>
          <a:ln w="12600">
            <a:solidFill>
              <a:schemeClr val="accent6">
                <a:lumMod val="20000"/>
                <a:lumOff val="80000"/>
              </a:schemeClr>
            </a:solidFill>
            <a:round/>
          </a:ln>
          <a:effectLst>
            <a:outerShdw dist="37674" dir="2700000" blurRad="101520" rotWithShape="0">
              <a:srgbClr val="000000">
                <a:alpha val="20000"/>
              </a:srgbClr>
            </a:outerShdw>
          </a:effectLst>
        </p:spPr>
        <p:style>
          <a:lnRef idx="0"/>
          <a:fillRef idx="0"/>
          <a:effectRef idx="0"/>
          <a:fontRef idx="minor"/>
        </p:style>
        <p:txBody>
          <a:bodyPr lIns="90000" rIns="90000" tIns="45000" bIns="45000" anchor="ctr">
            <a:normAutofit/>
          </a:bodyPr>
          <a:p>
            <a:endParaRPr b="0" lang="en-NL" sz="1400" strike="noStrike" u="none">
              <a:solidFill>
                <a:srgbClr val="ffffff"/>
              </a:solidFill>
              <a:effectLst/>
              <a:uFillTx/>
              <a:latin typeface="Verdana"/>
            </a:endParaRPr>
          </a:p>
        </p:txBody>
      </p:sp>
      <p:pic>
        <p:nvPicPr>
          <p:cNvPr id="8947" name="Picture 1064" descr=""/>
          <p:cNvPicPr/>
          <p:nvPr/>
        </p:nvPicPr>
        <p:blipFill>
          <a:blip r:embed="rId10"/>
          <a:stretch/>
        </p:blipFill>
        <p:spPr>
          <a:xfrm>
            <a:off x="2994480" y="3897360"/>
            <a:ext cx="722520" cy="602280"/>
          </a:xfrm>
          <a:prstGeom prst="rect">
            <a:avLst/>
          </a:prstGeom>
          <a:noFill/>
          <a:ln w="0">
            <a:noFill/>
          </a:ln>
        </p:spPr>
      </p:pic>
      <p:sp>
        <p:nvSpPr>
          <p:cNvPr id="8948" name="Rectangle 3"/>
          <p:cNvSpPr/>
          <p:nvPr/>
        </p:nvSpPr>
        <p:spPr>
          <a:xfrm>
            <a:off x="-7200" y="-8640"/>
            <a:ext cx="2455200" cy="397080"/>
          </a:xfrm>
          <a:prstGeom prst="rect">
            <a:avLst/>
          </a:prstGeom>
          <a:solidFill>
            <a:schemeClr val="accent4"/>
          </a:solidFill>
          <a:ln w="10800">
            <a:noFill/>
          </a:ln>
        </p:spPr>
        <p:style>
          <a:lnRef idx="0"/>
          <a:fillRef idx="0"/>
          <a:effectRef idx="0"/>
          <a:fontRef idx="minor"/>
        </p:style>
        <p:txBody>
          <a:bodyPr lIns="38160" rIns="38160" tIns="25560" bIns="25560" anchor="ctr">
            <a:normAutofit fontScale="62500" lnSpcReduction="19999"/>
          </a:bodyPr>
          <a:p>
            <a:pPr algn="ctr" defTabSz="914400">
              <a:lnSpc>
                <a:spcPct val="112000"/>
              </a:lnSpc>
            </a:pPr>
            <a:r>
              <a:rPr b="0" lang="en-US" sz="1800" strike="noStrike" u="none">
                <a:solidFill>
                  <a:schemeClr val="lt1"/>
                </a:solidFill>
                <a:effectLst/>
                <a:uFillTx/>
                <a:latin typeface="Verdana"/>
              </a:rPr>
              <a:t>KIDS</a:t>
            </a:r>
            <a:br>
              <a:rPr sz="1800"/>
            </a:br>
            <a:r>
              <a:rPr b="0" lang="zh-CN" sz="1800" strike="noStrike" u="none">
                <a:solidFill>
                  <a:schemeClr val="lt1"/>
                </a:solidFill>
                <a:effectLst/>
                <a:uFillTx/>
                <a:latin typeface="Verdana"/>
              </a:rPr>
              <a:t>儿童</a:t>
            </a:r>
            <a:endParaRPr b="0" lang="en-US" sz="1800" strike="noStrike" u="none">
              <a:solidFill>
                <a:srgbClr val="ffffff"/>
              </a:solidFill>
              <a:effectLst/>
              <a:uFillTx/>
              <a:latin typeface="Arial"/>
            </a:endParaRPr>
          </a:p>
        </p:txBody>
      </p:sp>
      <p:sp>
        <p:nvSpPr>
          <p:cNvPr id="8949" name="Picture Placeholder 27"/>
          <p:cNvSpPr/>
          <p:nvPr/>
        </p:nvSpPr>
        <p:spPr>
          <a:xfrm>
            <a:off x="10324080" y="0"/>
            <a:ext cx="1912680" cy="1869840"/>
          </a:xfrm>
          <a:custGeom>
            <a:avLst/>
            <a:gdLst>
              <a:gd name="textAreaLeft" fmla="*/ 0 w 1912680"/>
              <a:gd name="textAreaRight" fmla="*/ 1913040 w 1912680"/>
              <a:gd name="textAreaTop" fmla="*/ 0 h 1869840"/>
              <a:gd name="textAreaBottom" fmla="*/ 1870200 h 1869840"/>
              <a:gd name="GluePoint1X" fmla="*/ 0 w 3132137"/>
              <a:gd name="GluePoint1Y" fmla="*/ 0 h 4408488"/>
              <a:gd name="GluePoint2X" fmla="*/ 3132137 w 3132137"/>
              <a:gd name="GluePoint2Y" fmla="*/ 0 h 4408488"/>
              <a:gd name="GluePoint3X" fmla="*/ 3132137 w 3132137"/>
              <a:gd name="GluePoint3Y" fmla="*/ 1 h 4408488"/>
              <a:gd name="GluePoint4X" fmla="*/ 3132137 w 3132137"/>
              <a:gd name="GluePoint4Y" fmla="*/ 2356339 h 4408488"/>
              <a:gd name="GluePoint5X" fmla="*/ 3132137 w 3132137"/>
              <a:gd name="GluePoint5Y" fmla="*/ 4408488 h 4408488"/>
              <a:gd name="GluePoint6X" fmla="*/ 522033 w 3132137"/>
              <a:gd name="GluePoint6Y" fmla="*/ 4408488 h 4408488"/>
              <a:gd name="GluePoint7X" fmla="*/ 0 w 3132137"/>
              <a:gd name="GluePoint7Y" fmla="*/ 3886455 h 4408488"/>
              <a:gd name="GluePoint8X" fmla="*/ 0 w 3132137"/>
              <a:gd name="GluePoint8Y" fmla="*/ 2356339 h 4408488"/>
              <a:gd name="GluePoint9X" fmla="*/ 0 w 3132137"/>
              <a:gd name="GluePoint9Y" fmla="*/ 1 h 4408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950" name="think-cell data - do not delete"/>
          <p:cNvGraphicFramePr/>
          <p:nvPr/>
        </p:nvGraphicFramePr>
        <p:xfrm>
          <a:off x="1440" y="1440"/>
          <a:ext cx="1080" cy="1080"/>
        </p:xfrm>
        <a:graphic>
          <a:graphicData uri="http://schemas.openxmlformats.org/presentationml/2006/ole">
            <p:oleObj r:id="rId1" spid="">
              <p:embed/>
              <p:pic>
                <p:nvPicPr>
                  <p:cNvPr id="8951"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8952" name="Rectangle 29"/>
          <p:cNvSpPr/>
          <p:nvPr/>
        </p:nvSpPr>
        <p:spPr>
          <a:xfrm>
            <a:off x="6550200" y="1749600"/>
            <a:ext cx="2504880" cy="1856160"/>
          </a:xfrm>
          <a:prstGeom prst="rect">
            <a:avLst/>
          </a:prstGeom>
          <a:solidFill>
            <a:schemeClr val="lt1"/>
          </a:solidFill>
          <a:ln w="10800">
            <a:noFill/>
          </a:ln>
          <a:effectLst>
            <a:outerShdw dist="37674" dir="2700000" blurRad="101520" rotWithShape="0">
              <a:srgbClr val="000000">
                <a:alpha val="20000"/>
              </a:srgbClr>
            </a:outerShdw>
          </a:effectLst>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8953" name="Rectangle 30"/>
          <p:cNvSpPr/>
          <p:nvPr/>
        </p:nvSpPr>
        <p:spPr>
          <a:xfrm>
            <a:off x="6560280" y="3819960"/>
            <a:ext cx="2518200" cy="2027520"/>
          </a:xfrm>
          <a:prstGeom prst="rect">
            <a:avLst/>
          </a:prstGeom>
          <a:solidFill>
            <a:schemeClr val="lt1"/>
          </a:solidFill>
          <a:ln w="10800">
            <a:noFill/>
          </a:ln>
          <a:effectLst>
            <a:outerShdw dist="37674" dir="2700000" blurRad="101520" rotWithShape="0">
              <a:srgbClr val="000000">
                <a:alpha val="20000"/>
              </a:srgbClr>
            </a:outerShdw>
          </a:effectLst>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8954" name="Rectangle 4"/>
          <p:cNvSpPr/>
          <p:nvPr/>
        </p:nvSpPr>
        <p:spPr>
          <a:xfrm>
            <a:off x="6550200" y="3819960"/>
            <a:ext cx="2529360" cy="862200"/>
          </a:xfrm>
          <a:prstGeom prst="rect">
            <a:avLst/>
          </a:prstGeom>
          <a:solidFill>
            <a:schemeClr val="lt1">
              <a:lumMod val="95000"/>
            </a:schemeClr>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8955" name="PlaceHolder 1"/>
          <p:cNvSpPr>
            <a:spLocks noGrp="1"/>
          </p:cNvSpPr>
          <p:nvPr>
            <p:ph type="title"/>
          </p:nvPr>
        </p:nvSpPr>
        <p:spPr>
          <a:xfrm>
            <a:off x="575640" y="548280"/>
            <a:ext cx="9748080" cy="768960"/>
          </a:xfrm>
          <a:prstGeom prst="rect">
            <a:avLst/>
          </a:prstGeom>
          <a:noFill/>
          <a:ln w="0">
            <a:noFill/>
          </a:ln>
        </p:spPr>
        <p:txBody>
          <a:bodyPr lIns="38160" rIns="38160" tIns="25560" bIns="25560" anchor="t">
            <a:normAutofit fontScale="77500" lnSpcReduction="19999"/>
          </a:bodyPr>
          <a:p>
            <a:pPr indent="0" defTabSz="914400">
              <a:lnSpc>
                <a:spcPct val="100000"/>
              </a:lnSpc>
              <a:buNone/>
            </a:pPr>
            <a:r>
              <a:rPr b="0" lang="en-US" sz="2500" strike="noStrike" u="none">
                <a:solidFill>
                  <a:schemeClr val="accent1"/>
                </a:solidFill>
                <a:effectLst/>
                <a:uFillTx/>
                <a:latin typeface="Verdana"/>
              </a:rPr>
              <a:t>Consumers are changing their attitude towards a more preventative &amp; holistic approach to health</a:t>
            </a:r>
            <a:br>
              <a:rPr sz="2500"/>
            </a:br>
            <a:r>
              <a:rPr b="0" lang="zh-CN" sz="2500" strike="noStrike" u="none">
                <a:solidFill>
                  <a:schemeClr val="accent1"/>
                </a:solidFill>
                <a:effectLst/>
                <a:uFillTx/>
                <a:latin typeface="Verdana"/>
              </a:rPr>
              <a:t>消费者正在改变他们的态度，转向更加预防性和整体性的健康方法</a:t>
            </a:r>
            <a:endParaRPr b="0" lang="en-US" sz="2500" strike="noStrike" u="none">
              <a:solidFill>
                <a:schemeClr val="dk1"/>
              </a:solidFill>
              <a:effectLst/>
              <a:uFillTx/>
              <a:latin typeface="Verdana"/>
            </a:endParaRPr>
          </a:p>
        </p:txBody>
      </p:sp>
      <p:sp>
        <p:nvSpPr>
          <p:cNvPr id="8956" name="PlaceHolder 2"/>
          <p:cNvSpPr>
            <a:spLocks noGrp="1"/>
          </p:cNvSpPr>
          <p:nvPr>
            <p:ph type="sldNum" idx="665"/>
          </p:nvPr>
        </p:nvSpPr>
        <p:spPr>
          <a:xfrm>
            <a:off x="0" y="0"/>
            <a:ext cx="360" cy="360"/>
          </a:xfrm>
          <a:prstGeom prst="rect">
            <a:avLst/>
          </a:prstGeom>
          <a:noFill/>
          <a:ln w="0">
            <a:noFill/>
          </a:ln>
        </p:spPr>
        <p:txBody>
          <a:bodyPr lIns="38160" rIns="38160" tIns="0" bIns="0" anchor="t">
            <a:normAutofit fontScale="25000" lnSpcReduction="19999"/>
          </a:bodyPr>
          <a:lstStyle>
            <a:lvl1pPr indent="0" defTabSz="914400">
              <a:lnSpc>
                <a:spcPct val="100000"/>
              </a:lnSpc>
              <a:buNone/>
              <a:defRPr b="0" lang="en-GB" sz="1800" strike="noStrike" u="none">
                <a:solidFill>
                  <a:schemeClr val="dk1"/>
                </a:solidFill>
                <a:effectLst/>
                <a:uFillTx/>
                <a:latin typeface="Verdana"/>
              </a:defRPr>
            </a:lvl1pPr>
          </a:lstStyle>
          <a:p>
            <a:pPr indent="0" defTabSz="914400">
              <a:lnSpc>
                <a:spcPct val="100000"/>
              </a:lnSpc>
              <a:buNone/>
            </a:pPr>
            <a:fld id="{228DA7D8-0BF6-457E-81C7-8C129FA98350}" type="slidenum">
              <a:rPr b="0" lang="en-GB" sz="1800" strike="noStrike" u="none">
                <a:solidFill>
                  <a:schemeClr val="dk1"/>
                </a:solidFill>
                <a:effectLst/>
                <a:uFillTx/>
                <a:latin typeface="Verdana"/>
              </a:rPr>
              <a:t>&lt;编号&gt;</a:t>
            </a:fld>
            <a:endParaRPr b="0" lang="en-US" sz="1800" strike="noStrike" u="none">
              <a:solidFill>
                <a:srgbClr val="000000"/>
              </a:solidFill>
              <a:effectLst/>
              <a:uFillTx/>
              <a:latin typeface="Times New Roman"/>
            </a:endParaRPr>
          </a:p>
        </p:txBody>
      </p:sp>
      <p:sp>
        <p:nvSpPr>
          <p:cNvPr id="8957" name="TextBox 10"/>
          <p:cNvSpPr/>
          <p:nvPr/>
        </p:nvSpPr>
        <p:spPr>
          <a:xfrm>
            <a:off x="773640" y="6530760"/>
            <a:ext cx="6095520" cy="3999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00000"/>
              </a:lnSpc>
            </a:pPr>
            <a:r>
              <a:rPr b="0" lang="en-US" sz="1800" strike="noStrike" u="none">
                <a:solidFill>
                  <a:schemeClr val="dk1"/>
                </a:solidFill>
                <a:effectLst/>
                <a:uFillTx/>
                <a:latin typeface="Verdana"/>
              </a:rPr>
              <a:t>1. Innova market research, 2023</a:t>
            </a:r>
            <a:br>
              <a:rPr sz="1800"/>
            </a:br>
            <a:r>
              <a:rPr b="0" lang="en-US" sz="1800" strike="noStrike" u="none">
                <a:solidFill>
                  <a:schemeClr val="dk1"/>
                </a:solidFill>
                <a:effectLst/>
                <a:uFillTx/>
                <a:latin typeface="Verdana"/>
              </a:rPr>
              <a:t>1. Innova </a:t>
            </a:r>
            <a:r>
              <a:rPr b="0" lang="zh-CN" sz="1800" strike="noStrike" u="none">
                <a:solidFill>
                  <a:schemeClr val="dk1"/>
                </a:solidFill>
                <a:effectLst/>
                <a:uFillTx/>
                <a:latin typeface="Verdana"/>
              </a:rPr>
              <a:t>市场研究，</a:t>
            </a:r>
            <a:r>
              <a:rPr b="0" lang="en-US" sz="1800" strike="noStrike" u="none">
                <a:solidFill>
                  <a:schemeClr val="dk1"/>
                </a:solidFill>
                <a:effectLst/>
                <a:uFillTx/>
                <a:latin typeface="Verdana"/>
              </a:rPr>
              <a:t>2023</a:t>
            </a:r>
            <a:endParaRPr b="0" lang="en-US" sz="1800" strike="noStrike" u="none">
              <a:solidFill>
                <a:srgbClr val="000000"/>
              </a:solidFill>
              <a:effectLst/>
              <a:uFillTx/>
              <a:latin typeface="Arial"/>
            </a:endParaRPr>
          </a:p>
          <a:p>
            <a:pPr defTabSz="914400">
              <a:lnSpc>
                <a:spcPct val="100000"/>
              </a:lnSpc>
            </a:pPr>
            <a:r>
              <a:rPr b="0" lang="en-US" sz="1800" strike="noStrike" u="none">
                <a:solidFill>
                  <a:schemeClr val="dk1"/>
                </a:solidFill>
                <a:effectLst/>
                <a:uFillTx/>
                <a:latin typeface="Verdana"/>
              </a:rPr>
              <a:t>2. “World population ageing 2019: Highlights,” United Nations, Department of Economic and Social Affairs, 2019</a:t>
            </a:r>
            <a:br>
              <a:rPr sz="1800"/>
            </a:br>
            <a:r>
              <a:rPr b="0" lang="en-US" sz="1800" strike="noStrike" u="none">
                <a:solidFill>
                  <a:schemeClr val="dk1"/>
                </a:solidFill>
                <a:effectLst/>
                <a:uFillTx/>
                <a:latin typeface="Verdana"/>
              </a:rPr>
              <a:t>2. “</a:t>
            </a:r>
            <a:r>
              <a:rPr b="0" lang="zh-CN" sz="1800" strike="noStrike" u="none">
                <a:solidFill>
                  <a:schemeClr val="dk1"/>
                </a:solidFill>
                <a:effectLst/>
                <a:uFillTx/>
                <a:latin typeface="Verdana"/>
              </a:rPr>
              <a:t>世界人口老龄化 </a:t>
            </a:r>
            <a:r>
              <a:rPr b="0" lang="en-US" sz="1800" strike="noStrike" u="none">
                <a:solidFill>
                  <a:schemeClr val="dk1"/>
                </a:solidFill>
                <a:effectLst/>
                <a:uFillTx/>
                <a:latin typeface="Verdana"/>
              </a:rPr>
              <a:t>2019</a:t>
            </a:r>
            <a:r>
              <a:rPr b="0" lang="zh-CN" sz="1800" strike="noStrike" u="none">
                <a:solidFill>
                  <a:schemeClr val="dk1"/>
                </a:solidFill>
                <a:effectLst/>
                <a:uFillTx/>
                <a:latin typeface="Verdana"/>
              </a:rPr>
              <a:t>：亮点”，联合国经济和社会事务部，</a:t>
            </a:r>
            <a:r>
              <a:rPr b="0" lang="en-US" sz="1800" strike="noStrike" u="none">
                <a:solidFill>
                  <a:schemeClr val="dk1"/>
                </a:solidFill>
                <a:effectLst/>
                <a:uFillTx/>
                <a:latin typeface="Verdana"/>
              </a:rPr>
              <a:t>2019</a:t>
            </a:r>
            <a:endParaRPr b="0" lang="en-US" sz="1800" strike="noStrike" u="none">
              <a:solidFill>
                <a:srgbClr val="000000"/>
              </a:solidFill>
              <a:effectLst/>
              <a:uFillTx/>
              <a:latin typeface="Arial"/>
            </a:endParaRPr>
          </a:p>
          <a:p>
            <a:pPr defTabSz="914400">
              <a:lnSpc>
                <a:spcPct val="100000"/>
              </a:lnSpc>
            </a:pPr>
            <a:endParaRPr b="0" lang="en-US" sz="670" strike="noStrike" u="none">
              <a:solidFill>
                <a:srgbClr val="000000"/>
              </a:solidFill>
              <a:effectLst/>
              <a:uFillTx/>
              <a:latin typeface="Arial"/>
            </a:endParaRPr>
          </a:p>
        </p:txBody>
      </p:sp>
      <p:sp>
        <p:nvSpPr>
          <p:cNvPr id="8958" name="TextBox 13"/>
          <p:cNvSpPr/>
          <p:nvPr/>
        </p:nvSpPr>
        <p:spPr>
          <a:xfrm>
            <a:off x="6683400" y="2229840"/>
            <a:ext cx="2275560" cy="1239840"/>
          </a:xfrm>
          <a:prstGeom prst="rect">
            <a:avLst/>
          </a:prstGeom>
          <a:noFill/>
          <a:ln w="0">
            <a:noFill/>
          </a:ln>
        </p:spPr>
        <p:style>
          <a:lnRef idx="0"/>
          <a:fillRef idx="0"/>
          <a:effectRef idx="0"/>
          <a:fontRef idx="minor"/>
        </p:style>
        <p:txBody>
          <a:bodyPr lIns="38160" rIns="38160" tIns="25560" bIns="25560" anchor="t">
            <a:normAutofit fontScale="62500" lnSpcReduction="19999"/>
          </a:bodyPr>
          <a:p>
            <a:pPr defTabSz="914400">
              <a:lnSpc>
                <a:spcPct val="112000"/>
              </a:lnSpc>
            </a:pPr>
            <a:r>
              <a:rPr b="0" lang="en-US" sz="1800" strike="noStrike" u="none">
                <a:solidFill>
                  <a:schemeClr val="dk1"/>
                </a:solidFill>
                <a:effectLst/>
                <a:uFillTx/>
                <a:latin typeface="Verdana"/>
              </a:rPr>
              <a:t>Younger people increasingly consider their current lifestyle choices might affect their long-term health</a:t>
            </a:r>
            <a:br>
              <a:rPr sz="1800"/>
            </a:br>
            <a:r>
              <a:rPr b="0" lang="zh-CN" sz="1800" strike="noStrike" u="none">
                <a:solidFill>
                  <a:schemeClr val="dk1"/>
                </a:solidFill>
                <a:effectLst/>
                <a:uFillTx/>
                <a:latin typeface="Verdana"/>
              </a:rPr>
              <a:t>年轻人越来越认为他们当前的生活方式选择可能会影响他们的长期健康</a:t>
            </a:r>
            <a:endParaRPr b="0" lang="en-US" sz="1800" strike="noStrike" u="none">
              <a:solidFill>
                <a:srgbClr val="000000"/>
              </a:solidFill>
              <a:effectLst/>
              <a:uFillTx/>
              <a:latin typeface="Arial"/>
            </a:endParaRPr>
          </a:p>
        </p:txBody>
      </p:sp>
      <p:sp>
        <p:nvSpPr>
          <p:cNvPr id="8959" name="TextBox 17"/>
          <p:cNvSpPr/>
          <p:nvPr/>
        </p:nvSpPr>
        <p:spPr>
          <a:xfrm>
            <a:off x="6676920" y="4861440"/>
            <a:ext cx="2345400" cy="734040"/>
          </a:xfrm>
          <a:prstGeom prst="rect">
            <a:avLst/>
          </a:prstGeom>
          <a:noFill/>
          <a:ln w="0">
            <a:noFill/>
          </a:ln>
        </p:spPr>
        <p:style>
          <a:lnRef idx="0"/>
          <a:fillRef idx="0"/>
          <a:effectRef idx="0"/>
          <a:fontRef idx="minor"/>
        </p:style>
        <p:txBody>
          <a:bodyPr lIns="38160" rIns="38160" tIns="25560" bIns="25560" anchor="t">
            <a:normAutofit fontScale="55000" lnSpcReduction="19999"/>
          </a:bodyPr>
          <a:p>
            <a:pPr defTabSz="914400">
              <a:lnSpc>
                <a:spcPct val="112000"/>
              </a:lnSpc>
            </a:pPr>
            <a:r>
              <a:rPr b="0" lang="en-US" sz="1800" strike="noStrike" u="none">
                <a:solidFill>
                  <a:schemeClr val="dk1"/>
                </a:solidFill>
                <a:effectLst/>
                <a:uFillTx/>
                <a:latin typeface="Verdana"/>
              </a:rPr>
              <a:t>In the population over age 65 expected between 1990 and 2050</a:t>
            </a:r>
            <a:br>
              <a:rPr sz="1800"/>
            </a:br>
            <a:r>
              <a:rPr b="0" lang="zh-CN" sz="1800" strike="noStrike" u="none">
                <a:solidFill>
                  <a:schemeClr val="dk1"/>
                </a:solidFill>
                <a:effectLst/>
                <a:uFillTx/>
                <a:latin typeface="Verdana"/>
              </a:rPr>
              <a:t>预计在</a:t>
            </a:r>
            <a:r>
              <a:rPr b="0" lang="en-US" sz="1800" strike="noStrike" u="none">
                <a:solidFill>
                  <a:schemeClr val="dk1"/>
                </a:solidFill>
                <a:effectLst/>
                <a:uFillTx/>
                <a:latin typeface="Verdana"/>
              </a:rPr>
              <a:t>1990</a:t>
            </a:r>
            <a:r>
              <a:rPr b="0" lang="zh-CN" sz="1800" strike="noStrike" u="none">
                <a:solidFill>
                  <a:schemeClr val="dk1"/>
                </a:solidFill>
                <a:effectLst/>
                <a:uFillTx/>
                <a:latin typeface="Verdana"/>
              </a:rPr>
              <a:t>年至</a:t>
            </a:r>
            <a:r>
              <a:rPr b="0" lang="en-US" sz="1800" strike="noStrike" u="none">
                <a:solidFill>
                  <a:schemeClr val="dk1"/>
                </a:solidFill>
                <a:effectLst/>
                <a:uFillTx/>
                <a:latin typeface="Verdana"/>
              </a:rPr>
              <a:t>2050</a:t>
            </a:r>
            <a:r>
              <a:rPr b="0" lang="zh-CN" sz="1800" strike="noStrike" u="none">
                <a:solidFill>
                  <a:schemeClr val="dk1"/>
                </a:solidFill>
                <a:effectLst/>
                <a:uFillTx/>
                <a:latin typeface="Verdana"/>
              </a:rPr>
              <a:t>年间，</a:t>
            </a:r>
            <a:r>
              <a:rPr b="0" lang="en-US" sz="1800" strike="noStrike" u="none">
                <a:solidFill>
                  <a:schemeClr val="dk1"/>
                </a:solidFill>
                <a:effectLst/>
                <a:uFillTx/>
                <a:latin typeface="Verdana"/>
              </a:rPr>
              <a:t>65</a:t>
            </a:r>
            <a:r>
              <a:rPr b="0" lang="zh-CN" sz="1800" strike="noStrike" u="none">
                <a:solidFill>
                  <a:schemeClr val="dk1"/>
                </a:solidFill>
                <a:effectLst/>
                <a:uFillTx/>
                <a:latin typeface="Verdana"/>
              </a:rPr>
              <a:t>岁以上人口</a:t>
            </a:r>
            <a:endParaRPr b="0" lang="en-US" sz="1800" strike="noStrike" u="none">
              <a:solidFill>
                <a:srgbClr val="000000"/>
              </a:solidFill>
              <a:effectLst/>
              <a:uFillTx/>
              <a:latin typeface="Arial"/>
            </a:endParaRPr>
          </a:p>
        </p:txBody>
      </p:sp>
      <p:graphicFrame>
        <p:nvGraphicFramePr>
          <p:cNvPr id="8960" name="Chart 2"/>
          <p:cNvGraphicFramePr/>
          <p:nvPr/>
        </p:nvGraphicFramePr>
        <p:xfrm>
          <a:off x="1329480" y="2616120"/>
          <a:ext cx="4983840" cy="3597480"/>
        </p:xfrm>
        <a:graphic>
          <a:graphicData uri="http://schemas.openxmlformats.org/drawingml/2006/chart">
            <c:chart xmlns:c="http://schemas.openxmlformats.org/drawingml/2006/chart" xmlns:r="http://schemas.openxmlformats.org/officeDocument/2006/relationships" r:id="rId3"/>
          </a:graphicData>
        </a:graphic>
      </p:graphicFrame>
      <p:sp>
        <p:nvSpPr>
          <p:cNvPr id="8961" name="TextBox 6"/>
          <p:cNvSpPr/>
          <p:nvPr/>
        </p:nvSpPr>
        <p:spPr>
          <a:xfrm>
            <a:off x="7008120" y="3919680"/>
            <a:ext cx="1812240" cy="63576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914400">
              <a:lnSpc>
                <a:spcPct val="100000"/>
              </a:lnSpc>
            </a:pPr>
            <a:r>
              <a:rPr b="0" lang="en-US" sz="1800" strike="noStrike" u="none">
                <a:solidFill>
                  <a:schemeClr val="dk1"/>
                </a:solidFill>
                <a:effectLst/>
                <a:uFillTx/>
                <a:latin typeface="Verdana"/>
              </a:rPr>
              <a:t>2,7X</a:t>
            </a:r>
            <a:br>
              <a:rPr sz="1800"/>
            </a:br>
            <a:r>
              <a:rPr b="0" lang="en-US" sz="1800" strike="noStrike" u="none">
                <a:solidFill>
                  <a:schemeClr val="dk1"/>
                </a:solidFill>
                <a:effectLst/>
                <a:uFillTx/>
                <a:latin typeface="Verdana"/>
              </a:rPr>
              <a:t>2,7</a:t>
            </a:r>
            <a:r>
              <a:rPr b="0" lang="zh-CN" sz="1800" strike="noStrike" u="none">
                <a:solidFill>
                  <a:schemeClr val="dk1"/>
                </a:solidFill>
                <a:effectLst/>
                <a:uFillTx/>
                <a:latin typeface="Verdana"/>
              </a:rPr>
              <a:t>倍</a:t>
            </a:r>
            <a:endParaRPr b="0" lang="en-US" sz="1800" strike="noStrike" u="none">
              <a:solidFill>
                <a:srgbClr val="000000"/>
              </a:solidFill>
              <a:effectLst/>
              <a:uFillTx/>
              <a:latin typeface="Arial"/>
            </a:endParaRPr>
          </a:p>
          <a:p>
            <a:pPr algn="ctr" defTabSz="914400">
              <a:lnSpc>
                <a:spcPct val="100000"/>
              </a:lnSpc>
            </a:pPr>
            <a:r>
              <a:rPr b="0" lang="en-US" sz="1800" strike="noStrike" u="none">
                <a:solidFill>
                  <a:schemeClr val="dk1"/>
                </a:solidFill>
                <a:effectLst/>
                <a:uFillTx/>
                <a:latin typeface="Verdana"/>
              </a:rPr>
              <a:t>Population growth</a:t>
            </a:r>
            <a:br>
              <a:rPr sz="1800"/>
            </a:br>
            <a:r>
              <a:rPr b="0" lang="zh-CN" sz="1800" strike="noStrike" u="none">
                <a:solidFill>
                  <a:schemeClr val="dk1"/>
                </a:solidFill>
                <a:effectLst/>
                <a:uFillTx/>
                <a:latin typeface="Verdana"/>
              </a:rPr>
              <a:t>人口增长</a:t>
            </a:r>
            <a:endParaRPr b="0" lang="en-US" sz="1800" strike="noStrike" u="none">
              <a:solidFill>
                <a:srgbClr val="000000"/>
              </a:solidFill>
              <a:effectLst/>
              <a:uFillTx/>
              <a:latin typeface="Arial"/>
            </a:endParaRPr>
          </a:p>
        </p:txBody>
      </p:sp>
      <p:sp>
        <p:nvSpPr>
          <p:cNvPr id="8962" name="TextBox 14"/>
          <p:cNvSpPr/>
          <p:nvPr/>
        </p:nvSpPr>
        <p:spPr>
          <a:xfrm>
            <a:off x="2724840" y="1773360"/>
            <a:ext cx="3606480" cy="734040"/>
          </a:xfrm>
          <a:prstGeom prst="rect">
            <a:avLst/>
          </a:prstGeom>
          <a:noFill/>
          <a:ln w="0">
            <a:noFill/>
          </a:ln>
        </p:spPr>
        <p:style>
          <a:lnRef idx="0"/>
          <a:fillRef idx="0"/>
          <a:effectRef idx="0"/>
          <a:fontRef idx="minor"/>
        </p:style>
        <p:txBody>
          <a:bodyPr lIns="38160" rIns="38160" tIns="25560" bIns="25560" anchor="t">
            <a:normAutofit fontScale="62500" lnSpcReduction="19999"/>
          </a:bodyPr>
          <a:p>
            <a:pPr defTabSz="914400">
              <a:lnSpc>
                <a:spcPct val="112000"/>
              </a:lnSpc>
            </a:pPr>
            <a:r>
              <a:rPr b="0" lang="en-US" sz="1800" strike="noStrike" u="none">
                <a:solidFill>
                  <a:schemeClr val="dk1"/>
                </a:solidFill>
                <a:effectLst/>
                <a:uFillTx/>
                <a:latin typeface="Verdana"/>
              </a:rPr>
              <a:t>In order to live healthily, which approach do you tend to follow? (global,2024)</a:t>
            </a:r>
            <a:br>
              <a:rPr sz="1800"/>
            </a:br>
            <a:r>
              <a:rPr b="0" lang="zh-CN" sz="1800" strike="noStrike" u="none">
                <a:solidFill>
                  <a:schemeClr val="dk1"/>
                </a:solidFill>
                <a:effectLst/>
                <a:uFillTx/>
                <a:latin typeface="Verdana"/>
              </a:rPr>
              <a:t>为了健康生活，你倾向于遵循哪种方法？（全球，</a:t>
            </a:r>
            <a:r>
              <a:rPr b="0" lang="en-US" sz="1800" strike="noStrike" u="none">
                <a:solidFill>
                  <a:schemeClr val="dk1"/>
                </a:solidFill>
                <a:effectLst/>
                <a:uFillTx/>
                <a:latin typeface="Verdana"/>
              </a:rPr>
              <a:t>2024</a:t>
            </a:r>
            <a:r>
              <a:rPr b="0" lang="zh-CN" sz="1800" strike="noStrike" u="none">
                <a:solidFill>
                  <a:schemeClr val="dk1"/>
                </a:solidFill>
                <a:effectLst/>
                <a:uFillTx/>
                <a:latin typeface="Verdana"/>
              </a:rPr>
              <a:t>）</a:t>
            </a:r>
            <a:endParaRPr b="0" lang="en-US" sz="1800" strike="noStrike" u="none">
              <a:solidFill>
                <a:srgbClr val="000000"/>
              </a:solidFill>
              <a:effectLst/>
              <a:uFillTx/>
              <a:latin typeface="Arial"/>
            </a:endParaRPr>
          </a:p>
        </p:txBody>
      </p:sp>
      <p:sp>
        <p:nvSpPr>
          <p:cNvPr id="8963" name="Rectangle 18"/>
          <p:cNvSpPr/>
          <p:nvPr/>
        </p:nvSpPr>
        <p:spPr>
          <a:xfrm>
            <a:off x="2651760" y="3469680"/>
            <a:ext cx="2188800" cy="438840"/>
          </a:xfrm>
          <a:prstGeom prst="rect">
            <a:avLst/>
          </a:prstGeom>
          <a:noFill/>
          <a:ln w="19080">
            <a:solidFill>
              <a:schemeClr val="lt1">
                <a:lumMod val="65000"/>
              </a:schemeClr>
            </a:solidFill>
            <a:prstDash val="sysDash"/>
            <a:round/>
          </a:ln>
        </p:spPr>
        <p:style>
          <a:lnRef idx="0"/>
          <a:fillRef idx="0"/>
          <a:effectRef idx="0"/>
          <a:fontRef idx="minor"/>
        </p:style>
        <p:txBody>
          <a:bodyPr lIns="90000" rIns="90000" tIns="45000" bIns="45000" anchor="ctr">
            <a:normAutofit fontScale="92500" lnSpcReduction="9999"/>
          </a:bodyPr>
          <a:p>
            <a:endParaRPr b="0" lang="en-NL" sz="1870" strike="noStrike" u="none">
              <a:solidFill>
                <a:schemeClr val="lt1"/>
              </a:solidFill>
              <a:effectLst/>
              <a:uFillTx/>
              <a:latin typeface="Verdana"/>
            </a:endParaRPr>
          </a:p>
        </p:txBody>
      </p:sp>
      <p:cxnSp>
        <p:nvCxnSpPr>
          <p:cNvPr id="8964" name="Straight Arrow Connector 20"/>
          <p:cNvCxnSpPr/>
          <p:nvPr/>
        </p:nvCxnSpPr>
        <p:spPr>
          <a:xfrm>
            <a:off x="4840920" y="2599920"/>
            <a:ext cx="360" cy="870120"/>
          </a:xfrm>
          <a:prstGeom prst="straightConnector1">
            <a:avLst/>
          </a:prstGeom>
          <a:ln w="19080">
            <a:solidFill>
              <a:schemeClr val="lt1">
                <a:lumMod val="65000"/>
              </a:schemeClr>
            </a:solidFill>
            <a:round/>
          </a:ln>
        </p:spPr>
      </p:cxnSp>
      <p:cxnSp>
        <p:nvCxnSpPr>
          <p:cNvPr id="8965" name="Straight Arrow Connector 22"/>
          <p:cNvCxnSpPr/>
          <p:nvPr/>
        </p:nvCxnSpPr>
        <p:spPr>
          <a:xfrm flipH="1">
            <a:off x="4840920" y="2599920"/>
            <a:ext cx="1709640" cy="360"/>
          </a:xfrm>
          <a:prstGeom prst="straightConnector1">
            <a:avLst/>
          </a:prstGeom>
          <a:ln w="19080">
            <a:solidFill>
              <a:schemeClr val="lt1">
                <a:lumMod val="65000"/>
              </a:schemeClr>
            </a:solidFill>
            <a:round/>
            <a:headEnd len="med" type="triangle" w="med"/>
          </a:ln>
        </p:spPr>
      </p:cxnSp>
      <p:sp>
        <p:nvSpPr>
          <p:cNvPr id="8966" name="Pie 34"/>
          <p:cNvSpPr/>
          <p:nvPr/>
        </p:nvSpPr>
        <p:spPr>
          <a:xfrm>
            <a:off x="6242760" y="1443600"/>
            <a:ext cx="611640" cy="611640"/>
          </a:xfrm>
          <a:prstGeom prst="pie">
            <a:avLst>
              <a:gd name="adj1" fmla="val 0"/>
              <a:gd name="adj2" fmla="val 5424191"/>
            </a:avLst>
          </a:prstGeom>
          <a:solidFill>
            <a:schemeClr val="accent4"/>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dk1"/>
              </a:solidFill>
              <a:effectLst/>
              <a:uFillTx/>
              <a:latin typeface="Verdana"/>
            </a:endParaRPr>
          </a:p>
        </p:txBody>
      </p:sp>
      <p:sp>
        <p:nvSpPr>
          <p:cNvPr id="8967" name="TextBox 35"/>
          <p:cNvSpPr/>
          <p:nvPr/>
        </p:nvSpPr>
        <p:spPr>
          <a:xfrm>
            <a:off x="6527880" y="1760040"/>
            <a:ext cx="297360" cy="207360"/>
          </a:xfrm>
          <a:prstGeom prst="rect">
            <a:avLst/>
          </a:prstGeom>
          <a:noFill/>
          <a:ln w="0">
            <a:noFill/>
          </a:ln>
        </p:spPr>
        <p:style>
          <a:lnRef idx="0"/>
          <a:fillRef idx="0"/>
          <a:effectRef idx="0"/>
          <a:fontRef idx="minor"/>
        </p:style>
        <p:txBody>
          <a:bodyPr lIns="38160" rIns="38160" tIns="25560" bIns="25560" anchor="t">
            <a:normAutofit fontScale="85000" lnSpcReduction="19999"/>
          </a:bodyPr>
          <a:p>
            <a:pPr algn="ctr" defTabSz="914400">
              <a:lnSpc>
                <a:spcPct val="112000"/>
              </a:lnSpc>
            </a:pPr>
            <a:r>
              <a:rPr b="0" lang="en-NL" sz="1333" strike="noStrike" u="none">
                <a:solidFill>
                  <a:schemeClr val="lt1"/>
                </a:solidFill>
                <a:effectLst/>
                <a:uFillTx/>
                <a:latin typeface="Verdana"/>
              </a:rPr>
              <a:t>1</a:t>
            </a:r>
            <a:endParaRPr b="0" lang="en-US" sz="1340" strike="noStrike" u="none">
              <a:solidFill>
                <a:srgbClr val="000000"/>
              </a:solidFill>
              <a:effectLst/>
              <a:uFillTx/>
              <a:latin typeface="Arial"/>
            </a:endParaRPr>
          </a:p>
        </p:txBody>
      </p:sp>
      <p:sp>
        <p:nvSpPr>
          <p:cNvPr id="8968" name="Pie 36"/>
          <p:cNvSpPr/>
          <p:nvPr/>
        </p:nvSpPr>
        <p:spPr>
          <a:xfrm>
            <a:off x="6242760" y="3519360"/>
            <a:ext cx="611640" cy="611640"/>
          </a:xfrm>
          <a:prstGeom prst="pie">
            <a:avLst>
              <a:gd name="adj1" fmla="val 0"/>
              <a:gd name="adj2" fmla="val 5424191"/>
            </a:avLst>
          </a:prstGeom>
          <a:solidFill>
            <a:schemeClr val="accent4"/>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dk1"/>
              </a:solidFill>
              <a:effectLst/>
              <a:uFillTx/>
              <a:latin typeface="Verdana"/>
            </a:endParaRPr>
          </a:p>
        </p:txBody>
      </p:sp>
      <p:sp>
        <p:nvSpPr>
          <p:cNvPr id="8969" name="TextBox 37"/>
          <p:cNvSpPr/>
          <p:nvPr/>
        </p:nvSpPr>
        <p:spPr>
          <a:xfrm>
            <a:off x="6527880" y="3836160"/>
            <a:ext cx="297360" cy="207360"/>
          </a:xfrm>
          <a:prstGeom prst="rect">
            <a:avLst/>
          </a:prstGeom>
          <a:noFill/>
          <a:ln w="0">
            <a:noFill/>
          </a:ln>
        </p:spPr>
        <p:style>
          <a:lnRef idx="0"/>
          <a:fillRef idx="0"/>
          <a:effectRef idx="0"/>
          <a:fontRef idx="minor"/>
        </p:style>
        <p:txBody>
          <a:bodyPr lIns="38160" rIns="38160" tIns="25560" bIns="25560" anchor="t">
            <a:normAutofit fontScale="85000" lnSpcReduction="19999"/>
          </a:bodyPr>
          <a:p>
            <a:pPr algn="ctr" defTabSz="914400">
              <a:lnSpc>
                <a:spcPct val="112000"/>
              </a:lnSpc>
            </a:pPr>
            <a:r>
              <a:rPr b="0" lang="en-NL" sz="1333" strike="noStrike" u="none">
                <a:solidFill>
                  <a:schemeClr val="lt1"/>
                </a:solidFill>
                <a:effectLst/>
                <a:uFillTx/>
                <a:latin typeface="Verdana"/>
              </a:rPr>
              <a:t>2</a:t>
            </a:r>
            <a:endParaRPr b="0" lang="en-US" sz="1340" strike="noStrike" u="none">
              <a:solidFill>
                <a:srgbClr val="000000"/>
              </a:solidFill>
              <a:effectLst/>
              <a:uFillTx/>
              <a:latin typeface="Arial"/>
            </a:endParaRPr>
          </a:p>
        </p:txBody>
      </p:sp>
      <p:cxnSp>
        <p:nvCxnSpPr>
          <p:cNvPr id="8970" name="Straight Arrow Connector 42"/>
          <p:cNvCxnSpPr/>
          <p:nvPr/>
        </p:nvCxnSpPr>
        <p:spPr>
          <a:xfrm flipH="1">
            <a:off x="6037560" y="4930560"/>
            <a:ext cx="490680" cy="360"/>
          </a:xfrm>
          <a:prstGeom prst="straightConnector1">
            <a:avLst/>
          </a:prstGeom>
          <a:ln w="19080">
            <a:solidFill>
              <a:schemeClr val="lt1">
                <a:lumMod val="65000"/>
              </a:schemeClr>
            </a:solidFill>
            <a:round/>
            <a:tailEnd len="med" type="triangle" w="med"/>
          </a:ln>
        </p:spPr>
      </p:cxnSp>
      <p:sp>
        <p:nvSpPr>
          <p:cNvPr id="8971" name="Rectangle 5"/>
          <p:cNvSpPr/>
          <p:nvPr/>
        </p:nvSpPr>
        <p:spPr>
          <a:xfrm>
            <a:off x="-14040" y="5760"/>
            <a:ext cx="2673720" cy="416160"/>
          </a:xfrm>
          <a:prstGeom prst="rect">
            <a:avLst/>
          </a:prstGeom>
          <a:solidFill>
            <a:schemeClr val="accent3"/>
          </a:solidFill>
          <a:ln w="10800">
            <a:noFill/>
          </a:ln>
        </p:spPr>
        <p:style>
          <a:lnRef idx="0"/>
          <a:fillRef idx="0"/>
          <a:effectRef idx="0"/>
          <a:fontRef idx="minor"/>
        </p:style>
        <p:txBody>
          <a:bodyPr lIns="38160" rIns="38160" tIns="25560" bIns="25560" anchor="ctr">
            <a:normAutofit fontScale="70000" lnSpcReduction="19999"/>
          </a:bodyPr>
          <a:p>
            <a:pPr algn="ctr" defTabSz="914400">
              <a:lnSpc>
                <a:spcPct val="112000"/>
              </a:lnSpc>
            </a:pPr>
            <a:r>
              <a:rPr b="0" lang="en-US" sz="1800" strike="noStrike" u="none">
                <a:solidFill>
                  <a:schemeClr val="lt1"/>
                </a:solidFill>
                <a:effectLst/>
                <a:uFillTx/>
                <a:latin typeface="Verdana"/>
              </a:rPr>
              <a:t>ACTIVE AGEING</a:t>
            </a:r>
            <a:br>
              <a:rPr sz="1800"/>
            </a:br>
            <a:r>
              <a:rPr b="0" lang="zh-CN" sz="1800" strike="noStrike" u="none">
                <a:solidFill>
                  <a:schemeClr val="lt1"/>
                </a:solidFill>
                <a:effectLst/>
                <a:uFillTx/>
                <a:latin typeface="Verdana"/>
              </a:rPr>
              <a:t>积极老龄化</a:t>
            </a:r>
            <a:endParaRPr b="0" lang="en-US" sz="1800" strike="noStrike" u="none">
              <a:solidFill>
                <a:srgbClr val="000000"/>
              </a:solidFill>
              <a:effectLst/>
              <a:uFillTx/>
              <a:latin typeface="Arial"/>
            </a:endParaRPr>
          </a:p>
        </p:txBody>
      </p:sp>
      <p:sp>
        <p:nvSpPr>
          <p:cNvPr id="8972" name="Picture Placeholder 27"/>
          <p:cNvSpPr/>
          <p:nvPr/>
        </p:nvSpPr>
        <p:spPr>
          <a:xfrm>
            <a:off x="10324080" y="0"/>
            <a:ext cx="1912680" cy="1869840"/>
          </a:xfrm>
          <a:custGeom>
            <a:avLst/>
            <a:gdLst>
              <a:gd name="textAreaLeft" fmla="*/ 0 w 1912680"/>
              <a:gd name="textAreaRight" fmla="*/ 1913040 w 1912680"/>
              <a:gd name="textAreaTop" fmla="*/ 0 h 1869840"/>
              <a:gd name="textAreaBottom" fmla="*/ 1870200 h 1869840"/>
              <a:gd name="GluePoint1X" fmla="*/ 0 w 3132137"/>
              <a:gd name="GluePoint1Y" fmla="*/ 0 h 4408488"/>
              <a:gd name="GluePoint2X" fmla="*/ 3132137 w 3132137"/>
              <a:gd name="GluePoint2Y" fmla="*/ 0 h 4408488"/>
              <a:gd name="GluePoint3X" fmla="*/ 3132137 w 3132137"/>
              <a:gd name="GluePoint3Y" fmla="*/ 1 h 4408488"/>
              <a:gd name="GluePoint4X" fmla="*/ 3132137 w 3132137"/>
              <a:gd name="GluePoint4Y" fmla="*/ 2356339 h 4408488"/>
              <a:gd name="GluePoint5X" fmla="*/ 3132137 w 3132137"/>
              <a:gd name="GluePoint5Y" fmla="*/ 4408488 h 4408488"/>
              <a:gd name="GluePoint6X" fmla="*/ 522033 w 3132137"/>
              <a:gd name="GluePoint6Y" fmla="*/ 4408488 h 4408488"/>
              <a:gd name="GluePoint7X" fmla="*/ 0 w 3132137"/>
              <a:gd name="GluePoint7Y" fmla="*/ 3886455 h 4408488"/>
              <a:gd name="GluePoint8X" fmla="*/ 0 w 3132137"/>
              <a:gd name="GluePoint8Y" fmla="*/ 2356339 h 4408488"/>
              <a:gd name="GluePoint9X" fmla="*/ 0 w 3132137"/>
              <a:gd name="GluePoint9Y" fmla="*/ 1 h 4408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973" name="think-cell data - do not delete"/>
          <p:cNvGraphicFramePr/>
          <p:nvPr/>
        </p:nvGraphicFramePr>
        <p:xfrm>
          <a:off x="1440" y="1440"/>
          <a:ext cx="1080" cy="1080"/>
        </p:xfrm>
        <a:graphic>
          <a:graphicData uri="http://schemas.openxmlformats.org/presentationml/2006/ole">
            <p:oleObj r:id="rId1" spid="">
              <p:embed/>
              <p:pic>
                <p:nvPicPr>
                  <p:cNvPr id="8974"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grpSp>
        <p:nvGrpSpPr>
          <p:cNvPr id="8975" name="Shape 2278"/>
          <p:cNvGrpSpPr/>
          <p:nvPr/>
        </p:nvGrpSpPr>
        <p:grpSpPr>
          <a:xfrm>
            <a:off x="904320" y="3040200"/>
            <a:ext cx="7669800" cy="3269520"/>
            <a:chOff x="904320" y="3040200"/>
            <a:chExt cx="7669800" cy="3269520"/>
          </a:xfrm>
        </p:grpSpPr>
        <p:sp>
          <p:nvSpPr>
            <p:cNvPr id="8976" name="Shape 2279"/>
            <p:cNvSpPr/>
            <p:nvPr/>
          </p:nvSpPr>
          <p:spPr>
            <a:xfrm>
              <a:off x="3654000" y="3055320"/>
              <a:ext cx="39240" cy="14760"/>
            </a:xfrm>
            <a:custGeom>
              <a:avLst/>
              <a:gdLst/>
              <a:ahLst/>
              <a:rect l="l" t="t" r="r" b="b"/>
              <a:pathLst>
                <a:path w="120000" h="12000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8977" name="Shape 2280"/>
            <p:cNvSpPr/>
            <p:nvPr/>
          </p:nvSpPr>
          <p:spPr>
            <a:xfrm>
              <a:off x="6894720" y="5356080"/>
              <a:ext cx="876240" cy="564480"/>
            </a:xfrm>
            <a:custGeom>
              <a:avLst/>
              <a:gdLst/>
              <a:ahLst/>
              <a:rect l="l" t="t" r="r" b="b"/>
              <a:pathLst>
                <a:path w="120000" h="12000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8978" name="Shape 2281"/>
            <p:cNvSpPr/>
            <p:nvPr/>
          </p:nvSpPr>
          <p:spPr>
            <a:xfrm>
              <a:off x="4389840" y="3915720"/>
              <a:ext cx="171000" cy="223200"/>
            </a:xfrm>
            <a:custGeom>
              <a:avLst/>
              <a:gdLst/>
              <a:ahLst/>
              <a:rect l="l" t="t" r="r" b="b"/>
              <a:pathLst>
                <a:path w="120000" h="12000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8979" name="Shape 2282"/>
            <p:cNvSpPr/>
            <p:nvPr/>
          </p:nvSpPr>
          <p:spPr>
            <a:xfrm>
              <a:off x="3998520" y="3682080"/>
              <a:ext cx="231120" cy="96840"/>
            </a:xfrm>
            <a:custGeom>
              <a:avLst/>
              <a:gdLst/>
              <a:ahLst/>
              <a:rect l="l" t="t" r="r" b="b"/>
              <a:pathLst>
                <a:path w="120000" h="12000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8240" bIns="48240" anchor="t">
              <a:noAutofit/>
            </a:bodyPr>
            <a:p>
              <a:endParaRPr b="0" lang="en-US" sz="4800" strike="noStrike" u="none">
                <a:solidFill>
                  <a:srgbClr val="39b54a"/>
                </a:solidFill>
                <a:effectLst/>
                <a:uFillTx/>
                <a:latin typeface="Lato"/>
                <a:ea typeface="Lato"/>
              </a:endParaRPr>
            </a:p>
          </p:txBody>
        </p:sp>
        <p:sp>
          <p:nvSpPr>
            <p:cNvPr id="8980" name="Shape 2283"/>
            <p:cNvSpPr/>
            <p:nvPr/>
          </p:nvSpPr>
          <p:spPr>
            <a:xfrm>
              <a:off x="5618160" y="3325680"/>
              <a:ext cx="386640" cy="229680"/>
            </a:xfrm>
            <a:custGeom>
              <a:avLst/>
              <a:gdLst/>
              <a:ahLst/>
              <a:rect l="l" t="t" r="r" b="b"/>
              <a:pathLst>
                <a:path w="120000" h="12000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8981" name="Shape 2284"/>
            <p:cNvSpPr/>
            <p:nvPr/>
          </p:nvSpPr>
          <p:spPr>
            <a:xfrm>
              <a:off x="6610320" y="3229920"/>
              <a:ext cx="137520" cy="59040"/>
            </a:xfrm>
            <a:custGeom>
              <a:avLst/>
              <a:gdLst/>
              <a:ahLst/>
              <a:rect l="l" t="t" r="r" b="b"/>
              <a:pathLst>
                <a:path w="120000" h="12000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9520" bIns="29520" anchor="t">
              <a:noAutofit/>
            </a:bodyPr>
            <a:p>
              <a:endParaRPr b="0" lang="en-US" sz="4800" strike="noStrike" u="none">
                <a:solidFill>
                  <a:srgbClr val="39b54a"/>
                </a:solidFill>
                <a:effectLst/>
                <a:uFillTx/>
                <a:latin typeface="Lato"/>
                <a:ea typeface="Lato"/>
              </a:endParaRPr>
            </a:p>
          </p:txBody>
        </p:sp>
        <p:sp>
          <p:nvSpPr>
            <p:cNvPr id="8982" name="Shape 2285"/>
            <p:cNvSpPr/>
            <p:nvPr/>
          </p:nvSpPr>
          <p:spPr>
            <a:xfrm>
              <a:off x="6499080" y="3195720"/>
              <a:ext cx="128520" cy="59040"/>
            </a:xfrm>
            <a:custGeom>
              <a:avLst/>
              <a:gdLst/>
              <a:ahLst/>
              <a:rect l="l" t="t" r="r" b="b"/>
              <a:pathLst>
                <a:path w="120000" h="12000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9520" bIns="29520" anchor="t">
              <a:noAutofit/>
            </a:bodyPr>
            <a:p>
              <a:endParaRPr b="0" lang="en-US" sz="4800" strike="noStrike" u="none">
                <a:solidFill>
                  <a:srgbClr val="39b54a"/>
                </a:solidFill>
                <a:effectLst/>
                <a:uFillTx/>
                <a:latin typeface="Lato"/>
                <a:ea typeface="Lato"/>
              </a:endParaRPr>
            </a:p>
          </p:txBody>
        </p:sp>
        <p:sp>
          <p:nvSpPr>
            <p:cNvPr id="8983" name="Shape 2286"/>
            <p:cNvSpPr/>
            <p:nvPr/>
          </p:nvSpPr>
          <p:spPr>
            <a:xfrm>
              <a:off x="6460920" y="3199320"/>
              <a:ext cx="64080" cy="18720"/>
            </a:xfrm>
            <a:custGeom>
              <a:avLst/>
              <a:gdLst/>
              <a:ahLst/>
              <a:rect l="l" t="t" r="r" b="b"/>
              <a:pathLst>
                <a:path w="120000" h="12000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8984" name="Shape 2287"/>
            <p:cNvSpPr/>
            <p:nvPr/>
          </p:nvSpPr>
          <p:spPr>
            <a:xfrm>
              <a:off x="6472440" y="3147480"/>
              <a:ext cx="108000" cy="59040"/>
            </a:xfrm>
            <a:custGeom>
              <a:avLst/>
              <a:gdLst/>
              <a:ahLst/>
              <a:rect l="l" t="t" r="r" b="b"/>
              <a:pathLst>
                <a:path w="120000" h="12000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9520" bIns="29520" anchor="t">
              <a:noAutofit/>
            </a:bodyPr>
            <a:p>
              <a:endParaRPr b="0" lang="en-US" sz="4800" strike="noStrike" u="none">
                <a:solidFill>
                  <a:srgbClr val="39b54a"/>
                </a:solidFill>
                <a:effectLst/>
                <a:uFillTx/>
                <a:latin typeface="Lato"/>
                <a:ea typeface="Lato"/>
              </a:endParaRPr>
            </a:p>
          </p:txBody>
        </p:sp>
        <p:sp>
          <p:nvSpPr>
            <p:cNvPr id="8985" name="Shape 2288"/>
            <p:cNvSpPr/>
            <p:nvPr/>
          </p:nvSpPr>
          <p:spPr>
            <a:xfrm>
              <a:off x="7615800" y="3381480"/>
              <a:ext cx="108000" cy="29880"/>
            </a:xfrm>
            <a:custGeom>
              <a:avLst/>
              <a:gdLst/>
              <a:ahLst/>
              <a:rect l="l" t="t" r="r" b="b"/>
              <a:pathLst>
                <a:path w="120000" h="12000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760" bIns="14760" anchor="t">
              <a:noAutofit/>
            </a:bodyPr>
            <a:p>
              <a:endParaRPr b="0" lang="en-US" sz="4800" strike="noStrike" u="none">
                <a:solidFill>
                  <a:srgbClr val="39b54a"/>
                </a:solidFill>
                <a:effectLst/>
                <a:uFillTx/>
                <a:latin typeface="Lato"/>
                <a:ea typeface="Lato"/>
              </a:endParaRPr>
            </a:p>
          </p:txBody>
        </p:sp>
        <p:sp>
          <p:nvSpPr>
            <p:cNvPr id="8986" name="Shape 2289"/>
            <p:cNvSpPr/>
            <p:nvPr/>
          </p:nvSpPr>
          <p:spPr>
            <a:xfrm>
              <a:off x="7477920" y="3440880"/>
              <a:ext cx="90360" cy="29880"/>
            </a:xfrm>
            <a:custGeom>
              <a:avLst/>
              <a:gdLst/>
              <a:ahLst/>
              <a:rect l="l" t="t" r="r" b="b"/>
              <a:pathLst>
                <a:path w="120000" h="12000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760" bIns="14760" anchor="t">
              <a:noAutofit/>
            </a:bodyPr>
            <a:p>
              <a:endParaRPr b="0" lang="en-US" sz="4800" strike="noStrike" u="none">
                <a:solidFill>
                  <a:srgbClr val="39b54a"/>
                </a:solidFill>
                <a:effectLst/>
                <a:uFillTx/>
                <a:latin typeface="Lato"/>
                <a:ea typeface="Lato"/>
              </a:endParaRPr>
            </a:p>
          </p:txBody>
        </p:sp>
        <p:sp>
          <p:nvSpPr>
            <p:cNvPr id="8987" name="Shape 2290"/>
            <p:cNvSpPr/>
            <p:nvPr/>
          </p:nvSpPr>
          <p:spPr>
            <a:xfrm>
              <a:off x="7482600" y="3426840"/>
              <a:ext cx="34920" cy="17280"/>
            </a:xfrm>
            <a:custGeom>
              <a:avLst/>
              <a:gdLst/>
              <a:ahLst/>
              <a:rect l="l" t="t" r="r" b="b"/>
              <a:pathLst>
                <a:path w="120000" h="12000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8640" bIns="8640" anchor="t">
              <a:noAutofit/>
            </a:bodyPr>
            <a:p>
              <a:endParaRPr b="0" lang="en-US" sz="4800" strike="noStrike" u="none">
                <a:solidFill>
                  <a:srgbClr val="39b54a"/>
                </a:solidFill>
                <a:effectLst/>
                <a:uFillTx/>
                <a:latin typeface="Lato"/>
                <a:ea typeface="Lato"/>
              </a:endParaRPr>
            </a:p>
          </p:txBody>
        </p:sp>
        <p:sp>
          <p:nvSpPr>
            <p:cNvPr id="8988" name="Shape 2291"/>
            <p:cNvSpPr/>
            <p:nvPr/>
          </p:nvSpPr>
          <p:spPr>
            <a:xfrm>
              <a:off x="7388640" y="3373920"/>
              <a:ext cx="12960" cy="18720"/>
            </a:xfrm>
            <a:custGeom>
              <a:avLst/>
              <a:gdLst/>
              <a:ahLst/>
              <a:rect l="l" t="t" r="r" b="b"/>
              <a:pathLst>
                <a:path w="120000" h="12000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8989" name="Shape 2292"/>
            <p:cNvSpPr/>
            <p:nvPr/>
          </p:nvSpPr>
          <p:spPr>
            <a:xfrm>
              <a:off x="7388640" y="3429360"/>
              <a:ext cx="17280" cy="18720"/>
            </a:xfrm>
            <a:custGeom>
              <a:avLst/>
              <a:gdLst/>
              <a:ahLst/>
              <a:rect l="l" t="t" r="r" b="b"/>
              <a:pathLst>
                <a:path w="120000" h="120000">
                  <a:moveTo>
                    <a:pt x="120000" y="96000"/>
                  </a:moveTo>
                  <a:cubicBezTo>
                    <a:pt x="120000" y="72000"/>
                    <a:pt x="30000" y="0"/>
                    <a:pt x="0" y="24000"/>
                  </a:cubicBezTo>
                  <a:cubicBezTo>
                    <a:pt x="0" y="24000"/>
                    <a:pt x="90000" y="120000"/>
                    <a:pt x="12000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8990" name="Shape 2293"/>
            <p:cNvSpPr/>
            <p:nvPr/>
          </p:nvSpPr>
          <p:spPr>
            <a:xfrm>
              <a:off x="7417800" y="3359880"/>
              <a:ext cx="181440" cy="59040"/>
            </a:xfrm>
            <a:custGeom>
              <a:avLst/>
              <a:gdLst/>
              <a:ahLst/>
              <a:rect l="l" t="t" r="r" b="b"/>
              <a:pathLst>
                <a:path w="120000" h="12000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9520" bIns="29520" anchor="t">
              <a:noAutofit/>
            </a:bodyPr>
            <a:p>
              <a:endParaRPr b="0" lang="en-US" sz="4800" strike="noStrike" u="none">
                <a:solidFill>
                  <a:srgbClr val="39b54a"/>
                </a:solidFill>
                <a:effectLst/>
                <a:uFillTx/>
                <a:latin typeface="Lato"/>
                <a:ea typeface="Lato"/>
              </a:endParaRPr>
            </a:p>
          </p:txBody>
        </p:sp>
        <p:sp>
          <p:nvSpPr>
            <p:cNvPr id="8991" name="Shape 2294"/>
            <p:cNvSpPr/>
            <p:nvPr/>
          </p:nvSpPr>
          <p:spPr>
            <a:xfrm>
              <a:off x="7522200" y="3377520"/>
              <a:ext cx="33480" cy="29880"/>
            </a:xfrm>
            <a:custGeom>
              <a:avLst/>
              <a:gdLst/>
              <a:ahLst/>
              <a:rect l="l" t="t" r="r" b="b"/>
              <a:pathLst>
                <a:path w="120000" h="12000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760" bIns="14760" anchor="t">
              <a:noAutofit/>
            </a:bodyPr>
            <a:p>
              <a:endParaRPr b="0" lang="en-US" sz="4800" strike="noStrike" u="none">
                <a:solidFill>
                  <a:srgbClr val="39b54a"/>
                </a:solidFill>
                <a:effectLst/>
                <a:uFillTx/>
                <a:latin typeface="Lato"/>
                <a:ea typeface="Lato"/>
              </a:endParaRPr>
            </a:p>
          </p:txBody>
        </p:sp>
        <p:sp>
          <p:nvSpPr>
            <p:cNvPr id="8992" name="Shape 2295"/>
            <p:cNvSpPr/>
            <p:nvPr/>
          </p:nvSpPr>
          <p:spPr>
            <a:xfrm>
              <a:off x="8084880" y="3578400"/>
              <a:ext cx="46440" cy="22320"/>
            </a:xfrm>
            <a:custGeom>
              <a:avLst/>
              <a:gdLst/>
              <a:ahLst/>
              <a:rect l="l" t="t" r="r" b="b"/>
              <a:pathLst>
                <a:path w="120000" h="12000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8993" name="Shape 2296"/>
            <p:cNvSpPr/>
            <p:nvPr/>
          </p:nvSpPr>
          <p:spPr>
            <a:xfrm>
              <a:off x="7994160" y="3904560"/>
              <a:ext cx="25920" cy="18720"/>
            </a:xfrm>
            <a:custGeom>
              <a:avLst/>
              <a:gdLst/>
              <a:ahLst/>
              <a:rect l="l" t="t" r="r" b="b"/>
              <a:pathLst>
                <a:path w="120000" h="12000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8994" name="Shape 2297"/>
            <p:cNvSpPr/>
            <p:nvPr/>
          </p:nvSpPr>
          <p:spPr>
            <a:xfrm>
              <a:off x="7422480" y="4012920"/>
              <a:ext cx="21600" cy="9720"/>
            </a:xfrm>
            <a:custGeom>
              <a:avLst/>
              <a:gdLst/>
              <a:ahLst/>
              <a:rect l="l" t="t" r="r" b="b"/>
              <a:pathLst>
                <a:path w="120000" h="120000">
                  <a:moveTo>
                    <a:pt x="72000" y="120000"/>
                  </a:moveTo>
                  <a:cubicBezTo>
                    <a:pt x="24000" y="120000"/>
                    <a:pt x="0" y="40000"/>
                    <a:pt x="72000" y="0"/>
                  </a:cubicBezTo>
                  <a:cubicBezTo>
                    <a:pt x="120000" y="0"/>
                    <a:pt x="96000" y="120000"/>
                    <a:pt x="72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680" bIns="4680" anchor="t">
              <a:noAutofit/>
            </a:bodyPr>
            <a:p>
              <a:endParaRPr b="0" lang="en-US" sz="4800" strike="noStrike" u="none">
                <a:solidFill>
                  <a:srgbClr val="39b54a"/>
                </a:solidFill>
                <a:effectLst/>
                <a:uFillTx/>
                <a:latin typeface="Lato"/>
                <a:ea typeface="Lato"/>
              </a:endParaRPr>
            </a:p>
          </p:txBody>
        </p:sp>
        <p:sp>
          <p:nvSpPr>
            <p:cNvPr id="8995" name="Shape 2298"/>
            <p:cNvSpPr/>
            <p:nvPr/>
          </p:nvSpPr>
          <p:spPr>
            <a:xfrm>
              <a:off x="7809480" y="4124160"/>
              <a:ext cx="21600" cy="17280"/>
            </a:xfrm>
            <a:custGeom>
              <a:avLst/>
              <a:gdLst/>
              <a:ahLst/>
              <a:rect l="l" t="t" r="r" b="b"/>
              <a:pathLst>
                <a:path w="120000" h="12000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8640" bIns="8640" anchor="t">
              <a:noAutofit/>
            </a:bodyPr>
            <a:p>
              <a:endParaRPr b="0" lang="en-US" sz="4800" strike="noStrike" u="none">
                <a:solidFill>
                  <a:srgbClr val="39b54a"/>
                </a:solidFill>
                <a:effectLst/>
                <a:uFillTx/>
                <a:latin typeface="Lato"/>
                <a:ea typeface="Lato"/>
              </a:endParaRPr>
            </a:p>
          </p:txBody>
        </p:sp>
        <p:sp>
          <p:nvSpPr>
            <p:cNvPr id="8996" name="Shape 2299"/>
            <p:cNvSpPr/>
            <p:nvPr/>
          </p:nvSpPr>
          <p:spPr>
            <a:xfrm>
              <a:off x="7796160" y="4153320"/>
              <a:ext cx="8280" cy="3600"/>
            </a:xfrm>
            <a:custGeom>
              <a:avLst/>
              <a:gdLst/>
              <a:ahLst/>
              <a:rect l="l" t="t" r="r" b="b"/>
              <a:pathLst>
                <a:path w="120000" h="120000">
                  <a:moveTo>
                    <a:pt x="60000" y="0"/>
                  </a:moveTo>
                  <a:cubicBezTo>
                    <a:pt x="60000" y="0"/>
                    <a:pt x="0" y="120000"/>
                    <a:pt x="60000" y="120000"/>
                  </a:cubicBezTo>
                  <a:cubicBezTo>
                    <a:pt x="60000" y="120000"/>
                    <a:pt x="120000" y="0"/>
                    <a:pt x="6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8997" name="Shape 2300"/>
            <p:cNvSpPr/>
            <p:nvPr/>
          </p:nvSpPr>
          <p:spPr>
            <a:xfrm>
              <a:off x="7736040" y="4212720"/>
              <a:ext cx="12960" cy="3600"/>
            </a:xfrm>
            <a:custGeom>
              <a:avLst/>
              <a:gdLst/>
              <a:ahLst/>
              <a:rect l="l" t="t" r="r" b="b"/>
              <a:pathLst>
                <a:path w="120000" h="120000">
                  <a:moveTo>
                    <a:pt x="80000" y="0"/>
                  </a:moveTo>
                  <a:cubicBezTo>
                    <a:pt x="80000" y="0"/>
                    <a:pt x="0" y="120000"/>
                    <a:pt x="40000" y="120000"/>
                  </a:cubicBezTo>
                  <a:cubicBezTo>
                    <a:pt x="40000" y="120000"/>
                    <a:pt x="120000" y="0"/>
                    <a:pt x="8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8998" name="Shape 2301"/>
            <p:cNvSpPr/>
            <p:nvPr/>
          </p:nvSpPr>
          <p:spPr>
            <a:xfrm>
              <a:off x="7684560" y="4231440"/>
              <a:ext cx="30240" cy="14760"/>
            </a:xfrm>
            <a:custGeom>
              <a:avLst/>
              <a:gdLst/>
              <a:ahLst/>
              <a:rect l="l" t="t" r="r" b="b"/>
              <a:pathLst>
                <a:path w="120000" h="120000">
                  <a:moveTo>
                    <a:pt x="102857" y="0"/>
                  </a:moveTo>
                  <a:cubicBezTo>
                    <a:pt x="85714" y="0"/>
                    <a:pt x="0" y="60000"/>
                    <a:pt x="17142" y="90000"/>
                  </a:cubicBezTo>
                  <a:cubicBezTo>
                    <a:pt x="34285" y="120000"/>
                    <a:pt x="119999" y="0"/>
                    <a:pt x="102857"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8999" name="Shape 2302"/>
            <p:cNvSpPr/>
            <p:nvPr/>
          </p:nvSpPr>
          <p:spPr>
            <a:xfrm>
              <a:off x="7651080" y="4246920"/>
              <a:ext cx="24480" cy="13680"/>
            </a:xfrm>
            <a:custGeom>
              <a:avLst/>
              <a:gdLst/>
              <a:ahLst/>
              <a:rect l="l" t="t" r="r" b="b"/>
              <a:pathLst>
                <a:path w="120000" h="120000">
                  <a:moveTo>
                    <a:pt x="100000" y="0"/>
                  </a:moveTo>
                  <a:cubicBezTo>
                    <a:pt x="100000" y="0"/>
                    <a:pt x="0" y="60000"/>
                    <a:pt x="20000" y="90000"/>
                  </a:cubicBezTo>
                  <a:cubicBezTo>
                    <a:pt x="40000" y="120000"/>
                    <a:pt x="100000" y="0"/>
                    <a:pt x="100000" y="0"/>
                  </a:cubicBezTo>
                  <a:cubicBezTo>
                    <a:pt x="100000" y="0"/>
                    <a:pt x="120000" y="0"/>
                    <a:pt x="10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840" bIns="6840" anchor="t">
              <a:noAutofit/>
            </a:bodyPr>
            <a:p>
              <a:endParaRPr b="0" lang="en-US" sz="4800" strike="noStrike" u="none">
                <a:solidFill>
                  <a:srgbClr val="39b54a"/>
                </a:solidFill>
                <a:effectLst/>
                <a:uFillTx/>
                <a:latin typeface="Lato"/>
                <a:ea typeface="Lato"/>
              </a:endParaRPr>
            </a:p>
          </p:txBody>
        </p:sp>
        <p:sp>
          <p:nvSpPr>
            <p:cNvPr id="9000" name="Shape 2303"/>
            <p:cNvSpPr/>
            <p:nvPr/>
          </p:nvSpPr>
          <p:spPr>
            <a:xfrm>
              <a:off x="7629120" y="4258080"/>
              <a:ext cx="21600" cy="17280"/>
            </a:xfrm>
            <a:custGeom>
              <a:avLst/>
              <a:gdLst/>
              <a:ahLst/>
              <a:rect l="l" t="t" r="r" b="b"/>
              <a:pathLst>
                <a:path w="120000" h="120000">
                  <a:moveTo>
                    <a:pt x="96000" y="0"/>
                  </a:moveTo>
                  <a:cubicBezTo>
                    <a:pt x="96000" y="0"/>
                    <a:pt x="0" y="96000"/>
                    <a:pt x="0" y="96000"/>
                  </a:cubicBezTo>
                  <a:cubicBezTo>
                    <a:pt x="48000" y="120000"/>
                    <a:pt x="96000" y="0"/>
                    <a:pt x="96000" y="0"/>
                  </a:cubicBezTo>
                  <a:cubicBezTo>
                    <a:pt x="96000" y="0"/>
                    <a:pt x="120000" y="0"/>
                    <a:pt x="96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8640" bIns="8640" anchor="t">
              <a:noAutofit/>
            </a:bodyPr>
            <a:p>
              <a:endParaRPr b="0" lang="en-US" sz="4800" strike="noStrike" u="none">
                <a:solidFill>
                  <a:srgbClr val="39b54a"/>
                </a:solidFill>
                <a:effectLst/>
                <a:uFillTx/>
                <a:latin typeface="Lato"/>
                <a:ea typeface="Lato"/>
              </a:endParaRPr>
            </a:p>
          </p:txBody>
        </p:sp>
        <p:sp>
          <p:nvSpPr>
            <p:cNvPr id="9001" name="Shape 2304"/>
            <p:cNvSpPr/>
            <p:nvPr/>
          </p:nvSpPr>
          <p:spPr>
            <a:xfrm>
              <a:off x="7624800" y="4283280"/>
              <a:ext cx="3960" cy="3600"/>
            </a:xfrm>
            <a:custGeom>
              <a:avLst/>
              <a:gdLst/>
              <a:ahLst/>
              <a:rect l="l" t="t" r="r" b="b"/>
              <a:pathLst>
                <a:path w="120000" h="120000">
                  <a:moveTo>
                    <a:pt x="120000" y="0"/>
                  </a:moveTo>
                  <a:cubicBezTo>
                    <a:pt x="0" y="0"/>
                    <a:pt x="0" y="120000"/>
                    <a:pt x="120000" y="120000"/>
                  </a:cubicBezTo>
                  <a:cubicBezTo>
                    <a:pt x="120000" y="120000"/>
                    <a:pt x="120000" y="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002" name="Shape 2305"/>
            <p:cNvSpPr/>
            <p:nvPr/>
          </p:nvSpPr>
          <p:spPr>
            <a:xfrm>
              <a:off x="7602480" y="4268160"/>
              <a:ext cx="21600" cy="14760"/>
            </a:xfrm>
            <a:custGeom>
              <a:avLst/>
              <a:gdLst/>
              <a:ahLst/>
              <a:rect l="l" t="t" r="r" b="b"/>
              <a:pathLst>
                <a:path w="120000" h="12000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03" name="Shape 2306"/>
            <p:cNvSpPr/>
            <p:nvPr/>
          </p:nvSpPr>
          <p:spPr>
            <a:xfrm>
              <a:off x="7444440" y="4406040"/>
              <a:ext cx="8280" cy="11160"/>
            </a:xfrm>
            <a:custGeom>
              <a:avLst/>
              <a:gdLst/>
              <a:ahLst/>
              <a:rect l="l" t="t" r="r" b="b"/>
              <a:pathLst>
                <a:path w="120000" h="120000">
                  <a:moveTo>
                    <a:pt x="60000" y="0"/>
                  </a:moveTo>
                  <a:cubicBezTo>
                    <a:pt x="60000" y="0"/>
                    <a:pt x="0" y="120000"/>
                    <a:pt x="60000" y="120000"/>
                  </a:cubicBezTo>
                  <a:cubicBezTo>
                    <a:pt x="120000" y="120000"/>
                    <a:pt x="120000" y="0"/>
                    <a:pt x="6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grpSp>
          <p:nvGrpSpPr>
            <p:cNvPr id="9004" name="Shape 2307"/>
            <p:cNvGrpSpPr/>
            <p:nvPr/>
          </p:nvGrpSpPr>
          <p:grpSpPr>
            <a:xfrm>
              <a:off x="7286040" y="4246920"/>
              <a:ext cx="320400" cy="262080"/>
              <a:chOff x="7286040" y="4246920"/>
              <a:chExt cx="320400" cy="262080"/>
            </a:xfrm>
          </p:grpSpPr>
          <p:sp>
            <p:nvSpPr>
              <p:cNvPr id="9005" name="Shape 2308"/>
              <p:cNvSpPr/>
              <p:nvPr/>
            </p:nvSpPr>
            <p:spPr>
              <a:xfrm>
                <a:off x="7475040" y="4246920"/>
                <a:ext cx="131400" cy="95760"/>
              </a:xfrm>
              <a:custGeom>
                <a:avLst/>
                <a:gdLst/>
                <a:ahLst/>
                <a:rect l="l" t="t" r="r" b="b"/>
                <a:pathLst>
                  <a:path w="120000" h="12000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7880" bIns="47880" anchor="t">
                <a:noAutofit/>
              </a:bodyPr>
              <a:p>
                <a:endParaRPr b="0" lang="en-US" sz="4800" strike="noStrike" u="none">
                  <a:solidFill>
                    <a:srgbClr val="39b54a"/>
                  </a:solidFill>
                  <a:effectLst/>
                  <a:uFillTx/>
                  <a:latin typeface="Lato"/>
                  <a:ea typeface="Lato"/>
                </a:endParaRPr>
              </a:p>
            </p:txBody>
          </p:sp>
          <p:sp>
            <p:nvSpPr>
              <p:cNvPr id="9006" name="Shape 2309"/>
              <p:cNvSpPr/>
              <p:nvPr/>
            </p:nvSpPr>
            <p:spPr>
              <a:xfrm>
                <a:off x="7286040" y="4335120"/>
                <a:ext cx="240120" cy="173880"/>
              </a:xfrm>
              <a:custGeom>
                <a:avLst/>
                <a:gdLst/>
                <a:ahLst/>
                <a:rect l="l" t="t" r="r" b="b"/>
                <a:pathLst>
                  <a:path w="120000" h="12000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grpSp>
        <p:sp>
          <p:nvSpPr>
            <p:cNvPr id="9007" name="Shape 2310"/>
            <p:cNvSpPr/>
            <p:nvPr/>
          </p:nvSpPr>
          <p:spPr>
            <a:xfrm>
              <a:off x="7366680" y="4488120"/>
              <a:ext cx="8280" cy="9720"/>
            </a:xfrm>
            <a:custGeom>
              <a:avLst/>
              <a:gdLst/>
              <a:ahLst/>
              <a:rect l="l" t="t" r="r" b="b"/>
              <a:pathLst>
                <a:path w="120000" h="120000">
                  <a:moveTo>
                    <a:pt x="120000" y="0"/>
                  </a:moveTo>
                  <a:cubicBezTo>
                    <a:pt x="120000" y="0"/>
                    <a:pt x="0" y="40000"/>
                    <a:pt x="0" y="40000"/>
                  </a:cubicBezTo>
                  <a:cubicBezTo>
                    <a:pt x="60000" y="120000"/>
                    <a:pt x="120000" y="4000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680" bIns="4680" anchor="t">
              <a:noAutofit/>
            </a:bodyPr>
            <a:p>
              <a:endParaRPr b="0" lang="en-US" sz="4800" strike="noStrike" u="none">
                <a:solidFill>
                  <a:srgbClr val="39b54a"/>
                </a:solidFill>
                <a:effectLst/>
                <a:uFillTx/>
                <a:latin typeface="Lato"/>
                <a:ea typeface="Lato"/>
              </a:endParaRPr>
            </a:p>
          </p:txBody>
        </p:sp>
        <p:sp>
          <p:nvSpPr>
            <p:cNvPr id="9008" name="Shape 2311"/>
            <p:cNvSpPr/>
            <p:nvPr/>
          </p:nvSpPr>
          <p:spPr>
            <a:xfrm>
              <a:off x="7315200" y="4488120"/>
              <a:ext cx="55440" cy="36360"/>
            </a:xfrm>
            <a:custGeom>
              <a:avLst/>
              <a:gdLst/>
              <a:ahLst/>
              <a:rect l="l" t="t" r="r" b="b"/>
              <a:pathLst>
                <a:path w="120000" h="12000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009" name="Shape 2312"/>
            <p:cNvSpPr/>
            <p:nvPr/>
          </p:nvSpPr>
          <p:spPr>
            <a:xfrm>
              <a:off x="7259760" y="4501800"/>
              <a:ext cx="46440" cy="59040"/>
            </a:xfrm>
            <a:custGeom>
              <a:avLst/>
              <a:gdLst/>
              <a:ahLst/>
              <a:rect l="l" t="t" r="r" b="b"/>
              <a:pathLst>
                <a:path w="120000" h="12000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9520" bIns="29520" anchor="t">
              <a:noAutofit/>
            </a:bodyPr>
            <a:p>
              <a:endParaRPr b="0" lang="en-US" sz="4800" strike="noStrike" u="none">
                <a:solidFill>
                  <a:srgbClr val="39b54a"/>
                </a:solidFill>
                <a:effectLst/>
                <a:uFillTx/>
                <a:latin typeface="Lato"/>
                <a:ea typeface="Lato"/>
              </a:endParaRPr>
            </a:p>
          </p:txBody>
        </p:sp>
        <p:sp>
          <p:nvSpPr>
            <p:cNvPr id="9010" name="Shape 2313"/>
            <p:cNvSpPr/>
            <p:nvPr/>
          </p:nvSpPr>
          <p:spPr>
            <a:xfrm>
              <a:off x="7212600" y="4647240"/>
              <a:ext cx="15840" cy="11160"/>
            </a:xfrm>
            <a:custGeom>
              <a:avLst/>
              <a:gdLst/>
              <a:ahLst/>
              <a:rect l="l" t="t" r="r" b="b"/>
              <a:pathLst>
                <a:path w="120000" h="120000">
                  <a:moveTo>
                    <a:pt x="120000" y="0"/>
                  </a:moveTo>
                  <a:cubicBezTo>
                    <a:pt x="90000" y="0"/>
                    <a:pt x="0" y="40000"/>
                    <a:pt x="30000" y="120000"/>
                  </a:cubicBezTo>
                  <a:cubicBezTo>
                    <a:pt x="30000" y="120000"/>
                    <a:pt x="120000" y="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011" name="Shape 2314"/>
            <p:cNvSpPr/>
            <p:nvPr/>
          </p:nvSpPr>
          <p:spPr>
            <a:xfrm>
              <a:off x="7250760" y="4610520"/>
              <a:ext cx="8280" cy="6120"/>
            </a:xfrm>
            <a:custGeom>
              <a:avLst/>
              <a:gdLst/>
              <a:ahLst/>
              <a:rect l="l" t="t" r="r" b="b"/>
              <a:pathLst>
                <a:path w="120000" h="120000">
                  <a:moveTo>
                    <a:pt x="120000" y="0"/>
                  </a:moveTo>
                  <a:cubicBezTo>
                    <a:pt x="60000" y="0"/>
                    <a:pt x="0" y="60000"/>
                    <a:pt x="0" y="60000"/>
                  </a:cubicBezTo>
                  <a:cubicBezTo>
                    <a:pt x="0" y="120000"/>
                    <a:pt x="120000" y="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880" bIns="2880" anchor="t">
              <a:noAutofit/>
            </a:bodyPr>
            <a:p>
              <a:endParaRPr b="0" lang="en-US" sz="4800" strike="noStrike" u="none">
                <a:solidFill>
                  <a:srgbClr val="39b54a"/>
                </a:solidFill>
                <a:effectLst/>
                <a:uFillTx/>
                <a:latin typeface="Lato"/>
                <a:ea typeface="Lato"/>
              </a:endParaRPr>
            </a:p>
          </p:txBody>
        </p:sp>
        <p:sp>
          <p:nvSpPr>
            <p:cNvPr id="9012" name="Shape 2315"/>
            <p:cNvSpPr/>
            <p:nvPr/>
          </p:nvSpPr>
          <p:spPr>
            <a:xfrm>
              <a:off x="7135200" y="4687560"/>
              <a:ext cx="8280" cy="3600"/>
            </a:xfrm>
            <a:custGeom>
              <a:avLst/>
              <a:gdLst/>
              <a:ahLst/>
              <a:rect l="l" t="t" r="r" b="b"/>
              <a:pathLst>
                <a:path w="120000" h="120000">
                  <a:moveTo>
                    <a:pt x="120000" y="0"/>
                  </a:moveTo>
                  <a:cubicBezTo>
                    <a:pt x="60000" y="0"/>
                    <a:pt x="0" y="120000"/>
                    <a:pt x="60000" y="120000"/>
                  </a:cubicBezTo>
                  <a:cubicBezTo>
                    <a:pt x="120000" y="120000"/>
                    <a:pt x="120000" y="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013" name="Shape 2316"/>
            <p:cNvSpPr/>
            <p:nvPr/>
          </p:nvSpPr>
          <p:spPr>
            <a:xfrm>
              <a:off x="7053120" y="4673880"/>
              <a:ext cx="50760" cy="61560"/>
            </a:xfrm>
            <a:custGeom>
              <a:avLst/>
              <a:gdLst/>
              <a:ahLst/>
              <a:rect l="l" t="t" r="r" b="b"/>
              <a:pathLst>
                <a:path w="120000" h="12000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0600" bIns="30600" anchor="t">
              <a:noAutofit/>
            </a:bodyPr>
            <a:p>
              <a:endParaRPr b="0" lang="en-US" sz="4800" strike="noStrike" u="none">
                <a:solidFill>
                  <a:srgbClr val="39b54a"/>
                </a:solidFill>
                <a:effectLst/>
                <a:uFillTx/>
                <a:latin typeface="Lato"/>
                <a:ea typeface="Lato"/>
              </a:endParaRPr>
            </a:p>
          </p:txBody>
        </p:sp>
        <p:sp>
          <p:nvSpPr>
            <p:cNvPr id="9014" name="Shape 2317"/>
            <p:cNvSpPr/>
            <p:nvPr/>
          </p:nvSpPr>
          <p:spPr>
            <a:xfrm>
              <a:off x="6799320" y="4777200"/>
              <a:ext cx="59760" cy="36360"/>
            </a:xfrm>
            <a:custGeom>
              <a:avLst/>
              <a:gdLst/>
              <a:ahLst/>
              <a:rect l="l" t="t" r="r" b="b"/>
              <a:pathLst>
                <a:path w="120000" h="12000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015" name="Shape 2318"/>
            <p:cNvSpPr/>
            <p:nvPr/>
          </p:nvSpPr>
          <p:spPr>
            <a:xfrm>
              <a:off x="7044120" y="4802760"/>
              <a:ext cx="86040" cy="104400"/>
            </a:xfrm>
            <a:custGeom>
              <a:avLst/>
              <a:gdLst/>
              <a:ahLst/>
              <a:rect l="l" t="t" r="r" b="b"/>
              <a:pathLst>
                <a:path w="120000" h="12000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2200" bIns="52200" anchor="t">
              <a:noAutofit/>
            </a:bodyPr>
            <a:p>
              <a:endParaRPr b="0" lang="en-US" sz="4800" strike="noStrike" u="none">
                <a:solidFill>
                  <a:srgbClr val="39b54a"/>
                </a:solidFill>
                <a:effectLst/>
                <a:uFillTx/>
                <a:latin typeface="Lato"/>
                <a:ea typeface="Lato"/>
              </a:endParaRPr>
            </a:p>
          </p:txBody>
        </p:sp>
        <p:sp>
          <p:nvSpPr>
            <p:cNvPr id="9016" name="Shape 2319"/>
            <p:cNvSpPr/>
            <p:nvPr/>
          </p:nvSpPr>
          <p:spPr>
            <a:xfrm>
              <a:off x="7117560" y="4892400"/>
              <a:ext cx="25920" cy="28800"/>
            </a:xfrm>
            <a:custGeom>
              <a:avLst/>
              <a:gdLst/>
              <a:ahLst/>
              <a:rect l="l" t="t" r="r" b="b"/>
              <a:pathLst>
                <a:path w="120000" h="12000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400" bIns="14400" anchor="t">
              <a:noAutofit/>
            </a:bodyPr>
            <a:p>
              <a:endParaRPr b="0" lang="en-US" sz="4800" strike="noStrike" u="none">
                <a:solidFill>
                  <a:srgbClr val="39b54a"/>
                </a:solidFill>
                <a:effectLst/>
                <a:uFillTx/>
                <a:latin typeface="Lato"/>
                <a:ea typeface="Lato"/>
              </a:endParaRPr>
            </a:p>
          </p:txBody>
        </p:sp>
        <p:sp>
          <p:nvSpPr>
            <p:cNvPr id="9017" name="Shape 2320"/>
            <p:cNvSpPr/>
            <p:nvPr/>
          </p:nvSpPr>
          <p:spPr>
            <a:xfrm>
              <a:off x="7135200" y="4917600"/>
              <a:ext cx="42120" cy="48960"/>
            </a:xfrm>
            <a:custGeom>
              <a:avLst/>
              <a:gdLst/>
              <a:ahLst/>
              <a:rect l="l" t="t" r="r" b="b"/>
              <a:pathLst>
                <a:path w="120000" h="12000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4480" bIns="24480" anchor="t">
              <a:noAutofit/>
            </a:bodyPr>
            <a:p>
              <a:endParaRPr b="0" lang="en-US" sz="4800" strike="noStrike" u="none">
                <a:solidFill>
                  <a:srgbClr val="39b54a"/>
                </a:solidFill>
                <a:effectLst/>
                <a:uFillTx/>
                <a:latin typeface="Lato"/>
                <a:ea typeface="Lato"/>
              </a:endParaRPr>
            </a:p>
          </p:txBody>
        </p:sp>
        <p:sp>
          <p:nvSpPr>
            <p:cNvPr id="9018" name="Shape 2321"/>
            <p:cNvSpPr/>
            <p:nvPr/>
          </p:nvSpPr>
          <p:spPr>
            <a:xfrm>
              <a:off x="7057440" y="4896000"/>
              <a:ext cx="25920" cy="28800"/>
            </a:xfrm>
            <a:custGeom>
              <a:avLst/>
              <a:gdLst/>
              <a:ahLst/>
              <a:rect l="l" t="t" r="r" b="b"/>
              <a:pathLst>
                <a:path w="120000" h="12000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400" bIns="14400" anchor="t">
              <a:noAutofit/>
            </a:bodyPr>
            <a:p>
              <a:endParaRPr b="0" lang="en-US" sz="4800" strike="noStrike" u="none">
                <a:solidFill>
                  <a:srgbClr val="39b54a"/>
                </a:solidFill>
                <a:effectLst/>
                <a:uFillTx/>
                <a:latin typeface="Lato"/>
                <a:ea typeface="Lato"/>
              </a:endParaRPr>
            </a:p>
          </p:txBody>
        </p:sp>
        <p:sp>
          <p:nvSpPr>
            <p:cNvPr id="9019" name="Shape 2322"/>
            <p:cNvSpPr/>
            <p:nvPr/>
          </p:nvSpPr>
          <p:spPr>
            <a:xfrm>
              <a:off x="7088040" y="4925160"/>
              <a:ext cx="37800" cy="37440"/>
            </a:xfrm>
            <a:custGeom>
              <a:avLst/>
              <a:gdLst/>
              <a:ahLst/>
              <a:rect l="l" t="t" r="r" b="b"/>
              <a:pathLst>
                <a:path w="120000" h="12000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720" bIns="18720" anchor="t">
              <a:noAutofit/>
            </a:bodyPr>
            <a:p>
              <a:endParaRPr b="0" lang="en-US" sz="4800" strike="noStrike" u="none">
                <a:solidFill>
                  <a:srgbClr val="39b54a"/>
                </a:solidFill>
                <a:effectLst/>
                <a:uFillTx/>
                <a:latin typeface="Lato"/>
                <a:ea typeface="Lato"/>
              </a:endParaRPr>
            </a:p>
          </p:txBody>
        </p:sp>
        <p:sp>
          <p:nvSpPr>
            <p:cNvPr id="9020" name="Shape 2323"/>
            <p:cNvSpPr/>
            <p:nvPr/>
          </p:nvSpPr>
          <p:spPr>
            <a:xfrm>
              <a:off x="7097040" y="4947840"/>
              <a:ext cx="28800" cy="39960"/>
            </a:xfrm>
            <a:custGeom>
              <a:avLst/>
              <a:gdLst/>
              <a:ahLst/>
              <a:rect l="l" t="t" r="r" b="b"/>
              <a:pathLst>
                <a:path w="120000" h="12000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9800" bIns="19800" anchor="t">
              <a:noAutofit/>
            </a:bodyPr>
            <a:p>
              <a:endParaRPr b="0" lang="en-US" sz="4800" strike="noStrike" u="none">
                <a:solidFill>
                  <a:srgbClr val="39b54a"/>
                </a:solidFill>
                <a:effectLst/>
                <a:uFillTx/>
                <a:latin typeface="Lato"/>
                <a:ea typeface="Lato"/>
              </a:endParaRPr>
            </a:p>
          </p:txBody>
        </p:sp>
        <p:sp>
          <p:nvSpPr>
            <p:cNvPr id="9021" name="Shape 2324"/>
            <p:cNvSpPr/>
            <p:nvPr/>
          </p:nvSpPr>
          <p:spPr>
            <a:xfrm>
              <a:off x="7121880" y="4944240"/>
              <a:ext cx="17280" cy="28800"/>
            </a:xfrm>
            <a:custGeom>
              <a:avLst/>
              <a:gdLst/>
              <a:ahLst/>
              <a:rect l="l" t="t" r="r" b="b"/>
              <a:pathLst>
                <a:path w="120000" h="12000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400" bIns="14400" anchor="t">
              <a:noAutofit/>
            </a:bodyPr>
            <a:p>
              <a:endParaRPr b="0" lang="en-US" sz="4800" strike="noStrike" u="none">
                <a:solidFill>
                  <a:srgbClr val="39b54a"/>
                </a:solidFill>
                <a:effectLst/>
                <a:uFillTx/>
                <a:latin typeface="Lato"/>
                <a:ea typeface="Lato"/>
              </a:endParaRPr>
            </a:p>
          </p:txBody>
        </p:sp>
        <p:sp>
          <p:nvSpPr>
            <p:cNvPr id="9022" name="Shape 2325"/>
            <p:cNvSpPr/>
            <p:nvPr/>
          </p:nvSpPr>
          <p:spPr>
            <a:xfrm>
              <a:off x="7130520" y="4962960"/>
              <a:ext cx="25920" cy="13680"/>
            </a:xfrm>
            <a:custGeom>
              <a:avLst/>
              <a:gdLst/>
              <a:ahLst/>
              <a:rect l="l" t="t" r="r" b="b"/>
              <a:pathLst>
                <a:path w="120000" h="12000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840" bIns="6840" anchor="t">
              <a:noAutofit/>
            </a:bodyPr>
            <a:p>
              <a:endParaRPr b="0" lang="en-US" sz="4800" strike="noStrike" u="none">
                <a:solidFill>
                  <a:srgbClr val="39b54a"/>
                </a:solidFill>
                <a:effectLst/>
                <a:uFillTx/>
                <a:latin typeface="Lato"/>
                <a:ea typeface="Lato"/>
              </a:endParaRPr>
            </a:p>
          </p:txBody>
        </p:sp>
        <p:sp>
          <p:nvSpPr>
            <p:cNvPr id="9023" name="Shape 2326"/>
            <p:cNvSpPr/>
            <p:nvPr/>
          </p:nvSpPr>
          <p:spPr>
            <a:xfrm>
              <a:off x="7130520" y="4973040"/>
              <a:ext cx="59760" cy="78120"/>
            </a:xfrm>
            <a:custGeom>
              <a:avLst/>
              <a:gdLst/>
              <a:ahLst/>
              <a:rect l="l" t="t" r="r" b="b"/>
              <a:pathLst>
                <a:path w="120000" h="12000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8880" bIns="38880" anchor="t">
              <a:noAutofit/>
            </a:bodyPr>
            <a:p>
              <a:endParaRPr b="0" lang="en-US" sz="4800" strike="noStrike" u="none">
                <a:solidFill>
                  <a:srgbClr val="39b54a"/>
                </a:solidFill>
                <a:effectLst/>
                <a:uFillTx/>
                <a:latin typeface="Lato"/>
                <a:ea typeface="Lato"/>
              </a:endParaRPr>
            </a:p>
          </p:txBody>
        </p:sp>
        <p:sp>
          <p:nvSpPr>
            <p:cNvPr id="9024" name="Shape 2327"/>
            <p:cNvSpPr/>
            <p:nvPr/>
          </p:nvSpPr>
          <p:spPr>
            <a:xfrm>
              <a:off x="7092720" y="4988160"/>
              <a:ext cx="50760" cy="37440"/>
            </a:xfrm>
            <a:custGeom>
              <a:avLst/>
              <a:gdLst/>
              <a:ahLst/>
              <a:rect l="l" t="t" r="r" b="b"/>
              <a:pathLst>
                <a:path w="120000" h="12000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720" bIns="18720" anchor="t">
              <a:noAutofit/>
            </a:bodyPr>
            <a:p>
              <a:endParaRPr b="0" lang="en-US" sz="4800" strike="noStrike" u="none">
                <a:solidFill>
                  <a:srgbClr val="39b54a"/>
                </a:solidFill>
                <a:effectLst/>
                <a:uFillTx/>
                <a:latin typeface="Lato"/>
                <a:ea typeface="Lato"/>
              </a:endParaRPr>
            </a:p>
          </p:txBody>
        </p:sp>
        <p:sp>
          <p:nvSpPr>
            <p:cNvPr id="9025" name="Shape 2328"/>
            <p:cNvSpPr/>
            <p:nvPr/>
          </p:nvSpPr>
          <p:spPr>
            <a:xfrm>
              <a:off x="6988680" y="4951800"/>
              <a:ext cx="50760" cy="43920"/>
            </a:xfrm>
            <a:custGeom>
              <a:avLst/>
              <a:gdLst/>
              <a:ahLst/>
              <a:rect l="l" t="t" r="r" b="b"/>
              <a:pathLst>
                <a:path w="120000" h="12000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1960" bIns="21960" anchor="t">
              <a:noAutofit/>
            </a:bodyPr>
            <a:p>
              <a:endParaRPr b="0" lang="en-US" sz="4800" strike="noStrike" u="none">
                <a:solidFill>
                  <a:srgbClr val="39b54a"/>
                </a:solidFill>
                <a:effectLst/>
                <a:uFillTx/>
                <a:latin typeface="Lato"/>
                <a:ea typeface="Lato"/>
              </a:endParaRPr>
            </a:p>
          </p:txBody>
        </p:sp>
        <p:sp>
          <p:nvSpPr>
            <p:cNvPr id="9026" name="Shape 2329"/>
            <p:cNvSpPr/>
            <p:nvPr/>
          </p:nvSpPr>
          <p:spPr>
            <a:xfrm>
              <a:off x="7139520" y="4896000"/>
              <a:ext cx="8280" cy="3600"/>
            </a:xfrm>
            <a:custGeom>
              <a:avLst/>
              <a:gdLst/>
              <a:ahLst/>
              <a:rect l="l" t="t" r="r" b="b"/>
              <a:pathLst>
                <a:path w="120000" h="120000">
                  <a:moveTo>
                    <a:pt x="0" y="120000"/>
                  </a:moveTo>
                  <a:cubicBezTo>
                    <a:pt x="60000" y="120000"/>
                    <a:pt x="120000" y="0"/>
                    <a:pt x="60000" y="0"/>
                  </a:cubicBezTo>
                  <a:cubicBezTo>
                    <a:pt x="0" y="0"/>
                    <a:pt x="0" y="120000"/>
                    <a:pt x="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027" name="Shape 2330"/>
            <p:cNvSpPr/>
            <p:nvPr/>
          </p:nvSpPr>
          <p:spPr>
            <a:xfrm>
              <a:off x="6516720" y="5047560"/>
              <a:ext cx="240120" cy="215640"/>
            </a:xfrm>
            <a:custGeom>
              <a:avLst/>
              <a:gdLst/>
              <a:ahLst/>
              <a:rect l="l" t="t" r="r" b="b"/>
              <a:pathLst>
                <a:path w="120000" h="12000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028" name="Shape 2331"/>
            <p:cNvSpPr/>
            <p:nvPr/>
          </p:nvSpPr>
          <p:spPr>
            <a:xfrm>
              <a:off x="6559200" y="5126040"/>
              <a:ext cx="21600" cy="18720"/>
            </a:xfrm>
            <a:custGeom>
              <a:avLst/>
              <a:gdLst/>
              <a:ahLst/>
              <a:rect l="l" t="t" r="r" b="b"/>
              <a:pathLst>
                <a:path w="120000" h="120000">
                  <a:moveTo>
                    <a:pt x="96000" y="96000"/>
                  </a:moveTo>
                  <a:cubicBezTo>
                    <a:pt x="120000" y="72000"/>
                    <a:pt x="48000" y="0"/>
                    <a:pt x="24000" y="0"/>
                  </a:cubicBezTo>
                  <a:cubicBezTo>
                    <a:pt x="0" y="24000"/>
                    <a:pt x="72000" y="120000"/>
                    <a:pt x="9600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029" name="Shape 2332"/>
            <p:cNvSpPr/>
            <p:nvPr/>
          </p:nvSpPr>
          <p:spPr>
            <a:xfrm>
              <a:off x="6589800" y="5170320"/>
              <a:ext cx="20160" cy="18720"/>
            </a:xfrm>
            <a:custGeom>
              <a:avLst/>
              <a:gdLst/>
              <a:ahLst/>
              <a:rect l="l" t="t" r="r" b="b"/>
              <a:pathLst>
                <a:path w="120000" h="120000">
                  <a:moveTo>
                    <a:pt x="96000" y="96000"/>
                  </a:moveTo>
                  <a:cubicBezTo>
                    <a:pt x="120000" y="72000"/>
                    <a:pt x="48000" y="0"/>
                    <a:pt x="24000" y="0"/>
                  </a:cubicBezTo>
                  <a:cubicBezTo>
                    <a:pt x="0" y="24000"/>
                    <a:pt x="72000" y="120000"/>
                    <a:pt x="9600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030" name="Shape 2333"/>
            <p:cNvSpPr/>
            <p:nvPr/>
          </p:nvSpPr>
          <p:spPr>
            <a:xfrm>
              <a:off x="6734880" y="5181480"/>
              <a:ext cx="30240" cy="26280"/>
            </a:xfrm>
            <a:custGeom>
              <a:avLst/>
              <a:gdLst/>
              <a:ahLst/>
              <a:rect l="l" t="t" r="r" b="b"/>
              <a:pathLst>
                <a:path w="120000" h="12000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031" name="Shape 2334"/>
            <p:cNvSpPr/>
            <p:nvPr/>
          </p:nvSpPr>
          <p:spPr>
            <a:xfrm>
              <a:off x="6783480" y="5200560"/>
              <a:ext cx="15840" cy="13680"/>
            </a:xfrm>
            <a:custGeom>
              <a:avLst/>
              <a:gdLst/>
              <a:ahLst/>
              <a:rect l="l" t="t" r="r" b="b"/>
              <a:pathLst>
                <a:path w="120000" h="12000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840" bIns="6840" anchor="t">
              <a:noAutofit/>
            </a:bodyPr>
            <a:p>
              <a:endParaRPr b="0" lang="en-US" sz="4800" strike="noStrike" u="none">
                <a:solidFill>
                  <a:srgbClr val="39b54a"/>
                </a:solidFill>
                <a:effectLst/>
                <a:uFillTx/>
                <a:latin typeface="Lato"/>
                <a:ea typeface="Lato"/>
              </a:endParaRPr>
            </a:p>
          </p:txBody>
        </p:sp>
        <p:sp>
          <p:nvSpPr>
            <p:cNvPr id="9032" name="Shape 2335"/>
            <p:cNvSpPr/>
            <p:nvPr/>
          </p:nvSpPr>
          <p:spPr>
            <a:xfrm>
              <a:off x="6739200" y="5263920"/>
              <a:ext cx="197640" cy="55080"/>
            </a:xfrm>
            <a:custGeom>
              <a:avLst/>
              <a:gdLst/>
              <a:ahLst/>
              <a:rect l="l" t="t" r="r" b="b"/>
              <a:pathLst>
                <a:path w="120000" h="12000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7360" bIns="27360" anchor="t">
              <a:noAutofit/>
            </a:bodyPr>
            <a:p>
              <a:endParaRPr b="0" lang="en-US" sz="4800" strike="noStrike" u="none">
                <a:solidFill>
                  <a:srgbClr val="39b54a"/>
                </a:solidFill>
                <a:effectLst/>
                <a:uFillTx/>
                <a:latin typeface="Lato"/>
                <a:ea typeface="Lato"/>
              </a:endParaRPr>
            </a:p>
          </p:txBody>
        </p:sp>
        <p:sp>
          <p:nvSpPr>
            <p:cNvPr id="9033" name="Shape 2336"/>
            <p:cNvSpPr/>
            <p:nvPr/>
          </p:nvSpPr>
          <p:spPr>
            <a:xfrm>
              <a:off x="6886080" y="5277600"/>
              <a:ext cx="33480" cy="11160"/>
            </a:xfrm>
            <a:custGeom>
              <a:avLst/>
              <a:gdLst/>
              <a:ahLst/>
              <a:rect l="l" t="t" r="r" b="b"/>
              <a:pathLst>
                <a:path w="120000" h="12000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034" name="Shape 2337"/>
            <p:cNvSpPr/>
            <p:nvPr/>
          </p:nvSpPr>
          <p:spPr>
            <a:xfrm>
              <a:off x="6932880" y="5304240"/>
              <a:ext cx="25920" cy="14760"/>
            </a:xfrm>
            <a:custGeom>
              <a:avLst/>
              <a:gdLst/>
              <a:ahLst/>
              <a:rect l="l" t="t" r="r" b="b"/>
              <a:pathLst>
                <a:path w="120000" h="12000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35" name="Shape 2338"/>
            <p:cNvSpPr/>
            <p:nvPr/>
          </p:nvSpPr>
          <p:spPr>
            <a:xfrm>
              <a:off x="6959160" y="5307840"/>
              <a:ext cx="20160" cy="11160"/>
            </a:xfrm>
            <a:custGeom>
              <a:avLst/>
              <a:gdLst/>
              <a:ahLst/>
              <a:rect l="l" t="t" r="r" b="b"/>
              <a:pathLst>
                <a:path w="120000" h="12000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036" name="Shape 2339"/>
            <p:cNvSpPr/>
            <p:nvPr/>
          </p:nvSpPr>
          <p:spPr>
            <a:xfrm>
              <a:off x="6975360" y="5307840"/>
              <a:ext cx="30240" cy="14760"/>
            </a:xfrm>
            <a:custGeom>
              <a:avLst/>
              <a:gdLst/>
              <a:ahLst/>
              <a:rect l="l" t="t" r="r" b="b"/>
              <a:pathLst>
                <a:path w="120000" h="12000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37" name="Shape 2340"/>
            <p:cNvSpPr/>
            <p:nvPr/>
          </p:nvSpPr>
          <p:spPr>
            <a:xfrm>
              <a:off x="6997320" y="5304240"/>
              <a:ext cx="34920" cy="18720"/>
            </a:xfrm>
            <a:custGeom>
              <a:avLst/>
              <a:gdLst/>
              <a:ahLst/>
              <a:rect l="l" t="t" r="r" b="b"/>
              <a:pathLst>
                <a:path w="120000" h="12000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038" name="Shape 2341"/>
            <p:cNvSpPr/>
            <p:nvPr/>
          </p:nvSpPr>
          <p:spPr>
            <a:xfrm>
              <a:off x="7044120" y="5307840"/>
              <a:ext cx="52560" cy="14760"/>
            </a:xfrm>
            <a:custGeom>
              <a:avLst/>
              <a:gdLst/>
              <a:ahLst/>
              <a:rect l="l" t="t" r="r" b="b"/>
              <a:pathLst>
                <a:path w="120000" h="12000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39" name="Shape 2342"/>
            <p:cNvSpPr/>
            <p:nvPr/>
          </p:nvSpPr>
          <p:spPr>
            <a:xfrm>
              <a:off x="7027920" y="5329440"/>
              <a:ext cx="46440" cy="22320"/>
            </a:xfrm>
            <a:custGeom>
              <a:avLst/>
              <a:gdLst/>
              <a:ahLst/>
              <a:rect l="l" t="t" r="r" b="b"/>
              <a:pathLst>
                <a:path w="120000" h="120000">
                  <a:moveTo>
                    <a:pt x="0" y="0"/>
                  </a:moveTo>
                  <a:cubicBezTo>
                    <a:pt x="10909" y="0"/>
                    <a:pt x="76363" y="120000"/>
                    <a:pt x="87272" y="80000"/>
                  </a:cubicBezTo>
                  <a:cubicBezTo>
                    <a:pt x="120000" y="20000"/>
                    <a:pt x="10909" y="0"/>
                    <a:pt x="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040" name="Shape 2343"/>
            <p:cNvSpPr/>
            <p:nvPr/>
          </p:nvSpPr>
          <p:spPr>
            <a:xfrm>
              <a:off x="7177680" y="5210640"/>
              <a:ext cx="25920" cy="14760"/>
            </a:xfrm>
            <a:custGeom>
              <a:avLst/>
              <a:gdLst/>
              <a:ahLst/>
              <a:rect l="l" t="t" r="r" b="b"/>
              <a:pathLst>
                <a:path w="120000" h="12000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41" name="Shape 2344"/>
            <p:cNvSpPr/>
            <p:nvPr/>
          </p:nvSpPr>
          <p:spPr>
            <a:xfrm>
              <a:off x="7221600" y="5208120"/>
              <a:ext cx="64080" cy="17280"/>
            </a:xfrm>
            <a:custGeom>
              <a:avLst/>
              <a:gdLst/>
              <a:ahLst/>
              <a:rect l="l" t="t" r="r" b="b"/>
              <a:pathLst>
                <a:path w="120000" h="12000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8640" bIns="8640" anchor="t">
              <a:noAutofit/>
            </a:bodyPr>
            <a:p>
              <a:endParaRPr b="0" lang="en-US" sz="4800" strike="noStrike" u="none">
                <a:solidFill>
                  <a:srgbClr val="39b54a"/>
                </a:solidFill>
                <a:effectLst/>
                <a:uFillTx/>
                <a:latin typeface="Lato"/>
                <a:ea typeface="Lato"/>
              </a:endParaRPr>
            </a:p>
          </p:txBody>
        </p:sp>
        <p:sp>
          <p:nvSpPr>
            <p:cNvPr id="9042" name="Shape 2345"/>
            <p:cNvSpPr/>
            <p:nvPr/>
          </p:nvSpPr>
          <p:spPr>
            <a:xfrm>
              <a:off x="7023600" y="5122080"/>
              <a:ext cx="137520" cy="133560"/>
            </a:xfrm>
            <a:custGeom>
              <a:avLst/>
              <a:gdLst/>
              <a:ahLst/>
              <a:rect l="l" t="t" r="r" b="b"/>
              <a:pathLst>
                <a:path w="120000" h="12000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043" name="Shape 2346"/>
            <p:cNvSpPr/>
            <p:nvPr/>
          </p:nvSpPr>
          <p:spPr>
            <a:xfrm>
              <a:off x="7208280" y="5114520"/>
              <a:ext cx="33480" cy="55080"/>
            </a:xfrm>
            <a:custGeom>
              <a:avLst/>
              <a:gdLst/>
              <a:ahLst/>
              <a:rect l="l" t="t" r="r" b="b"/>
              <a:pathLst>
                <a:path w="120000" h="12000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7360" bIns="27360" anchor="t">
              <a:noAutofit/>
            </a:bodyPr>
            <a:p>
              <a:endParaRPr b="0" lang="en-US" sz="4800" strike="noStrike" u="none">
                <a:solidFill>
                  <a:srgbClr val="39b54a"/>
                </a:solidFill>
                <a:effectLst/>
                <a:uFillTx/>
                <a:latin typeface="Lato"/>
                <a:ea typeface="Lato"/>
              </a:endParaRPr>
            </a:p>
          </p:txBody>
        </p:sp>
        <p:sp>
          <p:nvSpPr>
            <p:cNvPr id="9044" name="Shape 2347"/>
            <p:cNvSpPr/>
            <p:nvPr/>
          </p:nvSpPr>
          <p:spPr>
            <a:xfrm>
              <a:off x="7225920" y="5106960"/>
              <a:ext cx="11520" cy="7200"/>
            </a:xfrm>
            <a:custGeom>
              <a:avLst/>
              <a:gdLst/>
              <a:ahLst/>
              <a:rect l="l" t="t" r="r" b="b"/>
              <a:pathLst>
                <a:path w="120000" h="120000">
                  <a:moveTo>
                    <a:pt x="40000" y="120000"/>
                  </a:moveTo>
                  <a:cubicBezTo>
                    <a:pt x="0" y="120000"/>
                    <a:pt x="40000" y="0"/>
                    <a:pt x="80000" y="0"/>
                  </a:cubicBezTo>
                  <a:cubicBezTo>
                    <a:pt x="120000" y="0"/>
                    <a:pt x="80000" y="120000"/>
                    <a:pt x="4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045" name="Shape 2348"/>
            <p:cNvSpPr/>
            <p:nvPr/>
          </p:nvSpPr>
          <p:spPr>
            <a:xfrm>
              <a:off x="7272720" y="5155200"/>
              <a:ext cx="20160" cy="7200"/>
            </a:xfrm>
            <a:custGeom>
              <a:avLst/>
              <a:gdLst/>
              <a:ahLst/>
              <a:rect l="l" t="t" r="r" b="b"/>
              <a:pathLst>
                <a:path w="120000" h="120000">
                  <a:moveTo>
                    <a:pt x="120000" y="60000"/>
                  </a:moveTo>
                  <a:cubicBezTo>
                    <a:pt x="120000" y="0"/>
                    <a:pt x="0" y="0"/>
                    <a:pt x="0" y="60000"/>
                  </a:cubicBezTo>
                  <a:cubicBezTo>
                    <a:pt x="0" y="60000"/>
                    <a:pt x="120000" y="120000"/>
                    <a:pt x="12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046" name="Shape 2349"/>
            <p:cNvSpPr/>
            <p:nvPr/>
          </p:nvSpPr>
          <p:spPr>
            <a:xfrm>
              <a:off x="7277400" y="5158800"/>
              <a:ext cx="80280" cy="41400"/>
            </a:xfrm>
            <a:custGeom>
              <a:avLst/>
              <a:gdLst/>
              <a:ahLst/>
              <a:rect l="l" t="t" r="r" b="b"/>
              <a:pathLst>
                <a:path w="120000" h="12000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0520" bIns="20520" anchor="t">
              <a:noAutofit/>
            </a:bodyPr>
            <a:p>
              <a:endParaRPr b="0" lang="en-US" sz="4800" strike="noStrike" u="none">
                <a:solidFill>
                  <a:srgbClr val="39b54a"/>
                </a:solidFill>
                <a:effectLst/>
                <a:uFillTx/>
                <a:latin typeface="Lato"/>
                <a:ea typeface="Lato"/>
              </a:endParaRPr>
            </a:p>
          </p:txBody>
        </p:sp>
        <p:sp>
          <p:nvSpPr>
            <p:cNvPr id="9047" name="Shape 2350"/>
            <p:cNvSpPr/>
            <p:nvPr/>
          </p:nvSpPr>
          <p:spPr>
            <a:xfrm>
              <a:off x="7659720" y="5229720"/>
              <a:ext cx="88920" cy="43920"/>
            </a:xfrm>
            <a:custGeom>
              <a:avLst/>
              <a:gdLst/>
              <a:ahLst/>
              <a:rect l="l" t="t" r="r" b="b"/>
              <a:pathLst>
                <a:path w="120000" h="12000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1960" bIns="21960" anchor="t">
              <a:noAutofit/>
            </a:bodyPr>
            <a:p>
              <a:endParaRPr b="0" lang="en-US" sz="4800" strike="noStrike" u="none">
                <a:solidFill>
                  <a:srgbClr val="39b54a"/>
                </a:solidFill>
                <a:effectLst/>
                <a:uFillTx/>
                <a:latin typeface="Lato"/>
                <a:ea typeface="Lato"/>
              </a:endParaRPr>
            </a:p>
          </p:txBody>
        </p:sp>
        <p:sp>
          <p:nvSpPr>
            <p:cNvPr id="9048" name="Shape 2351"/>
            <p:cNvSpPr/>
            <p:nvPr/>
          </p:nvSpPr>
          <p:spPr>
            <a:xfrm>
              <a:off x="7788960" y="5252400"/>
              <a:ext cx="37800" cy="39960"/>
            </a:xfrm>
            <a:custGeom>
              <a:avLst/>
              <a:gdLst/>
              <a:ahLst/>
              <a:rect l="l" t="t" r="r" b="b"/>
              <a:pathLst>
                <a:path w="120000" h="12000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9800" bIns="19800" anchor="t">
              <a:noAutofit/>
            </a:bodyPr>
            <a:p>
              <a:endParaRPr b="0" lang="en-US" sz="4800" strike="noStrike" u="none">
                <a:solidFill>
                  <a:srgbClr val="39b54a"/>
                </a:solidFill>
                <a:effectLst/>
                <a:uFillTx/>
                <a:latin typeface="Lato"/>
                <a:ea typeface="Lato"/>
              </a:endParaRPr>
            </a:p>
          </p:txBody>
        </p:sp>
        <p:sp>
          <p:nvSpPr>
            <p:cNvPr id="9049" name="Shape 2352"/>
            <p:cNvSpPr/>
            <p:nvPr/>
          </p:nvSpPr>
          <p:spPr>
            <a:xfrm>
              <a:off x="7900200" y="5326920"/>
              <a:ext cx="24480" cy="21240"/>
            </a:xfrm>
            <a:custGeom>
              <a:avLst/>
              <a:gdLst/>
              <a:ahLst/>
              <a:rect l="l" t="t" r="r" b="b"/>
              <a:pathLst>
                <a:path w="120000" h="12000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0440" bIns="10440" anchor="t">
              <a:noAutofit/>
            </a:bodyPr>
            <a:p>
              <a:endParaRPr b="0" lang="en-US" sz="4800" strike="noStrike" u="none">
                <a:solidFill>
                  <a:srgbClr val="39b54a"/>
                </a:solidFill>
                <a:effectLst/>
                <a:uFillTx/>
                <a:latin typeface="Lato"/>
                <a:ea typeface="Lato"/>
              </a:endParaRPr>
            </a:p>
          </p:txBody>
        </p:sp>
        <p:sp>
          <p:nvSpPr>
            <p:cNvPr id="9050" name="Shape 2353"/>
            <p:cNvSpPr/>
            <p:nvPr/>
          </p:nvSpPr>
          <p:spPr>
            <a:xfrm>
              <a:off x="7873920" y="5292720"/>
              <a:ext cx="39240" cy="22320"/>
            </a:xfrm>
            <a:custGeom>
              <a:avLst/>
              <a:gdLst/>
              <a:ahLst/>
              <a:rect l="l" t="t" r="r" b="b"/>
              <a:pathLst>
                <a:path w="120000" h="12000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051" name="Shape 2354"/>
            <p:cNvSpPr/>
            <p:nvPr/>
          </p:nvSpPr>
          <p:spPr>
            <a:xfrm>
              <a:off x="7835760" y="5277600"/>
              <a:ext cx="17280" cy="18720"/>
            </a:xfrm>
            <a:custGeom>
              <a:avLst/>
              <a:gdLst/>
              <a:ahLst/>
              <a:rect l="l" t="t" r="r" b="b"/>
              <a:pathLst>
                <a:path w="120000" h="120000">
                  <a:moveTo>
                    <a:pt x="120000" y="96000"/>
                  </a:moveTo>
                  <a:cubicBezTo>
                    <a:pt x="120000" y="48000"/>
                    <a:pt x="0" y="0"/>
                    <a:pt x="0" y="0"/>
                  </a:cubicBezTo>
                  <a:cubicBezTo>
                    <a:pt x="0" y="24000"/>
                    <a:pt x="120000" y="120000"/>
                    <a:pt x="12000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052" name="Shape 2355"/>
            <p:cNvSpPr/>
            <p:nvPr/>
          </p:nvSpPr>
          <p:spPr>
            <a:xfrm>
              <a:off x="7994160" y="5537880"/>
              <a:ext cx="68400" cy="43920"/>
            </a:xfrm>
            <a:custGeom>
              <a:avLst/>
              <a:gdLst/>
              <a:ahLst/>
              <a:rect l="l" t="t" r="r" b="b"/>
              <a:pathLst>
                <a:path w="120000" h="120000">
                  <a:moveTo>
                    <a:pt x="112500" y="110000"/>
                  </a:moveTo>
                  <a:cubicBezTo>
                    <a:pt x="120000" y="120000"/>
                    <a:pt x="22500" y="0"/>
                    <a:pt x="15000" y="0"/>
                  </a:cubicBezTo>
                  <a:cubicBezTo>
                    <a:pt x="0" y="0"/>
                    <a:pt x="52500" y="90000"/>
                    <a:pt x="112500" y="11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1960" bIns="21960" anchor="t">
              <a:noAutofit/>
            </a:bodyPr>
            <a:p>
              <a:endParaRPr b="0" lang="en-US" sz="4800" strike="noStrike" u="none">
                <a:solidFill>
                  <a:srgbClr val="39b54a"/>
                </a:solidFill>
                <a:effectLst/>
                <a:uFillTx/>
                <a:latin typeface="Lato"/>
                <a:ea typeface="Lato"/>
              </a:endParaRPr>
            </a:p>
          </p:txBody>
        </p:sp>
        <p:sp>
          <p:nvSpPr>
            <p:cNvPr id="9053" name="Shape 2356"/>
            <p:cNvSpPr/>
            <p:nvPr/>
          </p:nvSpPr>
          <p:spPr>
            <a:xfrm>
              <a:off x="8178840" y="5819760"/>
              <a:ext cx="47880" cy="51480"/>
            </a:xfrm>
            <a:custGeom>
              <a:avLst/>
              <a:gdLst/>
              <a:ahLst/>
              <a:rect l="l" t="t" r="r" b="b"/>
              <a:pathLst>
                <a:path w="120000" h="12000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5560" bIns="25560" anchor="t">
              <a:noAutofit/>
            </a:bodyPr>
            <a:p>
              <a:endParaRPr b="0" lang="en-US" sz="4800" strike="noStrike" u="none">
                <a:solidFill>
                  <a:srgbClr val="39b54a"/>
                </a:solidFill>
                <a:effectLst/>
                <a:uFillTx/>
                <a:latin typeface="Lato"/>
                <a:ea typeface="Lato"/>
              </a:endParaRPr>
            </a:p>
          </p:txBody>
        </p:sp>
        <p:sp>
          <p:nvSpPr>
            <p:cNvPr id="9054" name="Shape 2357"/>
            <p:cNvSpPr/>
            <p:nvPr/>
          </p:nvSpPr>
          <p:spPr>
            <a:xfrm>
              <a:off x="8191800" y="5867640"/>
              <a:ext cx="110880" cy="111960"/>
            </a:xfrm>
            <a:custGeom>
              <a:avLst/>
              <a:gdLst/>
              <a:ahLst/>
              <a:rect l="l" t="t" r="r" b="b"/>
              <a:pathLst>
                <a:path w="120000" h="12000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5800" bIns="55800" anchor="t">
              <a:noAutofit/>
            </a:bodyPr>
            <a:p>
              <a:endParaRPr b="0" lang="en-US" sz="4800" strike="noStrike" u="none">
                <a:solidFill>
                  <a:srgbClr val="39b54a"/>
                </a:solidFill>
                <a:effectLst/>
                <a:uFillTx/>
                <a:latin typeface="Lato"/>
                <a:ea typeface="Lato"/>
              </a:endParaRPr>
            </a:p>
          </p:txBody>
        </p:sp>
        <p:sp>
          <p:nvSpPr>
            <p:cNvPr id="9055" name="Shape 2358"/>
            <p:cNvSpPr/>
            <p:nvPr/>
          </p:nvSpPr>
          <p:spPr>
            <a:xfrm>
              <a:off x="8045280" y="5949720"/>
              <a:ext cx="168120" cy="141120"/>
            </a:xfrm>
            <a:custGeom>
              <a:avLst/>
              <a:gdLst/>
              <a:ahLst/>
              <a:rect l="l" t="t" r="r" b="b"/>
              <a:pathLst>
                <a:path w="120000" h="12000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056" name="Shape 2359"/>
            <p:cNvSpPr/>
            <p:nvPr/>
          </p:nvSpPr>
          <p:spPr>
            <a:xfrm>
              <a:off x="8071560" y="6091200"/>
              <a:ext cx="8280" cy="7200"/>
            </a:xfrm>
            <a:custGeom>
              <a:avLst/>
              <a:gdLst/>
              <a:ahLst/>
              <a:rect l="l" t="t" r="r" b="b"/>
              <a:pathLst>
                <a:path w="120000" h="12000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057" name="Shape 2360"/>
            <p:cNvSpPr/>
            <p:nvPr/>
          </p:nvSpPr>
          <p:spPr>
            <a:xfrm>
              <a:off x="7577640" y="5953680"/>
              <a:ext cx="81720" cy="66600"/>
            </a:xfrm>
            <a:custGeom>
              <a:avLst/>
              <a:gdLst/>
              <a:ahLst/>
              <a:rect l="l" t="t" r="r" b="b"/>
              <a:pathLst>
                <a:path w="120000" h="12000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3120" bIns="33120" anchor="t">
              <a:noAutofit/>
            </a:bodyPr>
            <a:p>
              <a:endParaRPr b="0" lang="en-US" sz="4800" strike="noStrike" u="none">
                <a:solidFill>
                  <a:srgbClr val="39b54a"/>
                </a:solidFill>
                <a:effectLst/>
                <a:uFillTx/>
                <a:latin typeface="Lato"/>
                <a:ea typeface="Lato"/>
              </a:endParaRPr>
            </a:p>
          </p:txBody>
        </p:sp>
        <p:sp>
          <p:nvSpPr>
            <p:cNvPr id="9058" name="Shape 2361"/>
            <p:cNvSpPr/>
            <p:nvPr/>
          </p:nvSpPr>
          <p:spPr>
            <a:xfrm>
              <a:off x="7642080" y="5934600"/>
              <a:ext cx="12960" cy="18720"/>
            </a:xfrm>
            <a:custGeom>
              <a:avLst/>
              <a:gdLst/>
              <a:ahLst/>
              <a:rect l="l" t="t" r="r" b="b"/>
              <a:pathLst>
                <a:path w="120000" h="120000">
                  <a:moveTo>
                    <a:pt x="120000" y="96000"/>
                  </a:moveTo>
                  <a:cubicBezTo>
                    <a:pt x="120000" y="120000"/>
                    <a:pt x="0" y="24000"/>
                    <a:pt x="40000" y="0"/>
                  </a:cubicBezTo>
                  <a:cubicBezTo>
                    <a:pt x="80000" y="0"/>
                    <a:pt x="120000" y="24000"/>
                    <a:pt x="12000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059" name="Shape 2362"/>
            <p:cNvSpPr/>
            <p:nvPr/>
          </p:nvSpPr>
          <p:spPr>
            <a:xfrm>
              <a:off x="7555680" y="5934600"/>
              <a:ext cx="8280" cy="7200"/>
            </a:xfrm>
            <a:custGeom>
              <a:avLst/>
              <a:gdLst/>
              <a:ahLst/>
              <a:rect l="l" t="t" r="r" b="b"/>
              <a:pathLst>
                <a:path w="120000" h="120000">
                  <a:moveTo>
                    <a:pt x="60000" y="120000"/>
                  </a:moveTo>
                  <a:cubicBezTo>
                    <a:pt x="0" y="120000"/>
                    <a:pt x="0" y="0"/>
                    <a:pt x="60000" y="0"/>
                  </a:cubicBezTo>
                  <a:cubicBezTo>
                    <a:pt x="120000" y="0"/>
                    <a:pt x="120000" y="120000"/>
                    <a:pt x="6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060" name="Shape 2363"/>
            <p:cNvSpPr/>
            <p:nvPr/>
          </p:nvSpPr>
          <p:spPr>
            <a:xfrm>
              <a:off x="6216120" y="4973040"/>
              <a:ext cx="46440" cy="66600"/>
            </a:xfrm>
            <a:custGeom>
              <a:avLst/>
              <a:gdLst/>
              <a:ahLst/>
              <a:rect l="l" t="t" r="r" b="b"/>
              <a:pathLst>
                <a:path w="120000" h="12000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3120" bIns="33120" anchor="t">
              <a:noAutofit/>
            </a:bodyPr>
            <a:p>
              <a:endParaRPr b="0" lang="en-US" sz="4800" strike="noStrike" u="none">
                <a:solidFill>
                  <a:srgbClr val="39b54a"/>
                </a:solidFill>
                <a:effectLst/>
                <a:uFillTx/>
                <a:latin typeface="Lato"/>
                <a:ea typeface="Lato"/>
              </a:endParaRPr>
            </a:p>
          </p:txBody>
        </p:sp>
        <p:sp>
          <p:nvSpPr>
            <p:cNvPr id="9061" name="Shape 2364"/>
            <p:cNvSpPr/>
            <p:nvPr/>
          </p:nvSpPr>
          <p:spPr>
            <a:xfrm>
              <a:off x="5424480" y="5374800"/>
              <a:ext cx="155160" cy="258480"/>
            </a:xfrm>
            <a:custGeom>
              <a:avLst/>
              <a:gdLst/>
              <a:ahLst/>
              <a:rect l="l" t="t" r="r" b="b"/>
              <a:pathLst>
                <a:path w="120000" h="12000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062" name="Shape 2365"/>
            <p:cNvSpPr/>
            <p:nvPr/>
          </p:nvSpPr>
          <p:spPr>
            <a:xfrm>
              <a:off x="5769000" y="3559320"/>
              <a:ext cx="46440" cy="29880"/>
            </a:xfrm>
            <a:custGeom>
              <a:avLst/>
              <a:gdLst/>
              <a:ahLst/>
              <a:rect l="l" t="t" r="r" b="b"/>
              <a:pathLst>
                <a:path w="120000" h="12000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760" bIns="14760" anchor="t">
              <a:noAutofit/>
            </a:bodyPr>
            <a:p>
              <a:endParaRPr b="0" lang="en-US" sz="4800" strike="noStrike" u="none">
                <a:solidFill>
                  <a:srgbClr val="39b54a"/>
                </a:solidFill>
                <a:effectLst/>
                <a:uFillTx/>
                <a:latin typeface="Lato"/>
                <a:ea typeface="Lato"/>
              </a:endParaRPr>
            </a:p>
          </p:txBody>
        </p:sp>
        <p:sp>
          <p:nvSpPr>
            <p:cNvPr id="9063" name="Shape 2366"/>
            <p:cNvSpPr/>
            <p:nvPr/>
          </p:nvSpPr>
          <p:spPr>
            <a:xfrm>
              <a:off x="5544720" y="3582360"/>
              <a:ext cx="46440" cy="36360"/>
            </a:xfrm>
            <a:custGeom>
              <a:avLst/>
              <a:gdLst/>
              <a:ahLst/>
              <a:rect l="l" t="t" r="r" b="b"/>
              <a:pathLst>
                <a:path w="120000" h="12000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064" name="Shape 2367"/>
            <p:cNvSpPr/>
            <p:nvPr/>
          </p:nvSpPr>
          <p:spPr>
            <a:xfrm>
              <a:off x="6013800" y="3456000"/>
              <a:ext cx="37800" cy="18720"/>
            </a:xfrm>
            <a:custGeom>
              <a:avLst/>
              <a:gdLst/>
              <a:ahLst/>
              <a:rect l="l" t="t" r="r" b="b"/>
              <a:pathLst>
                <a:path w="120000" h="12000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065" name="Shape 2368"/>
            <p:cNvSpPr/>
            <p:nvPr/>
          </p:nvSpPr>
          <p:spPr>
            <a:xfrm>
              <a:off x="6872760" y="3419280"/>
              <a:ext cx="42120" cy="17280"/>
            </a:xfrm>
            <a:custGeom>
              <a:avLst/>
              <a:gdLst/>
              <a:ahLst/>
              <a:rect l="l" t="t" r="r" b="b"/>
              <a:pathLst>
                <a:path w="120000" h="12000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8640" bIns="8640" anchor="t">
              <a:noAutofit/>
            </a:bodyPr>
            <a:p>
              <a:endParaRPr b="0" lang="en-US" sz="4800" strike="noStrike" u="none">
                <a:solidFill>
                  <a:srgbClr val="39b54a"/>
                </a:solidFill>
                <a:effectLst/>
                <a:uFillTx/>
                <a:latin typeface="Lato"/>
                <a:ea typeface="Lato"/>
              </a:endParaRPr>
            </a:p>
          </p:txBody>
        </p:sp>
        <p:sp>
          <p:nvSpPr>
            <p:cNvPr id="9066" name="Shape 2369"/>
            <p:cNvSpPr/>
            <p:nvPr/>
          </p:nvSpPr>
          <p:spPr>
            <a:xfrm>
              <a:off x="6438960" y="3151440"/>
              <a:ext cx="25920" cy="7200"/>
            </a:xfrm>
            <a:custGeom>
              <a:avLst/>
              <a:gdLst/>
              <a:ahLst/>
              <a:rect l="l" t="t" r="r" b="b"/>
              <a:pathLst>
                <a:path w="120000" h="120000">
                  <a:moveTo>
                    <a:pt x="120000" y="60000"/>
                  </a:moveTo>
                  <a:cubicBezTo>
                    <a:pt x="120000" y="120000"/>
                    <a:pt x="0" y="120000"/>
                    <a:pt x="0" y="60000"/>
                  </a:cubicBezTo>
                  <a:cubicBezTo>
                    <a:pt x="0" y="0"/>
                    <a:pt x="120000" y="0"/>
                    <a:pt x="12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067" name="Shape 2370"/>
            <p:cNvSpPr/>
            <p:nvPr/>
          </p:nvSpPr>
          <p:spPr>
            <a:xfrm>
              <a:off x="6198480" y="3471120"/>
              <a:ext cx="24480" cy="14760"/>
            </a:xfrm>
            <a:custGeom>
              <a:avLst/>
              <a:gdLst/>
              <a:ahLst/>
              <a:rect l="l" t="t" r="r" b="b"/>
              <a:pathLst>
                <a:path w="120000" h="120000">
                  <a:moveTo>
                    <a:pt x="100000" y="120000"/>
                  </a:moveTo>
                  <a:cubicBezTo>
                    <a:pt x="80000" y="120000"/>
                    <a:pt x="0" y="90000"/>
                    <a:pt x="40000" y="30000"/>
                  </a:cubicBezTo>
                  <a:cubicBezTo>
                    <a:pt x="100000" y="0"/>
                    <a:pt x="120000" y="120000"/>
                    <a:pt x="10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68" name="Shape 2371"/>
            <p:cNvSpPr/>
            <p:nvPr/>
          </p:nvSpPr>
          <p:spPr>
            <a:xfrm>
              <a:off x="4703400" y="4298400"/>
              <a:ext cx="24480" cy="39960"/>
            </a:xfrm>
            <a:custGeom>
              <a:avLst/>
              <a:gdLst/>
              <a:ahLst/>
              <a:rect l="l" t="t" r="r" b="b"/>
              <a:pathLst>
                <a:path w="120000" h="12000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9800" bIns="19800" anchor="t">
              <a:noAutofit/>
            </a:bodyPr>
            <a:p>
              <a:endParaRPr b="0" lang="en-US" sz="4800" strike="noStrike" u="none">
                <a:solidFill>
                  <a:srgbClr val="39b54a"/>
                </a:solidFill>
                <a:effectLst/>
                <a:uFillTx/>
                <a:latin typeface="Lato"/>
                <a:ea typeface="Lato"/>
              </a:endParaRPr>
            </a:p>
          </p:txBody>
        </p:sp>
        <p:sp>
          <p:nvSpPr>
            <p:cNvPr id="9069" name="Shape 2372"/>
            <p:cNvSpPr/>
            <p:nvPr/>
          </p:nvSpPr>
          <p:spPr>
            <a:xfrm>
              <a:off x="4694760" y="4335120"/>
              <a:ext cx="37800" cy="55080"/>
            </a:xfrm>
            <a:custGeom>
              <a:avLst/>
              <a:gdLst/>
              <a:ahLst/>
              <a:rect l="l" t="t" r="r" b="b"/>
              <a:pathLst>
                <a:path w="120000" h="12000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7360" bIns="27360" anchor="t">
              <a:noAutofit/>
            </a:bodyPr>
            <a:p>
              <a:endParaRPr b="0" lang="en-US" sz="4800" strike="noStrike" u="none">
                <a:solidFill>
                  <a:srgbClr val="39b54a"/>
                </a:solidFill>
                <a:effectLst/>
                <a:uFillTx/>
                <a:latin typeface="Lato"/>
                <a:ea typeface="Lato"/>
              </a:endParaRPr>
            </a:p>
          </p:txBody>
        </p:sp>
        <p:sp>
          <p:nvSpPr>
            <p:cNvPr id="9070" name="Shape 2373"/>
            <p:cNvSpPr/>
            <p:nvPr/>
          </p:nvSpPr>
          <p:spPr>
            <a:xfrm>
              <a:off x="4784040" y="4402080"/>
              <a:ext cx="68400" cy="36360"/>
            </a:xfrm>
            <a:custGeom>
              <a:avLst/>
              <a:gdLst/>
              <a:ahLst/>
              <a:rect l="l" t="t" r="r" b="b"/>
              <a:pathLst>
                <a:path w="120000" h="12000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071" name="Shape 2374"/>
            <p:cNvSpPr/>
            <p:nvPr/>
          </p:nvSpPr>
          <p:spPr>
            <a:xfrm>
              <a:off x="5193000" y="4453920"/>
              <a:ext cx="55440" cy="26280"/>
            </a:xfrm>
            <a:custGeom>
              <a:avLst/>
              <a:gdLst/>
              <a:ahLst/>
              <a:rect l="l" t="t" r="r" b="b"/>
              <a:pathLst>
                <a:path w="120000" h="12000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072" name="Shape 2375"/>
            <p:cNvSpPr/>
            <p:nvPr/>
          </p:nvSpPr>
          <p:spPr>
            <a:xfrm>
              <a:off x="5008320" y="4457880"/>
              <a:ext cx="64080" cy="14760"/>
            </a:xfrm>
            <a:custGeom>
              <a:avLst/>
              <a:gdLst/>
              <a:ahLst/>
              <a:rect l="l" t="t" r="r" b="b"/>
              <a:pathLst>
                <a:path w="120000" h="12000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73" name="Shape 2376"/>
            <p:cNvSpPr/>
            <p:nvPr/>
          </p:nvSpPr>
          <p:spPr>
            <a:xfrm>
              <a:off x="4977720" y="3912120"/>
              <a:ext cx="30240" cy="26280"/>
            </a:xfrm>
            <a:custGeom>
              <a:avLst/>
              <a:gdLst/>
              <a:ahLst/>
              <a:rect l="l" t="t" r="r" b="b"/>
              <a:pathLst>
                <a:path w="120000" h="12000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074" name="Shape 2377"/>
            <p:cNvSpPr/>
            <p:nvPr/>
          </p:nvSpPr>
          <p:spPr>
            <a:xfrm>
              <a:off x="4982040" y="3902040"/>
              <a:ext cx="21600" cy="9720"/>
            </a:xfrm>
            <a:custGeom>
              <a:avLst/>
              <a:gdLst/>
              <a:ahLst/>
              <a:rect l="l" t="t" r="r" b="b"/>
              <a:pathLst>
                <a:path w="120000" h="12000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680" bIns="4680" anchor="t">
              <a:noAutofit/>
            </a:bodyPr>
            <a:p>
              <a:endParaRPr b="0" lang="en-US" sz="4800" strike="noStrike" u="none">
                <a:solidFill>
                  <a:srgbClr val="39b54a"/>
                </a:solidFill>
                <a:effectLst/>
                <a:uFillTx/>
                <a:latin typeface="Lato"/>
                <a:ea typeface="Lato"/>
              </a:endParaRPr>
            </a:p>
          </p:txBody>
        </p:sp>
        <p:sp>
          <p:nvSpPr>
            <p:cNvPr id="9075" name="Shape 2378"/>
            <p:cNvSpPr/>
            <p:nvPr/>
          </p:nvSpPr>
          <p:spPr>
            <a:xfrm>
              <a:off x="4892400" y="3927240"/>
              <a:ext cx="24480" cy="36360"/>
            </a:xfrm>
            <a:custGeom>
              <a:avLst/>
              <a:gdLst/>
              <a:ahLst/>
              <a:rect l="l" t="t" r="r" b="b"/>
              <a:pathLst>
                <a:path w="120000" h="12000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076" name="Shape 2379"/>
            <p:cNvSpPr/>
            <p:nvPr/>
          </p:nvSpPr>
          <p:spPr>
            <a:xfrm>
              <a:off x="4930560" y="3863880"/>
              <a:ext cx="17280" cy="14760"/>
            </a:xfrm>
            <a:custGeom>
              <a:avLst/>
              <a:gdLst/>
              <a:ahLst/>
              <a:rect l="l" t="t" r="r" b="b"/>
              <a:pathLst>
                <a:path w="120000" h="12000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77" name="Shape 2380"/>
            <p:cNvSpPr/>
            <p:nvPr/>
          </p:nvSpPr>
          <p:spPr>
            <a:xfrm>
              <a:off x="4759200" y="3979080"/>
              <a:ext cx="24480" cy="33840"/>
            </a:xfrm>
            <a:custGeom>
              <a:avLst/>
              <a:gdLst/>
              <a:ahLst/>
              <a:rect l="l" t="t" r="r" b="b"/>
              <a:pathLst>
                <a:path w="120000" h="12000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920" bIns="16920" anchor="t">
              <a:noAutofit/>
            </a:bodyPr>
            <a:p>
              <a:endParaRPr b="0" lang="en-US" sz="4800" strike="noStrike" u="none">
                <a:solidFill>
                  <a:srgbClr val="39b54a"/>
                </a:solidFill>
                <a:effectLst/>
                <a:uFillTx/>
                <a:latin typeface="Lato"/>
                <a:ea typeface="Lato"/>
              </a:endParaRPr>
            </a:p>
          </p:txBody>
        </p:sp>
        <p:sp>
          <p:nvSpPr>
            <p:cNvPr id="9078" name="Shape 2381"/>
            <p:cNvSpPr/>
            <p:nvPr/>
          </p:nvSpPr>
          <p:spPr>
            <a:xfrm>
              <a:off x="4728240" y="3986640"/>
              <a:ext cx="34920" cy="29880"/>
            </a:xfrm>
            <a:custGeom>
              <a:avLst/>
              <a:gdLst/>
              <a:ahLst/>
              <a:rect l="l" t="t" r="r" b="b"/>
              <a:pathLst>
                <a:path w="120000" h="12000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760" bIns="14760" anchor="t">
              <a:noAutofit/>
            </a:bodyPr>
            <a:p>
              <a:endParaRPr b="0" lang="en-US" sz="4800" strike="noStrike" u="none">
                <a:solidFill>
                  <a:srgbClr val="39b54a"/>
                </a:solidFill>
                <a:effectLst/>
                <a:uFillTx/>
                <a:latin typeface="Lato"/>
                <a:ea typeface="Lato"/>
              </a:endParaRPr>
            </a:p>
          </p:txBody>
        </p:sp>
        <p:sp>
          <p:nvSpPr>
            <p:cNvPr id="9079" name="Shape 2382"/>
            <p:cNvSpPr/>
            <p:nvPr/>
          </p:nvSpPr>
          <p:spPr>
            <a:xfrm>
              <a:off x="4574520" y="4369320"/>
              <a:ext cx="20160" cy="13680"/>
            </a:xfrm>
            <a:custGeom>
              <a:avLst/>
              <a:gdLst/>
              <a:ahLst/>
              <a:rect l="l" t="t" r="r" b="b"/>
              <a:pathLst>
                <a:path w="120000" h="12000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840" bIns="6840" anchor="t">
              <a:noAutofit/>
            </a:bodyPr>
            <a:p>
              <a:endParaRPr b="0" lang="en-US" sz="4800" strike="noStrike" u="none">
                <a:solidFill>
                  <a:srgbClr val="39b54a"/>
                </a:solidFill>
                <a:effectLst/>
                <a:uFillTx/>
                <a:latin typeface="Lato"/>
                <a:ea typeface="Lato"/>
              </a:endParaRPr>
            </a:p>
          </p:txBody>
        </p:sp>
        <p:sp>
          <p:nvSpPr>
            <p:cNvPr id="9080" name="Shape 2383"/>
            <p:cNvSpPr/>
            <p:nvPr/>
          </p:nvSpPr>
          <p:spPr>
            <a:xfrm>
              <a:off x="4363560" y="3915720"/>
              <a:ext cx="25920" cy="22320"/>
            </a:xfrm>
            <a:custGeom>
              <a:avLst/>
              <a:gdLst/>
              <a:ahLst/>
              <a:rect l="l" t="t" r="r" b="b"/>
              <a:pathLst>
                <a:path w="120000" h="12000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081" name="Shape 2384"/>
            <p:cNvSpPr/>
            <p:nvPr/>
          </p:nvSpPr>
          <p:spPr>
            <a:xfrm>
              <a:off x="4376520" y="3942360"/>
              <a:ext cx="12960" cy="11160"/>
            </a:xfrm>
            <a:custGeom>
              <a:avLst/>
              <a:gdLst/>
              <a:ahLst/>
              <a:rect l="l" t="t" r="r" b="b"/>
              <a:pathLst>
                <a:path w="120000" h="12000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082" name="Shape 2385"/>
            <p:cNvSpPr/>
            <p:nvPr/>
          </p:nvSpPr>
          <p:spPr>
            <a:xfrm>
              <a:off x="4389840" y="3953520"/>
              <a:ext cx="6840" cy="3600"/>
            </a:xfrm>
            <a:custGeom>
              <a:avLst/>
              <a:gdLst/>
              <a:ahLst/>
              <a:rect l="l" t="t" r="r" b="b"/>
              <a:pathLst>
                <a:path w="120000" h="120000">
                  <a:moveTo>
                    <a:pt x="120000" y="0"/>
                  </a:moveTo>
                  <a:cubicBezTo>
                    <a:pt x="60000" y="0"/>
                    <a:pt x="0" y="120000"/>
                    <a:pt x="60000" y="120000"/>
                  </a:cubicBezTo>
                  <a:cubicBezTo>
                    <a:pt x="120000" y="120000"/>
                    <a:pt x="120000" y="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083" name="Shape 2386"/>
            <p:cNvSpPr/>
            <p:nvPr/>
          </p:nvSpPr>
          <p:spPr>
            <a:xfrm>
              <a:off x="4389840" y="3963600"/>
              <a:ext cx="3960" cy="7200"/>
            </a:xfrm>
            <a:custGeom>
              <a:avLst/>
              <a:gdLst/>
              <a:ahLst/>
              <a:rect l="l" t="t" r="r" b="b"/>
              <a:pathLst>
                <a:path w="120000" h="120000">
                  <a:moveTo>
                    <a:pt x="120000" y="0"/>
                  </a:moveTo>
                  <a:cubicBezTo>
                    <a:pt x="120000" y="60000"/>
                    <a:pt x="0" y="120000"/>
                    <a:pt x="0" y="120000"/>
                  </a:cubicBezTo>
                  <a:cubicBezTo>
                    <a:pt x="120000" y="120000"/>
                    <a:pt x="120000" y="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084" name="Shape 2387"/>
            <p:cNvSpPr/>
            <p:nvPr/>
          </p:nvSpPr>
          <p:spPr>
            <a:xfrm>
              <a:off x="4389840" y="3971520"/>
              <a:ext cx="6840" cy="3600"/>
            </a:xfrm>
            <a:custGeom>
              <a:avLst/>
              <a:gdLst/>
              <a:ahLst/>
              <a:rect l="l" t="t" r="r" b="b"/>
              <a:pathLst>
                <a:path w="120000" h="120000">
                  <a:moveTo>
                    <a:pt x="120000" y="0"/>
                  </a:moveTo>
                  <a:cubicBezTo>
                    <a:pt x="60000" y="0"/>
                    <a:pt x="0" y="120000"/>
                    <a:pt x="60000" y="120000"/>
                  </a:cubicBezTo>
                  <a:cubicBezTo>
                    <a:pt x="120000" y="120000"/>
                    <a:pt x="120000" y="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085" name="Shape 2388"/>
            <p:cNvSpPr/>
            <p:nvPr/>
          </p:nvSpPr>
          <p:spPr>
            <a:xfrm>
              <a:off x="4423680" y="4026960"/>
              <a:ext cx="3960" cy="7200"/>
            </a:xfrm>
            <a:custGeom>
              <a:avLst/>
              <a:gdLst/>
              <a:ahLst/>
              <a:rect l="l" t="t" r="r" b="b"/>
              <a:pathLst>
                <a:path w="120000" h="120000">
                  <a:moveTo>
                    <a:pt x="0" y="0"/>
                  </a:moveTo>
                  <a:cubicBezTo>
                    <a:pt x="0" y="60000"/>
                    <a:pt x="0" y="120000"/>
                    <a:pt x="0" y="120000"/>
                  </a:cubicBezTo>
                  <a:cubicBezTo>
                    <a:pt x="0" y="120000"/>
                    <a:pt x="120000" y="0"/>
                    <a:pt x="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086" name="Shape 2389"/>
            <p:cNvSpPr/>
            <p:nvPr/>
          </p:nvSpPr>
          <p:spPr>
            <a:xfrm>
              <a:off x="4488120" y="3860280"/>
              <a:ext cx="8280" cy="14760"/>
            </a:xfrm>
            <a:custGeom>
              <a:avLst/>
              <a:gdLst/>
              <a:ahLst/>
              <a:rect l="l" t="t" r="r" b="b"/>
              <a:pathLst>
                <a:path w="120000" h="12000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87" name="Shape 2390"/>
            <p:cNvSpPr/>
            <p:nvPr/>
          </p:nvSpPr>
          <p:spPr>
            <a:xfrm>
              <a:off x="2937240" y="6224040"/>
              <a:ext cx="50760" cy="22320"/>
            </a:xfrm>
            <a:custGeom>
              <a:avLst/>
              <a:gdLst/>
              <a:ahLst/>
              <a:rect l="l" t="t" r="r" b="b"/>
              <a:pathLst>
                <a:path w="120000" h="12000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088" name="Shape 2391"/>
            <p:cNvSpPr/>
            <p:nvPr/>
          </p:nvSpPr>
          <p:spPr>
            <a:xfrm>
              <a:off x="2932920" y="6246720"/>
              <a:ext cx="37800" cy="22320"/>
            </a:xfrm>
            <a:custGeom>
              <a:avLst/>
              <a:gdLst/>
              <a:ahLst/>
              <a:rect l="l" t="t" r="r" b="b"/>
              <a:pathLst>
                <a:path w="120000" h="12000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089" name="Shape 2392"/>
            <p:cNvSpPr/>
            <p:nvPr/>
          </p:nvSpPr>
          <p:spPr>
            <a:xfrm>
              <a:off x="2928600" y="6217560"/>
              <a:ext cx="33480" cy="17280"/>
            </a:xfrm>
            <a:custGeom>
              <a:avLst/>
              <a:gdLst/>
              <a:ahLst/>
              <a:rect l="l" t="t" r="r" b="b"/>
              <a:pathLst>
                <a:path w="120000" h="12000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8640" bIns="8640" anchor="t">
              <a:noAutofit/>
            </a:bodyPr>
            <a:p>
              <a:endParaRPr b="0" lang="en-US" sz="4800" strike="noStrike" u="none">
                <a:solidFill>
                  <a:srgbClr val="39b54a"/>
                </a:solidFill>
                <a:effectLst/>
                <a:uFillTx/>
                <a:latin typeface="Lato"/>
                <a:ea typeface="Lato"/>
              </a:endParaRPr>
            </a:p>
          </p:txBody>
        </p:sp>
        <p:sp>
          <p:nvSpPr>
            <p:cNvPr id="9090" name="Shape 2393"/>
            <p:cNvSpPr/>
            <p:nvPr/>
          </p:nvSpPr>
          <p:spPr>
            <a:xfrm>
              <a:off x="2910960" y="6231600"/>
              <a:ext cx="34920" cy="18720"/>
            </a:xfrm>
            <a:custGeom>
              <a:avLst/>
              <a:gdLst/>
              <a:ahLst/>
              <a:rect l="l" t="t" r="r" b="b"/>
              <a:pathLst>
                <a:path w="120000" h="120000">
                  <a:moveTo>
                    <a:pt x="105000" y="96000"/>
                  </a:moveTo>
                  <a:cubicBezTo>
                    <a:pt x="90000" y="72000"/>
                    <a:pt x="0" y="0"/>
                    <a:pt x="15000" y="24000"/>
                  </a:cubicBezTo>
                  <a:cubicBezTo>
                    <a:pt x="30000" y="48000"/>
                    <a:pt x="120000" y="120000"/>
                    <a:pt x="10500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091" name="Shape 2394"/>
            <p:cNvSpPr/>
            <p:nvPr/>
          </p:nvSpPr>
          <p:spPr>
            <a:xfrm>
              <a:off x="2901960" y="6206040"/>
              <a:ext cx="12960" cy="11160"/>
            </a:xfrm>
            <a:custGeom>
              <a:avLst/>
              <a:gdLst/>
              <a:ahLst/>
              <a:rect l="l" t="t" r="r" b="b"/>
              <a:pathLst>
                <a:path w="120000" h="12000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092" name="Shape 2395"/>
            <p:cNvSpPr/>
            <p:nvPr/>
          </p:nvSpPr>
          <p:spPr>
            <a:xfrm>
              <a:off x="2901960" y="6175800"/>
              <a:ext cx="30240" cy="26280"/>
            </a:xfrm>
            <a:custGeom>
              <a:avLst/>
              <a:gdLst/>
              <a:ahLst/>
              <a:rect l="l" t="t" r="r" b="b"/>
              <a:pathLst>
                <a:path w="120000" h="12000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093" name="Shape 2396"/>
            <p:cNvSpPr/>
            <p:nvPr/>
          </p:nvSpPr>
          <p:spPr>
            <a:xfrm>
              <a:off x="2897640" y="6127920"/>
              <a:ext cx="21600" cy="39960"/>
            </a:xfrm>
            <a:custGeom>
              <a:avLst/>
              <a:gdLst/>
              <a:ahLst/>
              <a:rect l="l" t="t" r="r" b="b"/>
              <a:pathLst>
                <a:path w="120000" h="12000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9800" bIns="19800" anchor="t">
              <a:noAutofit/>
            </a:bodyPr>
            <a:p>
              <a:endParaRPr b="0" lang="en-US" sz="4800" strike="noStrike" u="none">
                <a:solidFill>
                  <a:srgbClr val="39b54a"/>
                </a:solidFill>
                <a:effectLst/>
                <a:uFillTx/>
                <a:latin typeface="Lato"/>
                <a:ea typeface="Lato"/>
              </a:endParaRPr>
            </a:p>
          </p:txBody>
        </p:sp>
        <p:sp>
          <p:nvSpPr>
            <p:cNvPr id="9094" name="Shape 2397"/>
            <p:cNvSpPr/>
            <p:nvPr/>
          </p:nvSpPr>
          <p:spPr>
            <a:xfrm>
              <a:off x="2893320" y="6160680"/>
              <a:ext cx="12960" cy="22320"/>
            </a:xfrm>
            <a:custGeom>
              <a:avLst/>
              <a:gdLst/>
              <a:ahLst/>
              <a:rect l="l" t="t" r="r" b="b"/>
              <a:pathLst>
                <a:path w="120000" h="12000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095" name="Shape 2398"/>
            <p:cNvSpPr/>
            <p:nvPr/>
          </p:nvSpPr>
          <p:spPr>
            <a:xfrm>
              <a:off x="2893320" y="6112800"/>
              <a:ext cx="21600" cy="26280"/>
            </a:xfrm>
            <a:custGeom>
              <a:avLst/>
              <a:gdLst/>
              <a:ahLst/>
              <a:rect l="l" t="t" r="r" b="b"/>
              <a:pathLst>
                <a:path w="120000" h="12000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096" name="Shape 2399"/>
            <p:cNvSpPr/>
            <p:nvPr/>
          </p:nvSpPr>
          <p:spPr>
            <a:xfrm>
              <a:off x="2915280" y="6039360"/>
              <a:ext cx="21600" cy="17280"/>
            </a:xfrm>
            <a:custGeom>
              <a:avLst/>
              <a:gdLst/>
              <a:ahLst/>
              <a:rect l="l" t="t" r="r" b="b"/>
              <a:pathLst>
                <a:path w="120000" h="12000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8640" bIns="8640" anchor="t">
              <a:noAutofit/>
            </a:bodyPr>
            <a:p>
              <a:endParaRPr b="0" lang="en-US" sz="4800" strike="noStrike" u="none">
                <a:solidFill>
                  <a:srgbClr val="39b54a"/>
                </a:solidFill>
                <a:effectLst/>
                <a:uFillTx/>
                <a:latin typeface="Lato"/>
                <a:ea typeface="Lato"/>
              </a:endParaRPr>
            </a:p>
          </p:txBody>
        </p:sp>
        <p:sp>
          <p:nvSpPr>
            <p:cNvPr id="9097" name="Shape 2400"/>
            <p:cNvSpPr/>
            <p:nvPr/>
          </p:nvSpPr>
          <p:spPr>
            <a:xfrm>
              <a:off x="2919600" y="5972400"/>
              <a:ext cx="25920" cy="39960"/>
            </a:xfrm>
            <a:custGeom>
              <a:avLst/>
              <a:gdLst/>
              <a:ahLst/>
              <a:rect l="l" t="t" r="r" b="b"/>
              <a:pathLst>
                <a:path w="120000" h="12000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9800" bIns="19800" anchor="t">
              <a:noAutofit/>
            </a:bodyPr>
            <a:p>
              <a:endParaRPr b="0" lang="en-US" sz="4800" strike="noStrike" u="none">
                <a:solidFill>
                  <a:srgbClr val="39b54a"/>
                </a:solidFill>
                <a:effectLst/>
                <a:uFillTx/>
                <a:latin typeface="Lato"/>
                <a:ea typeface="Lato"/>
              </a:endParaRPr>
            </a:p>
          </p:txBody>
        </p:sp>
        <p:sp>
          <p:nvSpPr>
            <p:cNvPr id="9098" name="Shape 2401"/>
            <p:cNvSpPr/>
            <p:nvPr/>
          </p:nvSpPr>
          <p:spPr>
            <a:xfrm>
              <a:off x="3006000" y="4921200"/>
              <a:ext cx="20160" cy="14760"/>
            </a:xfrm>
            <a:custGeom>
              <a:avLst/>
              <a:gdLst/>
              <a:ahLst/>
              <a:rect l="l" t="t" r="r" b="b"/>
              <a:pathLst>
                <a:path w="120000" h="12000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099" name="Shape 2402"/>
            <p:cNvSpPr/>
            <p:nvPr/>
          </p:nvSpPr>
          <p:spPr>
            <a:xfrm>
              <a:off x="3190680" y="4944240"/>
              <a:ext cx="24480" cy="28800"/>
            </a:xfrm>
            <a:custGeom>
              <a:avLst/>
              <a:gdLst/>
              <a:ahLst/>
              <a:rect l="l" t="t" r="r" b="b"/>
              <a:pathLst>
                <a:path w="120000" h="12000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400" bIns="14400" anchor="t">
              <a:noAutofit/>
            </a:bodyPr>
            <a:p>
              <a:endParaRPr b="0" lang="en-US" sz="4800" strike="noStrike" u="none">
                <a:solidFill>
                  <a:srgbClr val="39b54a"/>
                </a:solidFill>
                <a:effectLst/>
                <a:uFillTx/>
                <a:latin typeface="Lato"/>
                <a:ea typeface="Lato"/>
              </a:endParaRPr>
            </a:p>
          </p:txBody>
        </p:sp>
        <p:sp>
          <p:nvSpPr>
            <p:cNvPr id="9100" name="Shape 2403"/>
            <p:cNvSpPr/>
            <p:nvPr/>
          </p:nvSpPr>
          <p:spPr>
            <a:xfrm>
              <a:off x="3426840" y="5145120"/>
              <a:ext cx="59760" cy="47520"/>
            </a:xfrm>
            <a:custGeom>
              <a:avLst/>
              <a:gdLst/>
              <a:ahLst/>
              <a:rect l="l" t="t" r="r" b="b"/>
              <a:pathLst>
                <a:path w="120000" h="12000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3760" bIns="23760" anchor="t">
              <a:noAutofit/>
            </a:bodyPr>
            <a:p>
              <a:endParaRPr b="0" lang="en-US" sz="4800" strike="noStrike" u="none">
                <a:solidFill>
                  <a:srgbClr val="39b54a"/>
                </a:solidFill>
                <a:effectLst/>
                <a:uFillTx/>
                <a:latin typeface="Lato"/>
                <a:ea typeface="Lato"/>
              </a:endParaRPr>
            </a:p>
          </p:txBody>
        </p:sp>
        <p:sp>
          <p:nvSpPr>
            <p:cNvPr id="9101" name="Shape 2404"/>
            <p:cNvSpPr/>
            <p:nvPr/>
          </p:nvSpPr>
          <p:spPr>
            <a:xfrm>
              <a:off x="3075120" y="4802760"/>
              <a:ext cx="42120" cy="14760"/>
            </a:xfrm>
            <a:custGeom>
              <a:avLst/>
              <a:gdLst/>
              <a:ahLst/>
              <a:rect l="l" t="t" r="r" b="b"/>
              <a:pathLst>
                <a:path w="120000" h="12000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102" name="Shape 2405"/>
            <p:cNvSpPr/>
            <p:nvPr/>
          </p:nvSpPr>
          <p:spPr>
            <a:xfrm>
              <a:off x="2833200" y="4798800"/>
              <a:ext cx="47880" cy="18720"/>
            </a:xfrm>
            <a:custGeom>
              <a:avLst/>
              <a:gdLst/>
              <a:ahLst/>
              <a:rect l="l" t="t" r="r" b="b"/>
              <a:pathLst>
                <a:path w="120000" h="12000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03" name="Shape 2406"/>
            <p:cNvSpPr/>
            <p:nvPr/>
          </p:nvSpPr>
          <p:spPr>
            <a:xfrm>
              <a:off x="2701440" y="4714200"/>
              <a:ext cx="222480" cy="66600"/>
            </a:xfrm>
            <a:custGeom>
              <a:avLst/>
              <a:gdLst/>
              <a:ahLst/>
              <a:rect l="l" t="t" r="r" b="b"/>
              <a:pathLst>
                <a:path w="120000" h="12000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3120" bIns="33120" anchor="t">
              <a:noAutofit/>
            </a:bodyPr>
            <a:p>
              <a:endParaRPr b="0" lang="en-US" sz="4800" strike="noStrike" u="none">
                <a:solidFill>
                  <a:srgbClr val="39b54a"/>
                </a:solidFill>
                <a:effectLst/>
                <a:uFillTx/>
                <a:latin typeface="Lato"/>
                <a:ea typeface="Lato"/>
              </a:endParaRPr>
            </a:p>
          </p:txBody>
        </p:sp>
        <p:sp>
          <p:nvSpPr>
            <p:cNvPr id="9104" name="Shape 2407"/>
            <p:cNvSpPr/>
            <p:nvPr/>
          </p:nvSpPr>
          <p:spPr>
            <a:xfrm>
              <a:off x="2833200" y="4673880"/>
              <a:ext cx="17280" cy="13680"/>
            </a:xfrm>
            <a:custGeom>
              <a:avLst/>
              <a:gdLst/>
              <a:ahLst/>
              <a:rect l="l" t="t" r="r" b="b"/>
              <a:pathLst>
                <a:path w="120000" h="12000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840" bIns="6840" anchor="t">
              <a:noAutofit/>
            </a:bodyPr>
            <a:p>
              <a:endParaRPr b="0" lang="en-US" sz="4800" strike="noStrike" u="none">
                <a:solidFill>
                  <a:srgbClr val="39b54a"/>
                </a:solidFill>
                <a:effectLst/>
                <a:uFillTx/>
                <a:latin typeface="Lato"/>
                <a:ea typeface="Lato"/>
              </a:endParaRPr>
            </a:p>
          </p:txBody>
        </p:sp>
        <p:sp>
          <p:nvSpPr>
            <p:cNvPr id="9105" name="Shape 2408"/>
            <p:cNvSpPr/>
            <p:nvPr/>
          </p:nvSpPr>
          <p:spPr>
            <a:xfrm>
              <a:off x="2941560" y="4750920"/>
              <a:ext cx="8280" cy="7200"/>
            </a:xfrm>
            <a:custGeom>
              <a:avLst/>
              <a:gdLst/>
              <a:ahLst/>
              <a:rect l="l" t="t" r="r" b="b"/>
              <a:pathLst>
                <a:path w="120000" h="120000">
                  <a:moveTo>
                    <a:pt x="120000" y="60000"/>
                  </a:moveTo>
                  <a:cubicBezTo>
                    <a:pt x="120000" y="0"/>
                    <a:pt x="0" y="0"/>
                    <a:pt x="0" y="60000"/>
                  </a:cubicBezTo>
                  <a:cubicBezTo>
                    <a:pt x="0" y="60000"/>
                    <a:pt x="120000" y="120000"/>
                    <a:pt x="12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106" name="Shape 2409"/>
            <p:cNvSpPr/>
            <p:nvPr/>
          </p:nvSpPr>
          <p:spPr>
            <a:xfrm>
              <a:off x="3199680" y="4205160"/>
              <a:ext cx="24480" cy="37440"/>
            </a:xfrm>
            <a:custGeom>
              <a:avLst/>
              <a:gdLst/>
              <a:ahLst/>
              <a:rect l="l" t="t" r="r" b="b"/>
              <a:pathLst>
                <a:path w="120000" h="12000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720" bIns="18720" anchor="t">
              <a:noAutofit/>
            </a:bodyPr>
            <a:p>
              <a:endParaRPr b="0" lang="en-US" sz="4800" strike="noStrike" u="none">
                <a:solidFill>
                  <a:srgbClr val="39b54a"/>
                </a:solidFill>
                <a:effectLst/>
                <a:uFillTx/>
                <a:latin typeface="Lato"/>
                <a:ea typeface="Lato"/>
              </a:endParaRPr>
            </a:p>
          </p:txBody>
        </p:sp>
        <p:sp>
          <p:nvSpPr>
            <p:cNvPr id="9107" name="Shape 2410"/>
            <p:cNvSpPr/>
            <p:nvPr/>
          </p:nvSpPr>
          <p:spPr>
            <a:xfrm>
              <a:off x="3211200" y="4223880"/>
              <a:ext cx="30240" cy="14760"/>
            </a:xfrm>
            <a:custGeom>
              <a:avLst/>
              <a:gdLst/>
              <a:ahLst/>
              <a:rect l="l" t="t" r="r" b="b"/>
              <a:pathLst>
                <a:path w="120000" h="12000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108" name="Shape 2411"/>
            <p:cNvSpPr/>
            <p:nvPr/>
          </p:nvSpPr>
          <p:spPr>
            <a:xfrm>
              <a:off x="3126240" y="4208760"/>
              <a:ext cx="64080" cy="26280"/>
            </a:xfrm>
            <a:custGeom>
              <a:avLst/>
              <a:gdLst/>
              <a:ahLst/>
              <a:rect l="l" t="t" r="r" b="b"/>
              <a:pathLst>
                <a:path w="120000" h="12000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109" name="Shape 2412"/>
            <p:cNvSpPr/>
            <p:nvPr/>
          </p:nvSpPr>
          <p:spPr>
            <a:xfrm>
              <a:off x="3139560" y="4135680"/>
              <a:ext cx="66960" cy="28800"/>
            </a:xfrm>
            <a:custGeom>
              <a:avLst/>
              <a:gdLst/>
              <a:ahLst/>
              <a:rect l="l" t="t" r="r" b="b"/>
              <a:pathLst>
                <a:path w="120000" h="12000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400" bIns="14400" anchor="t">
              <a:noAutofit/>
            </a:bodyPr>
            <a:p>
              <a:endParaRPr b="0" lang="en-US" sz="4800" strike="noStrike" u="none">
                <a:solidFill>
                  <a:srgbClr val="39b54a"/>
                </a:solidFill>
                <a:effectLst/>
                <a:uFillTx/>
                <a:latin typeface="Lato"/>
                <a:ea typeface="Lato"/>
              </a:endParaRPr>
            </a:p>
          </p:txBody>
        </p:sp>
        <p:sp>
          <p:nvSpPr>
            <p:cNvPr id="9110" name="Shape 2413"/>
            <p:cNvSpPr/>
            <p:nvPr/>
          </p:nvSpPr>
          <p:spPr>
            <a:xfrm>
              <a:off x="3246480" y="4097520"/>
              <a:ext cx="137520" cy="114480"/>
            </a:xfrm>
            <a:custGeom>
              <a:avLst/>
              <a:gdLst/>
              <a:ahLst/>
              <a:rect l="l" t="t" r="r" b="b"/>
              <a:pathLst>
                <a:path w="120000" h="12000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7240" bIns="57240" anchor="t">
              <a:noAutofit/>
            </a:bodyPr>
            <a:p>
              <a:endParaRPr b="0" lang="en-US" sz="4800" strike="noStrike" u="none">
                <a:solidFill>
                  <a:srgbClr val="39b54a"/>
                </a:solidFill>
                <a:effectLst/>
                <a:uFillTx/>
                <a:latin typeface="Lato"/>
                <a:ea typeface="Lato"/>
              </a:endParaRPr>
            </a:p>
          </p:txBody>
        </p:sp>
        <p:sp>
          <p:nvSpPr>
            <p:cNvPr id="9111" name="Shape 2414"/>
            <p:cNvSpPr/>
            <p:nvPr/>
          </p:nvSpPr>
          <p:spPr>
            <a:xfrm>
              <a:off x="3358080" y="4179960"/>
              <a:ext cx="34920" cy="36360"/>
            </a:xfrm>
            <a:custGeom>
              <a:avLst/>
              <a:gdLst/>
              <a:ahLst/>
              <a:rect l="l" t="t" r="r" b="b"/>
              <a:pathLst>
                <a:path w="120000" h="12000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112" name="Shape 2415"/>
            <p:cNvSpPr/>
            <p:nvPr/>
          </p:nvSpPr>
          <p:spPr>
            <a:xfrm>
              <a:off x="3117600" y="3823560"/>
              <a:ext cx="12960" cy="21240"/>
            </a:xfrm>
            <a:custGeom>
              <a:avLst/>
              <a:gdLst/>
              <a:ahLst/>
              <a:rect l="l" t="t" r="r" b="b"/>
              <a:pathLst>
                <a:path w="120000" h="12000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0440" bIns="10440" anchor="t">
              <a:noAutofit/>
            </a:bodyPr>
            <a:p>
              <a:endParaRPr b="0" lang="en-US" sz="4800" strike="noStrike" u="none">
                <a:solidFill>
                  <a:srgbClr val="39b54a"/>
                </a:solidFill>
                <a:effectLst/>
                <a:uFillTx/>
                <a:latin typeface="Lato"/>
                <a:ea typeface="Lato"/>
              </a:endParaRPr>
            </a:p>
          </p:txBody>
        </p:sp>
        <p:sp>
          <p:nvSpPr>
            <p:cNvPr id="9113" name="Shape 2416"/>
            <p:cNvSpPr/>
            <p:nvPr/>
          </p:nvSpPr>
          <p:spPr>
            <a:xfrm>
              <a:off x="3053160" y="3860280"/>
              <a:ext cx="12960" cy="11160"/>
            </a:xfrm>
            <a:custGeom>
              <a:avLst/>
              <a:gdLst/>
              <a:ahLst/>
              <a:rect l="l" t="t" r="r" b="b"/>
              <a:pathLst>
                <a:path w="120000" h="120000">
                  <a:moveTo>
                    <a:pt x="80000" y="40000"/>
                  </a:moveTo>
                  <a:cubicBezTo>
                    <a:pt x="80000" y="0"/>
                    <a:pt x="0" y="80000"/>
                    <a:pt x="0" y="80000"/>
                  </a:cubicBezTo>
                  <a:cubicBezTo>
                    <a:pt x="40000" y="120000"/>
                    <a:pt x="120000" y="80000"/>
                    <a:pt x="80000"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114" name="Shape 2417"/>
            <p:cNvSpPr/>
            <p:nvPr/>
          </p:nvSpPr>
          <p:spPr>
            <a:xfrm>
              <a:off x="2756880" y="4057200"/>
              <a:ext cx="28800" cy="14760"/>
            </a:xfrm>
            <a:custGeom>
              <a:avLst/>
              <a:gdLst/>
              <a:ahLst/>
              <a:rect l="l" t="t" r="r" b="b"/>
              <a:pathLst>
                <a:path w="120000" h="12000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115" name="Shape 2418"/>
            <p:cNvSpPr/>
            <p:nvPr/>
          </p:nvSpPr>
          <p:spPr>
            <a:xfrm>
              <a:off x="2804040" y="3967560"/>
              <a:ext cx="25920" cy="22320"/>
            </a:xfrm>
            <a:custGeom>
              <a:avLst/>
              <a:gdLst/>
              <a:ahLst/>
              <a:rect l="l" t="t" r="r" b="b"/>
              <a:pathLst>
                <a:path w="120000" h="12000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116" name="Shape 2419"/>
            <p:cNvSpPr/>
            <p:nvPr/>
          </p:nvSpPr>
          <p:spPr>
            <a:xfrm>
              <a:off x="2790720" y="3808440"/>
              <a:ext cx="25920" cy="26280"/>
            </a:xfrm>
            <a:custGeom>
              <a:avLst/>
              <a:gdLst/>
              <a:ahLst/>
              <a:rect l="l" t="t" r="r" b="b"/>
              <a:pathLst>
                <a:path w="120000" h="12000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117" name="Shape 2420"/>
            <p:cNvSpPr/>
            <p:nvPr/>
          </p:nvSpPr>
          <p:spPr>
            <a:xfrm>
              <a:off x="2717280" y="3793320"/>
              <a:ext cx="50760" cy="22320"/>
            </a:xfrm>
            <a:custGeom>
              <a:avLst/>
              <a:gdLst/>
              <a:ahLst/>
              <a:rect l="l" t="t" r="r" b="b"/>
              <a:pathLst>
                <a:path w="120000" h="12000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118" name="Shape 2421"/>
            <p:cNvSpPr/>
            <p:nvPr/>
          </p:nvSpPr>
          <p:spPr>
            <a:xfrm>
              <a:off x="2826000" y="3779280"/>
              <a:ext cx="28800" cy="9720"/>
            </a:xfrm>
            <a:custGeom>
              <a:avLst/>
              <a:gdLst/>
              <a:ahLst/>
              <a:rect l="l" t="t" r="r" b="b"/>
              <a:pathLst>
                <a:path w="120000" h="12000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680" bIns="4680" anchor="t">
              <a:noAutofit/>
            </a:bodyPr>
            <a:p>
              <a:endParaRPr b="0" lang="en-US" sz="4800" strike="noStrike" u="none">
                <a:solidFill>
                  <a:srgbClr val="39b54a"/>
                </a:solidFill>
                <a:effectLst/>
                <a:uFillTx/>
                <a:latin typeface="Lato"/>
                <a:ea typeface="Lato"/>
              </a:endParaRPr>
            </a:p>
          </p:txBody>
        </p:sp>
        <p:sp>
          <p:nvSpPr>
            <p:cNvPr id="9119" name="Shape 2422"/>
            <p:cNvSpPr/>
            <p:nvPr/>
          </p:nvSpPr>
          <p:spPr>
            <a:xfrm>
              <a:off x="2644200" y="3704760"/>
              <a:ext cx="146160" cy="88200"/>
            </a:xfrm>
            <a:custGeom>
              <a:avLst/>
              <a:gdLst/>
              <a:ahLst/>
              <a:rect l="l" t="t" r="r" b="b"/>
              <a:pathLst>
                <a:path w="120000" h="12000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3920" bIns="43920" anchor="t">
              <a:noAutofit/>
            </a:bodyPr>
            <a:p>
              <a:endParaRPr b="0" lang="en-US" sz="4800" strike="noStrike" u="none">
                <a:solidFill>
                  <a:srgbClr val="39b54a"/>
                </a:solidFill>
                <a:effectLst/>
                <a:uFillTx/>
                <a:latin typeface="Lato"/>
                <a:ea typeface="Lato"/>
              </a:endParaRPr>
            </a:p>
          </p:txBody>
        </p:sp>
        <p:sp>
          <p:nvSpPr>
            <p:cNvPr id="9120" name="Shape 2423"/>
            <p:cNvSpPr/>
            <p:nvPr/>
          </p:nvSpPr>
          <p:spPr>
            <a:xfrm>
              <a:off x="2701440" y="3697200"/>
              <a:ext cx="28800" cy="18720"/>
            </a:xfrm>
            <a:custGeom>
              <a:avLst/>
              <a:gdLst/>
              <a:ahLst/>
              <a:rect l="l" t="t" r="r" b="b"/>
              <a:pathLst>
                <a:path w="120000" h="120000">
                  <a:moveTo>
                    <a:pt x="85714" y="96000"/>
                  </a:moveTo>
                  <a:cubicBezTo>
                    <a:pt x="51428" y="120000"/>
                    <a:pt x="0" y="0"/>
                    <a:pt x="17142" y="0"/>
                  </a:cubicBezTo>
                  <a:cubicBezTo>
                    <a:pt x="34285" y="24000"/>
                    <a:pt x="119999" y="72000"/>
                    <a:pt x="85714"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21" name="Shape 2424"/>
            <p:cNvSpPr/>
            <p:nvPr/>
          </p:nvSpPr>
          <p:spPr>
            <a:xfrm>
              <a:off x="2692440" y="3701160"/>
              <a:ext cx="15840" cy="18720"/>
            </a:xfrm>
            <a:custGeom>
              <a:avLst/>
              <a:gdLst/>
              <a:ahLst/>
              <a:rect l="l" t="t" r="r" b="b"/>
              <a:pathLst>
                <a:path w="120000" h="120000">
                  <a:moveTo>
                    <a:pt x="90000" y="96000"/>
                  </a:moveTo>
                  <a:cubicBezTo>
                    <a:pt x="30000" y="120000"/>
                    <a:pt x="0" y="48000"/>
                    <a:pt x="0" y="24000"/>
                  </a:cubicBezTo>
                  <a:cubicBezTo>
                    <a:pt x="30000" y="0"/>
                    <a:pt x="120000" y="72000"/>
                    <a:pt x="90000"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22" name="Shape 2425"/>
            <p:cNvSpPr/>
            <p:nvPr/>
          </p:nvSpPr>
          <p:spPr>
            <a:xfrm>
              <a:off x="2652840" y="3630240"/>
              <a:ext cx="12960" cy="22320"/>
            </a:xfrm>
            <a:custGeom>
              <a:avLst/>
              <a:gdLst/>
              <a:ahLst/>
              <a:rect l="l" t="t" r="r" b="b"/>
              <a:pathLst>
                <a:path w="120000" h="12000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123" name="Shape 2426"/>
            <p:cNvSpPr/>
            <p:nvPr/>
          </p:nvSpPr>
          <p:spPr>
            <a:xfrm>
              <a:off x="2588400" y="3436920"/>
              <a:ext cx="618120" cy="389880"/>
            </a:xfrm>
            <a:custGeom>
              <a:avLst/>
              <a:gdLst/>
              <a:ahLst/>
              <a:rect l="l" t="t" r="r" b="b"/>
              <a:pathLst>
                <a:path w="120000" h="12000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24" name="Shape 2427"/>
            <p:cNvSpPr/>
            <p:nvPr/>
          </p:nvSpPr>
          <p:spPr>
            <a:xfrm>
              <a:off x="2988720" y="3800880"/>
              <a:ext cx="25920" cy="7200"/>
            </a:xfrm>
            <a:custGeom>
              <a:avLst/>
              <a:gdLst/>
              <a:ahLst/>
              <a:rect l="l" t="t" r="r" b="b"/>
              <a:pathLst>
                <a:path w="120000" h="120000">
                  <a:moveTo>
                    <a:pt x="100000" y="60000"/>
                  </a:moveTo>
                  <a:cubicBezTo>
                    <a:pt x="100000" y="120000"/>
                    <a:pt x="0" y="0"/>
                    <a:pt x="20000" y="0"/>
                  </a:cubicBezTo>
                  <a:cubicBezTo>
                    <a:pt x="60000" y="0"/>
                    <a:pt x="120000" y="0"/>
                    <a:pt x="10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125" name="Shape 2428"/>
            <p:cNvSpPr/>
            <p:nvPr/>
          </p:nvSpPr>
          <p:spPr>
            <a:xfrm>
              <a:off x="2910960" y="3637800"/>
              <a:ext cx="34920" cy="7200"/>
            </a:xfrm>
            <a:custGeom>
              <a:avLst/>
              <a:gdLst/>
              <a:ahLst/>
              <a:rect l="l" t="t" r="r" b="b"/>
              <a:pathLst>
                <a:path w="120000" h="12000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126" name="Shape 2429"/>
            <p:cNvSpPr/>
            <p:nvPr/>
          </p:nvSpPr>
          <p:spPr>
            <a:xfrm>
              <a:off x="2859480" y="3630240"/>
              <a:ext cx="50760" cy="36360"/>
            </a:xfrm>
            <a:custGeom>
              <a:avLst/>
              <a:gdLst/>
              <a:ahLst/>
              <a:rect l="l" t="t" r="r" b="b"/>
              <a:pathLst>
                <a:path w="120000" h="12000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127" name="Shape 2430"/>
            <p:cNvSpPr/>
            <p:nvPr/>
          </p:nvSpPr>
          <p:spPr>
            <a:xfrm>
              <a:off x="2812680" y="3597480"/>
              <a:ext cx="28800" cy="13680"/>
            </a:xfrm>
            <a:custGeom>
              <a:avLst/>
              <a:gdLst/>
              <a:ahLst/>
              <a:rect l="l" t="t" r="r" b="b"/>
              <a:pathLst>
                <a:path w="120000" h="120000">
                  <a:moveTo>
                    <a:pt x="17142" y="120000"/>
                  </a:moveTo>
                  <a:cubicBezTo>
                    <a:pt x="0" y="120000"/>
                    <a:pt x="68571" y="0"/>
                    <a:pt x="85714" y="0"/>
                  </a:cubicBezTo>
                  <a:cubicBezTo>
                    <a:pt x="119999" y="30000"/>
                    <a:pt x="51428" y="120000"/>
                    <a:pt x="17142"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840" bIns="6840" anchor="t">
              <a:noAutofit/>
            </a:bodyPr>
            <a:p>
              <a:endParaRPr b="0" lang="en-US" sz="4800" strike="noStrike" u="none">
                <a:solidFill>
                  <a:srgbClr val="39b54a"/>
                </a:solidFill>
                <a:effectLst/>
                <a:uFillTx/>
                <a:latin typeface="Lato"/>
                <a:ea typeface="Lato"/>
              </a:endParaRPr>
            </a:p>
          </p:txBody>
        </p:sp>
        <p:sp>
          <p:nvSpPr>
            <p:cNvPr id="9128" name="Shape 2431"/>
            <p:cNvSpPr/>
            <p:nvPr/>
          </p:nvSpPr>
          <p:spPr>
            <a:xfrm>
              <a:off x="2855160" y="3593520"/>
              <a:ext cx="25920" cy="11160"/>
            </a:xfrm>
            <a:custGeom>
              <a:avLst/>
              <a:gdLst/>
              <a:ahLst/>
              <a:rect l="l" t="t" r="r" b="b"/>
              <a:pathLst>
                <a:path w="120000" h="120000">
                  <a:moveTo>
                    <a:pt x="40000" y="120000"/>
                  </a:moveTo>
                  <a:cubicBezTo>
                    <a:pt x="40000" y="120000"/>
                    <a:pt x="0" y="40000"/>
                    <a:pt x="40000" y="40000"/>
                  </a:cubicBezTo>
                  <a:cubicBezTo>
                    <a:pt x="60000" y="0"/>
                    <a:pt x="120000" y="120000"/>
                    <a:pt x="4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129" name="Shape 2432"/>
            <p:cNvSpPr/>
            <p:nvPr/>
          </p:nvSpPr>
          <p:spPr>
            <a:xfrm>
              <a:off x="2830320" y="3585960"/>
              <a:ext cx="20160" cy="7200"/>
            </a:xfrm>
            <a:custGeom>
              <a:avLst/>
              <a:gdLst/>
              <a:ahLst/>
              <a:rect l="l" t="t" r="r" b="b"/>
              <a:pathLst>
                <a:path w="120000" h="120000">
                  <a:moveTo>
                    <a:pt x="0" y="60000"/>
                  </a:moveTo>
                  <a:cubicBezTo>
                    <a:pt x="48000" y="120000"/>
                    <a:pt x="120000" y="60000"/>
                    <a:pt x="96000" y="0"/>
                  </a:cubicBezTo>
                  <a:cubicBezTo>
                    <a:pt x="48000" y="0"/>
                    <a:pt x="0" y="60000"/>
                    <a:pt x="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130" name="Shape 2433"/>
            <p:cNvSpPr/>
            <p:nvPr/>
          </p:nvSpPr>
          <p:spPr>
            <a:xfrm>
              <a:off x="2777400" y="3444480"/>
              <a:ext cx="112320" cy="41400"/>
            </a:xfrm>
            <a:custGeom>
              <a:avLst/>
              <a:gdLst/>
              <a:ahLst/>
              <a:rect l="l" t="t" r="r" b="b"/>
              <a:pathLst>
                <a:path w="120000" h="12000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0520" bIns="20520" anchor="t">
              <a:noAutofit/>
            </a:bodyPr>
            <a:p>
              <a:endParaRPr b="0" lang="en-US" sz="4800" strike="noStrike" u="none">
                <a:solidFill>
                  <a:srgbClr val="39b54a"/>
                </a:solidFill>
                <a:effectLst/>
                <a:uFillTx/>
                <a:latin typeface="Lato"/>
                <a:ea typeface="Lato"/>
              </a:endParaRPr>
            </a:p>
          </p:txBody>
        </p:sp>
        <p:sp>
          <p:nvSpPr>
            <p:cNvPr id="9131" name="Shape 2434"/>
            <p:cNvSpPr/>
            <p:nvPr/>
          </p:nvSpPr>
          <p:spPr>
            <a:xfrm>
              <a:off x="1763280" y="4116600"/>
              <a:ext cx="124200" cy="70560"/>
            </a:xfrm>
            <a:custGeom>
              <a:avLst/>
              <a:gdLst/>
              <a:ahLst/>
              <a:rect l="l" t="t" r="r" b="b"/>
              <a:pathLst>
                <a:path w="120000" h="12000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5280" bIns="35280" anchor="t">
              <a:noAutofit/>
            </a:bodyPr>
            <a:p>
              <a:endParaRPr b="0" lang="en-US" sz="4800" strike="noStrike" u="none">
                <a:solidFill>
                  <a:srgbClr val="39b54a"/>
                </a:solidFill>
                <a:effectLst/>
                <a:uFillTx/>
                <a:latin typeface="Lato"/>
                <a:ea typeface="Lato"/>
              </a:endParaRPr>
            </a:p>
          </p:txBody>
        </p:sp>
        <p:sp>
          <p:nvSpPr>
            <p:cNvPr id="9132" name="Shape 2435"/>
            <p:cNvSpPr/>
            <p:nvPr/>
          </p:nvSpPr>
          <p:spPr>
            <a:xfrm>
              <a:off x="1665000" y="4034520"/>
              <a:ext cx="55440" cy="51480"/>
            </a:xfrm>
            <a:custGeom>
              <a:avLst/>
              <a:gdLst/>
              <a:ahLst/>
              <a:rect l="l" t="t" r="r" b="b"/>
              <a:pathLst>
                <a:path w="120000" h="12000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5560" bIns="25560" anchor="t">
              <a:noAutofit/>
            </a:bodyPr>
            <a:p>
              <a:endParaRPr b="0" lang="en-US" sz="4800" strike="noStrike" u="none">
                <a:solidFill>
                  <a:srgbClr val="39b54a"/>
                </a:solidFill>
                <a:effectLst/>
                <a:uFillTx/>
                <a:latin typeface="Lato"/>
                <a:ea typeface="Lato"/>
              </a:endParaRPr>
            </a:p>
          </p:txBody>
        </p:sp>
        <p:sp>
          <p:nvSpPr>
            <p:cNvPr id="9133" name="Shape 2436"/>
            <p:cNvSpPr/>
            <p:nvPr/>
          </p:nvSpPr>
          <p:spPr>
            <a:xfrm>
              <a:off x="1669320" y="3975120"/>
              <a:ext cx="17280" cy="14760"/>
            </a:xfrm>
            <a:custGeom>
              <a:avLst/>
              <a:gdLst/>
              <a:ahLst/>
              <a:rect l="l" t="t" r="r" b="b"/>
              <a:pathLst>
                <a:path w="120000" h="12000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134" name="Shape 2437"/>
            <p:cNvSpPr/>
            <p:nvPr/>
          </p:nvSpPr>
          <p:spPr>
            <a:xfrm>
              <a:off x="1647360" y="3957480"/>
              <a:ext cx="25920" cy="21240"/>
            </a:xfrm>
            <a:custGeom>
              <a:avLst/>
              <a:gdLst/>
              <a:ahLst/>
              <a:rect l="l" t="t" r="r" b="b"/>
              <a:pathLst>
                <a:path w="120000" h="12000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0440" bIns="10440" anchor="t">
              <a:noAutofit/>
            </a:bodyPr>
            <a:p>
              <a:endParaRPr b="0" lang="en-US" sz="4800" strike="noStrike" u="none">
                <a:solidFill>
                  <a:srgbClr val="39b54a"/>
                </a:solidFill>
                <a:effectLst/>
                <a:uFillTx/>
                <a:latin typeface="Lato"/>
                <a:ea typeface="Lato"/>
              </a:endParaRPr>
            </a:p>
          </p:txBody>
        </p:sp>
        <p:sp>
          <p:nvSpPr>
            <p:cNvPr id="9135" name="Shape 2438"/>
            <p:cNvSpPr/>
            <p:nvPr/>
          </p:nvSpPr>
          <p:spPr>
            <a:xfrm>
              <a:off x="1635840" y="3963600"/>
              <a:ext cx="15840" cy="22320"/>
            </a:xfrm>
            <a:custGeom>
              <a:avLst/>
              <a:gdLst/>
              <a:ahLst/>
              <a:rect l="l" t="t" r="r" b="b"/>
              <a:pathLst>
                <a:path w="120000" h="12000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136" name="Shape 2439"/>
            <p:cNvSpPr/>
            <p:nvPr/>
          </p:nvSpPr>
          <p:spPr>
            <a:xfrm>
              <a:off x="1609200" y="3942360"/>
              <a:ext cx="21600" cy="39960"/>
            </a:xfrm>
            <a:custGeom>
              <a:avLst/>
              <a:gdLst/>
              <a:ahLst/>
              <a:rect l="l" t="t" r="r" b="b"/>
              <a:pathLst>
                <a:path w="120000" h="12000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9800" bIns="19800" anchor="t">
              <a:noAutofit/>
            </a:bodyPr>
            <a:p>
              <a:endParaRPr b="0" lang="en-US" sz="4800" strike="noStrike" u="none">
                <a:solidFill>
                  <a:srgbClr val="39b54a"/>
                </a:solidFill>
                <a:effectLst/>
                <a:uFillTx/>
                <a:latin typeface="Lato"/>
                <a:ea typeface="Lato"/>
              </a:endParaRPr>
            </a:p>
          </p:txBody>
        </p:sp>
        <p:sp>
          <p:nvSpPr>
            <p:cNvPr id="9137" name="Shape 2440"/>
            <p:cNvSpPr/>
            <p:nvPr/>
          </p:nvSpPr>
          <p:spPr>
            <a:xfrm>
              <a:off x="1591920" y="3927240"/>
              <a:ext cx="30240" cy="26280"/>
            </a:xfrm>
            <a:custGeom>
              <a:avLst/>
              <a:gdLst/>
              <a:ahLst/>
              <a:rect l="l" t="t" r="r" b="b"/>
              <a:pathLst>
                <a:path w="120000" h="12000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138" name="Shape 2441"/>
            <p:cNvSpPr/>
            <p:nvPr/>
          </p:nvSpPr>
          <p:spPr>
            <a:xfrm>
              <a:off x="1622520" y="3927240"/>
              <a:ext cx="28800" cy="33840"/>
            </a:xfrm>
            <a:custGeom>
              <a:avLst/>
              <a:gdLst/>
              <a:ahLst/>
              <a:rect l="l" t="t" r="r" b="b"/>
              <a:pathLst>
                <a:path w="120000" h="12000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920" bIns="16920" anchor="t">
              <a:noAutofit/>
            </a:bodyPr>
            <a:p>
              <a:endParaRPr b="0" lang="en-US" sz="4800" strike="noStrike" u="none">
                <a:solidFill>
                  <a:srgbClr val="39b54a"/>
                </a:solidFill>
                <a:effectLst/>
                <a:uFillTx/>
                <a:latin typeface="Lato"/>
                <a:ea typeface="Lato"/>
              </a:endParaRPr>
            </a:p>
          </p:txBody>
        </p:sp>
        <p:sp>
          <p:nvSpPr>
            <p:cNvPr id="9139" name="Shape 2442"/>
            <p:cNvSpPr/>
            <p:nvPr/>
          </p:nvSpPr>
          <p:spPr>
            <a:xfrm>
              <a:off x="1613880" y="3934800"/>
              <a:ext cx="12960" cy="3600"/>
            </a:xfrm>
            <a:custGeom>
              <a:avLst/>
              <a:gdLst/>
              <a:ahLst/>
              <a:rect l="l" t="t" r="r" b="b"/>
              <a:pathLst>
                <a:path w="120000" h="120000">
                  <a:moveTo>
                    <a:pt x="80000" y="120000"/>
                  </a:moveTo>
                  <a:cubicBezTo>
                    <a:pt x="40000" y="120000"/>
                    <a:pt x="0" y="120000"/>
                    <a:pt x="0" y="0"/>
                  </a:cubicBezTo>
                  <a:cubicBezTo>
                    <a:pt x="0" y="0"/>
                    <a:pt x="80000" y="0"/>
                    <a:pt x="120000" y="0"/>
                  </a:cubicBezTo>
                  <a:cubicBezTo>
                    <a:pt x="120000" y="0"/>
                    <a:pt x="80000" y="120000"/>
                    <a:pt x="8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140" name="Shape 2443"/>
            <p:cNvSpPr/>
            <p:nvPr/>
          </p:nvSpPr>
          <p:spPr>
            <a:xfrm>
              <a:off x="1200240" y="3938400"/>
              <a:ext cx="56880" cy="24840"/>
            </a:xfrm>
            <a:custGeom>
              <a:avLst/>
              <a:gdLst/>
              <a:ahLst/>
              <a:rect l="l" t="t" r="r" b="b"/>
              <a:pathLst>
                <a:path w="120000" h="12000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240" bIns="12240" anchor="t">
              <a:noAutofit/>
            </a:bodyPr>
            <a:p>
              <a:endParaRPr b="0" lang="en-US" sz="4800" strike="noStrike" u="none">
                <a:solidFill>
                  <a:srgbClr val="39b54a"/>
                </a:solidFill>
                <a:effectLst/>
                <a:uFillTx/>
                <a:latin typeface="Lato"/>
                <a:ea typeface="Lato"/>
              </a:endParaRPr>
            </a:p>
          </p:txBody>
        </p:sp>
        <p:sp>
          <p:nvSpPr>
            <p:cNvPr id="9141" name="Shape 2444"/>
            <p:cNvSpPr/>
            <p:nvPr/>
          </p:nvSpPr>
          <p:spPr>
            <a:xfrm>
              <a:off x="1222560" y="3915720"/>
              <a:ext cx="34920" cy="26280"/>
            </a:xfrm>
            <a:custGeom>
              <a:avLst/>
              <a:gdLst/>
              <a:ahLst/>
              <a:rect l="l" t="t" r="r" b="b"/>
              <a:pathLst>
                <a:path w="120000" h="12000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142" name="Shape 2445"/>
            <p:cNvSpPr/>
            <p:nvPr/>
          </p:nvSpPr>
          <p:spPr>
            <a:xfrm>
              <a:off x="977760" y="4016880"/>
              <a:ext cx="42120" cy="13680"/>
            </a:xfrm>
            <a:custGeom>
              <a:avLst/>
              <a:gdLst/>
              <a:ahLst/>
              <a:rect l="l" t="t" r="r" b="b"/>
              <a:pathLst>
                <a:path w="120000" h="12000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840" bIns="6840" anchor="t">
              <a:noAutofit/>
            </a:bodyPr>
            <a:p>
              <a:endParaRPr b="0" lang="en-US" sz="4800" strike="noStrike" u="none">
                <a:solidFill>
                  <a:srgbClr val="39b54a"/>
                </a:solidFill>
                <a:effectLst/>
                <a:uFillTx/>
                <a:latin typeface="Lato"/>
                <a:ea typeface="Lato"/>
              </a:endParaRPr>
            </a:p>
          </p:txBody>
        </p:sp>
        <p:sp>
          <p:nvSpPr>
            <p:cNvPr id="9143" name="Shape 2446"/>
            <p:cNvSpPr/>
            <p:nvPr/>
          </p:nvSpPr>
          <p:spPr>
            <a:xfrm>
              <a:off x="926280" y="4038480"/>
              <a:ext cx="24480" cy="18720"/>
            </a:xfrm>
            <a:custGeom>
              <a:avLst/>
              <a:gdLst/>
              <a:ahLst/>
              <a:rect l="l" t="t" r="r" b="b"/>
              <a:pathLst>
                <a:path w="120000" h="12000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44" name="Shape 2447"/>
            <p:cNvSpPr/>
            <p:nvPr/>
          </p:nvSpPr>
          <p:spPr>
            <a:xfrm>
              <a:off x="2387520" y="3578400"/>
              <a:ext cx="88920" cy="47520"/>
            </a:xfrm>
            <a:custGeom>
              <a:avLst/>
              <a:gdLst/>
              <a:ahLst/>
              <a:rect l="l" t="t" r="r" b="b"/>
              <a:pathLst>
                <a:path w="120000" h="12000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3760" bIns="23760" anchor="t">
              <a:noAutofit/>
            </a:bodyPr>
            <a:p>
              <a:endParaRPr b="0" lang="en-US" sz="4800" strike="noStrike" u="none">
                <a:solidFill>
                  <a:srgbClr val="39b54a"/>
                </a:solidFill>
                <a:effectLst/>
                <a:uFillTx/>
                <a:latin typeface="Lato"/>
                <a:ea typeface="Lato"/>
              </a:endParaRPr>
            </a:p>
          </p:txBody>
        </p:sp>
        <p:sp>
          <p:nvSpPr>
            <p:cNvPr id="9145" name="Shape 2448"/>
            <p:cNvSpPr/>
            <p:nvPr/>
          </p:nvSpPr>
          <p:spPr>
            <a:xfrm>
              <a:off x="2356920" y="3601080"/>
              <a:ext cx="21600" cy="13680"/>
            </a:xfrm>
            <a:custGeom>
              <a:avLst/>
              <a:gdLst/>
              <a:ahLst/>
              <a:rect l="l" t="t" r="r" b="b"/>
              <a:pathLst>
                <a:path w="120000" h="12000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840" bIns="6840" anchor="t">
              <a:noAutofit/>
            </a:bodyPr>
            <a:p>
              <a:endParaRPr b="0" lang="en-US" sz="4800" strike="noStrike" u="none">
                <a:solidFill>
                  <a:srgbClr val="39b54a"/>
                </a:solidFill>
                <a:effectLst/>
                <a:uFillTx/>
                <a:latin typeface="Lato"/>
                <a:ea typeface="Lato"/>
              </a:endParaRPr>
            </a:p>
          </p:txBody>
        </p:sp>
        <p:sp>
          <p:nvSpPr>
            <p:cNvPr id="9146" name="Shape 2449"/>
            <p:cNvSpPr/>
            <p:nvPr/>
          </p:nvSpPr>
          <p:spPr>
            <a:xfrm>
              <a:off x="2330640" y="3615120"/>
              <a:ext cx="8280" cy="7200"/>
            </a:xfrm>
            <a:custGeom>
              <a:avLst/>
              <a:gdLst/>
              <a:ahLst/>
              <a:rect l="l" t="t" r="r" b="b"/>
              <a:pathLst>
                <a:path w="120000" h="120000">
                  <a:moveTo>
                    <a:pt x="60000" y="120000"/>
                  </a:moveTo>
                  <a:cubicBezTo>
                    <a:pt x="0" y="120000"/>
                    <a:pt x="0" y="60000"/>
                    <a:pt x="60000" y="0"/>
                  </a:cubicBezTo>
                  <a:cubicBezTo>
                    <a:pt x="120000" y="0"/>
                    <a:pt x="120000" y="120000"/>
                    <a:pt x="6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147" name="Shape 2450"/>
            <p:cNvSpPr/>
            <p:nvPr/>
          </p:nvSpPr>
          <p:spPr>
            <a:xfrm>
              <a:off x="1961280" y="3459600"/>
              <a:ext cx="395280" cy="166320"/>
            </a:xfrm>
            <a:custGeom>
              <a:avLst/>
              <a:gdLst/>
              <a:ahLst/>
              <a:rect l="l" t="t" r="r" b="b"/>
              <a:pathLst>
                <a:path w="120000" h="12000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48" name="Shape 2451"/>
            <p:cNvSpPr/>
            <p:nvPr/>
          </p:nvSpPr>
          <p:spPr>
            <a:xfrm>
              <a:off x="2223360" y="3444480"/>
              <a:ext cx="59760" cy="33840"/>
            </a:xfrm>
            <a:custGeom>
              <a:avLst/>
              <a:gdLst/>
              <a:ahLst/>
              <a:rect l="l" t="t" r="r" b="b"/>
              <a:pathLst>
                <a:path w="120000" h="12000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920" bIns="16920" anchor="t">
              <a:noAutofit/>
            </a:bodyPr>
            <a:p>
              <a:endParaRPr b="0" lang="en-US" sz="4800" strike="noStrike" u="none">
                <a:solidFill>
                  <a:srgbClr val="39b54a"/>
                </a:solidFill>
                <a:effectLst/>
                <a:uFillTx/>
                <a:latin typeface="Lato"/>
                <a:ea typeface="Lato"/>
              </a:endParaRPr>
            </a:p>
          </p:txBody>
        </p:sp>
        <p:sp>
          <p:nvSpPr>
            <p:cNvPr id="9149" name="Shape 2452"/>
            <p:cNvSpPr/>
            <p:nvPr/>
          </p:nvSpPr>
          <p:spPr>
            <a:xfrm>
              <a:off x="2318760" y="3429360"/>
              <a:ext cx="136080" cy="108360"/>
            </a:xfrm>
            <a:custGeom>
              <a:avLst/>
              <a:gdLst/>
              <a:ahLst/>
              <a:rect l="l" t="t" r="r" b="b"/>
              <a:pathLst>
                <a:path w="120000" h="12000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0" bIns="54000" anchor="t">
              <a:noAutofit/>
            </a:bodyPr>
            <a:p>
              <a:endParaRPr b="0" lang="en-US" sz="4800" strike="noStrike" u="none">
                <a:solidFill>
                  <a:srgbClr val="39b54a"/>
                </a:solidFill>
                <a:effectLst/>
                <a:uFillTx/>
                <a:latin typeface="Lato"/>
                <a:ea typeface="Lato"/>
              </a:endParaRPr>
            </a:p>
          </p:txBody>
        </p:sp>
        <p:sp>
          <p:nvSpPr>
            <p:cNvPr id="9150" name="Shape 2453"/>
            <p:cNvSpPr/>
            <p:nvPr/>
          </p:nvSpPr>
          <p:spPr>
            <a:xfrm>
              <a:off x="2463840" y="3429360"/>
              <a:ext cx="119880" cy="81720"/>
            </a:xfrm>
            <a:custGeom>
              <a:avLst/>
              <a:gdLst/>
              <a:ahLst/>
              <a:rect l="l" t="t" r="r" b="b"/>
              <a:pathLst>
                <a:path w="120000" h="12000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0680" bIns="40680" anchor="t">
              <a:noAutofit/>
            </a:bodyPr>
            <a:p>
              <a:endParaRPr b="0" lang="en-US" sz="4800" strike="noStrike" u="none">
                <a:solidFill>
                  <a:srgbClr val="39b54a"/>
                </a:solidFill>
                <a:effectLst/>
                <a:uFillTx/>
                <a:latin typeface="Lato"/>
                <a:ea typeface="Lato"/>
              </a:endParaRPr>
            </a:p>
          </p:txBody>
        </p:sp>
        <p:sp>
          <p:nvSpPr>
            <p:cNvPr id="9151" name="Shape 2454"/>
            <p:cNvSpPr/>
            <p:nvPr/>
          </p:nvSpPr>
          <p:spPr>
            <a:xfrm>
              <a:off x="1820520" y="3419280"/>
              <a:ext cx="231120" cy="122040"/>
            </a:xfrm>
            <a:custGeom>
              <a:avLst/>
              <a:gdLst/>
              <a:ahLst/>
              <a:rect l="l" t="t" r="r" b="b"/>
              <a:pathLst>
                <a:path w="120000" h="12000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52" name="Shape 2455"/>
            <p:cNvSpPr/>
            <p:nvPr/>
          </p:nvSpPr>
          <p:spPr>
            <a:xfrm>
              <a:off x="2270520" y="3385080"/>
              <a:ext cx="30240" cy="14760"/>
            </a:xfrm>
            <a:custGeom>
              <a:avLst/>
              <a:gdLst/>
              <a:ahLst/>
              <a:rect l="l" t="t" r="r" b="b"/>
              <a:pathLst>
                <a:path w="120000" h="12000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153" name="Shape 2456"/>
            <p:cNvSpPr/>
            <p:nvPr/>
          </p:nvSpPr>
          <p:spPr>
            <a:xfrm>
              <a:off x="2005200" y="3318120"/>
              <a:ext cx="257760" cy="104400"/>
            </a:xfrm>
            <a:custGeom>
              <a:avLst/>
              <a:gdLst/>
              <a:ahLst/>
              <a:rect l="l" t="t" r="r" b="b"/>
              <a:pathLst>
                <a:path w="120000" h="12000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2200" bIns="52200" anchor="t">
              <a:noAutofit/>
            </a:bodyPr>
            <a:p>
              <a:endParaRPr b="0" lang="en-US" sz="4800" strike="noStrike" u="none">
                <a:solidFill>
                  <a:srgbClr val="39b54a"/>
                </a:solidFill>
                <a:effectLst/>
                <a:uFillTx/>
                <a:latin typeface="Lato"/>
                <a:ea typeface="Lato"/>
              </a:endParaRPr>
            </a:p>
          </p:txBody>
        </p:sp>
        <p:sp>
          <p:nvSpPr>
            <p:cNvPr id="9154" name="Shape 2457"/>
            <p:cNvSpPr/>
            <p:nvPr/>
          </p:nvSpPr>
          <p:spPr>
            <a:xfrm>
              <a:off x="1961280" y="3359880"/>
              <a:ext cx="43560" cy="24840"/>
            </a:xfrm>
            <a:custGeom>
              <a:avLst/>
              <a:gdLst/>
              <a:ahLst/>
              <a:rect l="l" t="t" r="r" b="b"/>
              <a:pathLst>
                <a:path w="120000" h="12000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240" bIns="12240" anchor="t">
              <a:noAutofit/>
            </a:bodyPr>
            <a:p>
              <a:endParaRPr b="0" lang="en-US" sz="4800" strike="noStrike" u="none">
                <a:solidFill>
                  <a:srgbClr val="39b54a"/>
                </a:solidFill>
                <a:effectLst/>
                <a:uFillTx/>
                <a:latin typeface="Lato"/>
                <a:ea typeface="Lato"/>
              </a:endParaRPr>
            </a:p>
          </p:txBody>
        </p:sp>
        <p:sp>
          <p:nvSpPr>
            <p:cNvPr id="9155" name="Shape 2458"/>
            <p:cNvSpPr/>
            <p:nvPr/>
          </p:nvSpPr>
          <p:spPr>
            <a:xfrm>
              <a:off x="1884960" y="3304440"/>
              <a:ext cx="158040" cy="62640"/>
            </a:xfrm>
            <a:custGeom>
              <a:avLst/>
              <a:gdLst/>
              <a:ahLst/>
              <a:rect l="l" t="t" r="r" b="b"/>
              <a:pathLst>
                <a:path w="120000" h="12000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1320" bIns="31320" anchor="t">
              <a:noAutofit/>
            </a:bodyPr>
            <a:p>
              <a:endParaRPr b="0" lang="en-US" sz="4800" strike="noStrike" u="none">
                <a:solidFill>
                  <a:srgbClr val="39b54a"/>
                </a:solidFill>
                <a:effectLst/>
                <a:uFillTx/>
                <a:latin typeface="Lato"/>
                <a:ea typeface="Lato"/>
              </a:endParaRPr>
            </a:p>
          </p:txBody>
        </p:sp>
        <p:sp>
          <p:nvSpPr>
            <p:cNvPr id="9156" name="Shape 2459"/>
            <p:cNvSpPr/>
            <p:nvPr/>
          </p:nvSpPr>
          <p:spPr>
            <a:xfrm>
              <a:off x="2056320" y="3329640"/>
              <a:ext cx="33480" cy="7200"/>
            </a:xfrm>
            <a:custGeom>
              <a:avLst/>
              <a:gdLst/>
              <a:ahLst/>
              <a:rect l="l" t="t" r="r" b="b"/>
              <a:pathLst>
                <a:path w="120000" h="120000">
                  <a:moveTo>
                    <a:pt x="90000" y="120000"/>
                  </a:moveTo>
                  <a:cubicBezTo>
                    <a:pt x="60000" y="120000"/>
                    <a:pt x="0" y="60000"/>
                    <a:pt x="45000" y="0"/>
                  </a:cubicBezTo>
                  <a:cubicBezTo>
                    <a:pt x="75000" y="0"/>
                    <a:pt x="120000" y="120000"/>
                    <a:pt x="9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157" name="Shape 2460"/>
            <p:cNvSpPr/>
            <p:nvPr/>
          </p:nvSpPr>
          <p:spPr>
            <a:xfrm>
              <a:off x="2085840" y="3277800"/>
              <a:ext cx="90360" cy="36360"/>
            </a:xfrm>
            <a:custGeom>
              <a:avLst/>
              <a:gdLst/>
              <a:ahLst/>
              <a:rect l="l" t="t" r="r" b="b"/>
              <a:pathLst>
                <a:path w="120000" h="12000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158" name="Shape 2461"/>
            <p:cNvSpPr/>
            <p:nvPr/>
          </p:nvSpPr>
          <p:spPr>
            <a:xfrm>
              <a:off x="2047680" y="3285360"/>
              <a:ext cx="33480" cy="14760"/>
            </a:xfrm>
            <a:custGeom>
              <a:avLst/>
              <a:gdLst/>
              <a:ahLst/>
              <a:rect l="l" t="t" r="r" b="b"/>
              <a:pathLst>
                <a:path w="120000" h="120000">
                  <a:moveTo>
                    <a:pt x="90000" y="120000"/>
                  </a:moveTo>
                  <a:cubicBezTo>
                    <a:pt x="60000" y="120000"/>
                    <a:pt x="0" y="0"/>
                    <a:pt x="45000" y="0"/>
                  </a:cubicBezTo>
                  <a:cubicBezTo>
                    <a:pt x="90000" y="0"/>
                    <a:pt x="120000" y="90000"/>
                    <a:pt x="9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159" name="Shape 2462"/>
            <p:cNvSpPr/>
            <p:nvPr/>
          </p:nvSpPr>
          <p:spPr>
            <a:xfrm>
              <a:off x="2094480" y="3251160"/>
              <a:ext cx="90360" cy="26280"/>
            </a:xfrm>
            <a:custGeom>
              <a:avLst/>
              <a:gdLst/>
              <a:ahLst/>
              <a:rect l="l" t="t" r="r" b="b"/>
              <a:pathLst>
                <a:path w="120000" h="12000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160" name="Shape 2463"/>
            <p:cNvSpPr/>
            <p:nvPr/>
          </p:nvSpPr>
          <p:spPr>
            <a:xfrm>
              <a:off x="2314440" y="3329640"/>
              <a:ext cx="119880" cy="70560"/>
            </a:xfrm>
            <a:custGeom>
              <a:avLst/>
              <a:gdLst/>
              <a:ahLst/>
              <a:rect l="l" t="t" r="r" b="b"/>
              <a:pathLst>
                <a:path w="120000" h="12000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5280" bIns="35280" anchor="t">
              <a:noAutofit/>
            </a:bodyPr>
            <a:p>
              <a:endParaRPr b="0" lang="en-US" sz="4800" strike="noStrike" u="none">
                <a:solidFill>
                  <a:srgbClr val="39b54a"/>
                </a:solidFill>
                <a:effectLst/>
                <a:uFillTx/>
                <a:latin typeface="Lato"/>
                <a:ea typeface="Lato"/>
              </a:endParaRPr>
            </a:p>
          </p:txBody>
        </p:sp>
        <p:sp>
          <p:nvSpPr>
            <p:cNvPr id="9161" name="Shape 2464"/>
            <p:cNvSpPr/>
            <p:nvPr/>
          </p:nvSpPr>
          <p:spPr>
            <a:xfrm>
              <a:off x="2301120" y="3363840"/>
              <a:ext cx="37800" cy="9720"/>
            </a:xfrm>
            <a:custGeom>
              <a:avLst/>
              <a:gdLst/>
              <a:ahLst/>
              <a:rect l="l" t="t" r="r" b="b"/>
              <a:pathLst>
                <a:path w="120000" h="120000">
                  <a:moveTo>
                    <a:pt x="13333" y="120000"/>
                  </a:moveTo>
                  <a:cubicBezTo>
                    <a:pt x="53333" y="80000"/>
                    <a:pt x="120000" y="0"/>
                    <a:pt x="93333" y="0"/>
                  </a:cubicBezTo>
                  <a:cubicBezTo>
                    <a:pt x="53333" y="0"/>
                    <a:pt x="0" y="120000"/>
                    <a:pt x="13333"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680" bIns="4680" anchor="t">
              <a:noAutofit/>
            </a:bodyPr>
            <a:p>
              <a:endParaRPr b="0" lang="en-US" sz="4800" strike="noStrike" u="none">
                <a:solidFill>
                  <a:srgbClr val="39b54a"/>
                </a:solidFill>
                <a:effectLst/>
                <a:uFillTx/>
                <a:latin typeface="Lato"/>
                <a:ea typeface="Lato"/>
              </a:endParaRPr>
            </a:p>
          </p:txBody>
        </p:sp>
        <p:sp>
          <p:nvSpPr>
            <p:cNvPr id="9162" name="Shape 2465"/>
            <p:cNvSpPr/>
            <p:nvPr/>
          </p:nvSpPr>
          <p:spPr>
            <a:xfrm>
              <a:off x="2292480" y="3359880"/>
              <a:ext cx="34920" cy="7200"/>
            </a:xfrm>
            <a:custGeom>
              <a:avLst/>
              <a:gdLst/>
              <a:ahLst/>
              <a:rect l="l" t="t" r="r" b="b"/>
              <a:pathLst>
                <a:path w="120000" h="120000">
                  <a:moveTo>
                    <a:pt x="15000" y="120000"/>
                  </a:moveTo>
                  <a:cubicBezTo>
                    <a:pt x="0" y="120000"/>
                    <a:pt x="60000" y="0"/>
                    <a:pt x="90000" y="0"/>
                  </a:cubicBezTo>
                  <a:cubicBezTo>
                    <a:pt x="120000" y="0"/>
                    <a:pt x="60000" y="120000"/>
                    <a:pt x="15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163" name="Shape 2466"/>
            <p:cNvSpPr/>
            <p:nvPr/>
          </p:nvSpPr>
          <p:spPr>
            <a:xfrm>
              <a:off x="2274840" y="3348360"/>
              <a:ext cx="43560" cy="18720"/>
            </a:xfrm>
            <a:custGeom>
              <a:avLst/>
              <a:gdLst/>
              <a:ahLst/>
              <a:rect l="l" t="t" r="r" b="b"/>
              <a:pathLst>
                <a:path w="120000" h="120000">
                  <a:moveTo>
                    <a:pt x="24000" y="72000"/>
                  </a:moveTo>
                  <a:cubicBezTo>
                    <a:pt x="0" y="48000"/>
                    <a:pt x="120000" y="0"/>
                    <a:pt x="120000" y="24000"/>
                  </a:cubicBezTo>
                  <a:cubicBezTo>
                    <a:pt x="120000" y="48000"/>
                    <a:pt x="72000" y="120000"/>
                    <a:pt x="2400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64" name="Shape 2467"/>
            <p:cNvSpPr/>
            <p:nvPr/>
          </p:nvSpPr>
          <p:spPr>
            <a:xfrm>
              <a:off x="2279160" y="3333240"/>
              <a:ext cx="30240" cy="18720"/>
            </a:xfrm>
            <a:custGeom>
              <a:avLst/>
              <a:gdLst/>
              <a:ahLst/>
              <a:rect l="l" t="t" r="r" b="b"/>
              <a:pathLst>
                <a:path w="120000" h="12000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65" name="Shape 2468"/>
            <p:cNvSpPr/>
            <p:nvPr/>
          </p:nvSpPr>
          <p:spPr>
            <a:xfrm>
              <a:off x="2236680" y="3289320"/>
              <a:ext cx="50760" cy="32400"/>
            </a:xfrm>
            <a:custGeom>
              <a:avLst/>
              <a:gdLst/>
              <a:ahLst/>
              <a:rect l="l" t="t" r="r" b="b"/>
              <a:pathLst>
                <a:path w="120000" h="120000">
                  <a:moveTo>
                    <a:pt x="80000" y="106666"/>
                  </a:moveTo>
                  <a:cubicBezTo>
                    <a:pt x="60000" y="120000"/>
                    <a:pt x="0" y="0"/>
                    <a:pt x="30000" y="13333"/>
                  </a:cubicBezTo>
                  <a:cubicBezTo>
                    <a:pt x="60000" y="40000"/>
                    <a:pt x="120000" y="106666"/>
                    <a:pt x="80000" y="10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200" bIns="16200" anchor="t">
              <a:noAutofit/>
            </a:bodyPr>
            <a:p>
              <a:endParaRPr b="0" lang="en-US" sz="4800" strike="noStrike" u="none">
                <a:solidFill>
                  <a:srgbClr val="39b54a"/>
                </a:solidFill>
                <a:effectLst/>
                <a:uFillTx/>
                <a:latin typeface="Lato"/>
                <a:ea typeface="Lato"/>
              </a:endParaRPr>
            </a:p>
          </p:txBody>
        </p:sp>
        <p:sp>
          <p:nvSpPr>
            <p:cNvPr id="9166" name="Shape 2469"/>
            <p:cNvSpPr/>
            <p:nvPr/>
          </p:nvSpPr>
          <p:spPr>
            <a:xfrm>
              <a:off x="2318760" y="3285360"/>
              <a:ext cx="37800" cy="11160"/>
            </a:xfrm>
            <a:custGeom>
              <a:avLst/>
              <a:gdLst/>
              <a:ahLst/>
              <a:rect l="l" t="t" r="r" b="b"/>
              <a:pathLst>
                <a:path w="120000" h="120000">
                  <a:moveTo>
                    <a:pt x="26666" y="40000"/>
                  </a:moveTo>
                  <a:cubicBezTo>
                    <a:pt x="66666" y="0"/>
                    <a:pt x="120000" y="80000"/>
                    <a:pt x="106666" y="80000"/>
                  </a:cubicBezTo>
                  <a:cubicBezTo>
                    <a:pt x="40000" y="120000"/>
                    <a:pt x="0" y="80000"/>
                    <a:pt x="26666"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167" name="Shape 2470"/>
            <p:cNvSpPr/>
            <p:nvPr/>
          </p:nvSpPr>
          <p:spPr>
            <a:xfrm>
              <a:off x="2245320" y="3225960"/>
              <a:ext cx="153360" cy="70560"/>
            </a:xfrm>
            <a:custGeom>
              <a:avLst/>
              <a:gdLst/>
              <a:ahLst/>
              <a:rect l="l" t="t" r="r" b="b"/>
              <a:pathLst>
                <a:path w="120000" h="12000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5280" bIns="35280" anchor="t">
              <a:noAutofit/>
            </a:bodyPr>
            <a:p>
              <a:endParaRPr b="0" lang="en-US" sz="4800" strike="noStrike" u="none">
                <a:solidFill>
                  <a:srgbClr val="39b54a"/>
                </a:solidFill>
                <a:effectLst/>
                <a:uFillTx/>
                <a:latin typeface="Lato"/>
                <a:ea typeface="Lato"/>
              </a:endParaRPr>
            </a:p>
          </p:txBody>
        </p:sp>
        <p:sp>
          <p:nvSpPr>
            <p:cNvPr id="9168" name="Shape 2471"/>
            <p:cNvSpPr/>
            <p:nvPr/>
          </p:nvSpPr>
          <p:spPr>
            <a:xfrm>
              <a:off x="2365560" y="3191760"/>
              <a:ext cx="46440" cy="18720"/>
            </a:xfrm>
            <a:custGeom>
              <a:avLst/>
              <a:gdLst/>
              <a:ahLst/>
              <a:rect l="l" t="t" r="r" b="b"/>
              <a:pathLst>
                <a:path w="120000" h="12000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69" name="Shape 2472"/>
            <p:cNvSpPr/>
            <p:nvPr/>
          </p:nvSpPr>
          <p:spPr>
            <a:xfrm>
              <a:off x="2403720" y="3251160"/>
              <a:ext cx="86040" cy="41400"/>
            </a:xfrm>
            <a:custGeom>
              <a:avLst/>
              <a:gdLst/>
              <a:ahLst/>
              <a:rect l="l" t="t" r="r" b="b"/>
              <a:pathLst>
                <a:path w="120000" h="12000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0520" bIns="20520" anchor="t">
              <a:noAutofit/>
            </a:bodyPr>
            <a:p>
              <a:endParaRPr b="0" lang="en-US" sz="4800" strike="noStrike" u="none">
                <a:solidFill>
                  <a:srgbClr val="39b54a"/>
                </a:solidFill>
                <a:effectLst/>
                <a:uFillTx/>
                <a:latin typeface="Lato"/>
                <a:ea typeface="Lato"/>
              </a:endParaRPr>
            </a:p>
          </p:txBody>
        </p:sp>
        <p:sp>
          <p:nvSpPr>
            <p:cNvPr id="9170" name="Shape 2473"/>
            <p:cNvSpPr/>
            <p:nvPr/>
          </p:nvSpPr>
          <p:spPr>
            <a:xfrm>
              <a:off x="2451960" y="3289320"/>
              <a:ext cx="75960" cy="18720"/>
            </a:xfrm>
            <a:custGeom>
              <a:avLst/>
              <a:gdLst/>
              <a:ahLst/>
              <a:rect l="l" t="t" r="r" b="b"/>
              <a:pathLst>
                <a:path w="120000" h="12000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71" name="Shape 2474"/>
            <p:cNvSpPr/>
            <p:nvPr/>
          </p:nvSpPr>
          <p:spPr>
            <a:xfrm>
              <a:off x="2447640" y="3373920"/>
              <a:ext cx="71280" cy="41400"/>
            </a:xfrm>
            <a:custGeom>
              <a:avLst/>
              <a:gdLst/>
              <a:ahLst/>
              <a:rect l="l" t="t" r="r" b="b"/>
              <a:pathLst>
                <a:path w="120000" h="12000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0520" bIns="20520" anchor="t">
              <a:noAutofit/>
            </a:bodyPr>
            <a:p>
              <a:endParaRPr b="0" lang="en-US" sz="4800" strike="noStrike" u="none">
                <a:solidFill>
                  <a:srgbClr val="39b54a"/>
                </a:solidFill>
                <a:effectLst/>
                <a:uFillTx/>
                <a:latin typeface="Lato"/>
                <a:ea typeface="Lato"/>
              </a:endParaRPr>
            </a:p>
          </p:txBody>
        </p:sp>
        <p:sp>
          <p:nvSpPr>
            <p:cNvPr id="9172" name="Shape 2475"/>
            <p:cNvSpPr/>
            <p:nvPr/>
          </p:nvSpPr>
          <p:spPr>
            <a:xfrm>
              <a:off x="2481480" y="3363840"/>
              <a:ext cx="17280" cy="9720"/>
            </a:xfrm>
            <a:custGeom>
              <a:avLst/>
              <a:gdLst/>
              <a:ahLst/>
              <a:rect l="l" t="t" r="r" b="b"/>
              <a:pathLst>
                <a:path w="120000" h="120000">
                  <a:moveTo>
                    <a:pt x="90000" y="80000"/>
                  </a:moveTo>
                  <a:cubicBezTo>
                    <a:pt x="30000" y="120000"/>
                    <a:pt x="0" y="40000"/>
                    <a:pt x="30000" y="40000"/>
                  </a:cubicBezTo>
                  <a:cubicBezTo>
                    <a:pt x="60000" y="0"/>
                    <a:pt x="120000" y="80000"/>
                    <a:pt x="90000"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680" bIns="4680" anchor="t">
              <a:noAutofit/>
            </a:bodyPr>
            <a:p>
              <a:endParaRPr b="0" lang="en-US" sz="4800" strike="noStrike" u="none">
                <a:solidFill>
                  <a:srgbClr val="39b54a"/>
                </a:solidFill>
                <a:effectLst/>
                <a:uFillTx/>
                <a:latin typeface="Lato"/>
                <a:ea typeface="Lato"/>
              </a:endParaRPr>
            </a:p>
          </p:txBody>
        </p:sp>
        <p:sp>
          <p:nvSpPr>
            <p:cNvPr id="9173" name="Shape 2476"/>
            <p:cNvSpPr/>
            <p:nvPr/>
          </p:nvSpPr>
          <p:spPr>
            <a:xfrm>
              <a:off x="2559240" y="3296880"/>
              <a:ext cx="37800" cy="21240"/>
            </a:xfrm>
            <a:custGeom>
              <a:avLst/>
              <a:gdLst/>
              <a:ahLst/>
              <a:rect l="l" t="t" r="r" b="b"/>
              <a:pathLst>
                <a:path w="120000" h="12000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0440" bIns="10440" anchor="t">
              <a:noAutofit/>
            </a:bodyPr>
            <a:p>
              <a:endParaRPr b="0" lang="en-US" sz="4800" strike="noStrike" u="none">
                <a:solidFill>
                  <a:srgbClr val="39b54a"/>
                </a:solidFill>
                <a:effectLst/>
                <a:uFillTx/>
                <a:latin typeface="Lato"/>
                <a:ea typeface="Lato"/>
              </a:endParaRPr>
            </a:p>
          </p:txBody>
        </p:sp>
        <p:sp>
          <p:nvSpPr>
            <p:cNvPr id="9174" name="Shape 2477"/>
            <p:cNvSpPr/>
            <p:nvPr/>
          </p:nvSpPr>
          <p:spPr>
            <a:xfrm>
              <a:off x="2579760" y="3329640"/>
              <a:ext cx="12960" cy="14760"/>
            </a:xfrm>
            <a:custGeom>
              <a:avLst/>
              <a:gdLst/>
              <a:ahLst/>
              <a:rect l="l" t="t" r="r" b="b"/>
              <a:pathLst>
                <a:path w="120000" h="120000">
                  <a:moveTo>
                    <a:pt x="80000" y="30000"/>
                  </a:moveTo>
                  <a:cubicBezTo>
                    <a:pt x="0" y="0"/>
                    <a:pt x="0" y="90000"/>
                    <a:pt x="40000" y="90000"/>
                  </a:cubicBezTo>
                  <a:cubicBezTo>
                    <a:pt x="80000" y="120000"/>
                    <a:pt x="120000" y="60000"/>
                    <a:pt x="80000" y="3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175" name="Shape 2478"/>
            <p:cNvSpPr/>
            <p:nvPr/>
          </p:nvSpPr>
          <p:spPr>
            <a:xfrm>
              <a:off x="2439000" y="3318120"/>
              <a:ext cx="382320" cy="100800"/>
            </a:xfrm>
            <a:custGeom>
              <a:avLst/>
              <a:gdLst/>
              <a:ahLst/>
              <a:rect l="l" t="t" r="r" b="b"/>
              <a:pathLst>
                <a:path w="120000" h="12000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0400" bIns="50400" anchor="t">
              <a:noAutofit/>
            </a:bodyPr>
            <a:p>
              <a:endParaRPr b="0" lang="en-US" sz="4800" strike="noStrike" u="none">
                <a:solidFill>
                  <a:srgbClr val="39b54a"/>
                </a:solidFill>
                <a:effectLst/>
                <a:uFillTx/>
                <a:latin typeface="Lato"/>
                <a:ea typeface="Lato"/>
              </a:endParaRPr>
            </a:p>
          </p:txBody>
        </p:sp>
        <p:sp>
          <p:nvSpPr>
            <p:cNvPr id="9176" name="Shape 2479"/>
            <p:cNvSpPr/>
            <p:nvPr/>
          </p:nvSpPr>
          <p:spPr>
            <a:xfrm>
              <a:off x="2447640" y="3143880"/>
              <a:ext cx="253080" cy="137520"/>
            </a:xfrm>
            <a:custGeom>
              <a:avLst/>
              <a:gdLst/>
              <a:ahLst/>
              <a:rect l="l" t="t" r="r" b="b"/>
              <a:pathLst>
                <a:path w="120000" h="12000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77" name="Shape 2480"/>
            <p:cNvSpPr/>
            <p:nvPr/>
          </p:nvSpPr>
          <p:spPr>
            <a:xfrm>
              <a:off x="2550240" y="3059280"/>
              <a:ext cx="669600" cy="300240"/>
            </a:xfrm>
            <a:custGeom>
              <a:avLst/>
              <a:gdLst/>
              <a:ahLst/>
              <a:rect l="l" t="t" r="r" b="b"/>
              <a:pathLst>
                <a:path w="120000" h="12000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78" name="Shape 2481"/>
            <p:cNvSpPr/>
            <p:nvPr/>
          </p:nvSpPr>
          <p:spPr>
            <a:xfrm>
              <a:off x="2864160" y="3225960"/>
              <a:ext cx="59760" cy="18720"/>
            </a:xfrm>
            <a:custGeom>
              <a:avLst/>
              <a:gdLst/>
              <a:ahLst/>
              <a:rect l="l" t="t" r="r" b="b"/>
              <a:pathLst>
                <a:path w="120000" h="12000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79" name="Shape 2482"/>
            <p:cNvSpPr/>
            <p:nvPr/>
          </p:nvSpPr>
          <p:spPr>
            <a:xfrm>
              <a:off x="2696760" y="3241080"/>
              <a:ext cx="24480" cy="7200"/>
            </a:xfrm>
            <a:custGeom>
              <a:avLst/>
              <a:gdLst/>
              <a:ahLst/>
              <a:rect l="l" t="t" r="r" b="b"/>
              <a:pathLst>
                <a:path w="120000" h="120000">
                  <a:moveTo>
                    <a:pt x="100000" y="60000"/>
                  </a:moveTo>
                  <a:cubicBezTo>
                    <a:pt x="80000" y="120000"/>
                    <a:pt x="0" y="0"/>
                    <a:pt x="40000" y="0"/>
                  </a:cubicBezTo>
                  <a:cubicBezTo>
                    <a:pt x="60000" y="0"/>
                    <a:pt x="120000" y="60000"/>
                    <a:pt x="10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180" name="Shape 2483"/>
            <p:cNvSpPr/>
            <p:nvPr/>
          </p:nvSpPr>
          <p:spPr>
            <a:xfrm>
              <a:off x="2808360" y="3356280"/>
              <a:ext cx="24480" cy="11160"/>
            </a:xfrm>
            <a:custGeom>
              <a:avLst/>
              <a:gdLst/>
              <a:ahLst/>
              <a:rect l="l" t="t" r="r" b="b"/>
              <a:pathLst>
                <a:path w="120000" h="120000">
                  <a:moveTo>
                    <a:pt x="80000" y="40000"/>
                  </a:moveTo>
                  <a:cubicBezTo>
                    <a:pt x="60000" y="0"/>
                    <a:pt x="0" y="80000"/>
                    <a:pt x="20000" y="80000"/>
                  </a:cubicBezTo>
                  <a:cubicBezTo>
                    <a:pt x="40000" y="120000"/>
                    <a:pt x="120000" y="40000"/>
                    <a:pt x="80000"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181" name="Shape 2484"/>
            <p:cNvSpPr/>
            <p:nvPr/>
          </p:nvSpPr>
          <p:spPr>
            <a:xfrm>
              <a:off x="1347120" y="3871440"/>
              <a:ext cx="21600" cy="14760"/>
            </a:xfrm>
            <a:custGeom>
              <a:avLst/>
              <a:gdLst/>
              <a:ahLst/>
              <a:rect l="l" t="t" r="r" b="b"/>
              <a:pathLst>
                <a:path w="120000" h="120000">
                  <a:moveTo>
                    <a:pt x="96000" y="30000"/>
                  </a:moveTo>
                  <a:cubicBezTo>
                    <a:pt x="72000" y="0"/>
                    <a:pt x="0" y="120000"/>
                    <a:pt x="24000" y="120000"/>
                  </a:cubicBezTo>
                  <a:cubicBezTo>
                    <a:pt x="24000" y="120000"/>
                    <a:pt x="120000" y="30000"/>
                    <a:pt x="96000" y="3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182" name="Shape 2485"/>
            <p:cNvSpPr/>
            <p:nvPr/>
          </p:nvSpPr>
          <p:spPr>
            <a:xfrm>
              <a:off x="1377720" y="3867840"/>
              <a:ext cx="3960" cy="3600"/>
            </a:xfrm>
            <a:custGeom>
              <a:avLst/>
              <a:gdLst/>
              <a:ahLst/>
              <a:rect l="l" t="t" r="r" b="b"/>
              <a:pathLst>
                <a:path w="120000" h="120000">
                  <a:moveTo>
                    <a:pt x="0" y="0"/>
                  </a:moveTo>
                  <a:cubicBezTo>
                    <a:pt x="0" y="120000"/>
                    <a:pt x="120000" y="120000"/>
                    <a:pt x="120000" y="120000"/>
                  </a:cubicBezTo>
                  <a:cubicBezTo>
                    <a:pt x="120000" y="0"/>
                    <a:pt x="0" y="0"/>
                    <a:pt x="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183" name="Shape 2486"/>
            <p:cNvSpPr/>
            <p:nvPr/>
          </p:nvSpPr>
          <p:spPr>
            <a:xfrm>
              <a:off x="939600" y="3871440"/>
              <a:ext cx="28800" cy="22320"/>
            </a:xfrm>
            <a:custGeom>
              <a:avLst/>
              <a:gdLst/>
              <a:ahLst/>
              <a:rect l="l" t="t" r="r" b="b"/>
              <a:pathLst>
                <a:path w="120000" h="12000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184" name="Shape 2487"/>
            <p:cNvSpPr/>
            <p:nvPr/>
          </p:nvSpPr>
          <p:spPr>
            <a:xfrm>
              <a:off x="7264080" y="5189040"/>
              <a:ext cx="8280" cy="3600"/>
            </a:xfrm>
            <a:custGeom>
              <a:avLst/>
              <a:gdLst/>
              <a:ahLst/>
              <a:rect l="l" t="t" r="r" b="b"/>
              <a:pathLst>
                <a:path w="120000" h="120000">
                  <a:moveTo>
                    <a:pt x="120000" y="0"/>
                  </a:moveTo>
                  <a:cubicBezTo>
                    <a:pt x="120000" y="120000"/>
                    <a:pt x="0" y="0"/>
                    <a:pt x="0" y="0"/>
                  </a:cubicBezTo>
                  <a:cubicBezTo>
                    <a:pt x="60000" y="0"/>
                    <a:pt x="120000" y="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185" name="Shape 2488"/>
            <p:cNvSpPr/>
            <p:nvPr/>
          </p:nvSpPr>
          <p:spPr>
            <a:xfrm>
              <a:off x="7208280" y="5181480"/>
              <a:ext cx="8280" cy="7200"/>
            </a:xfrm>
            <a:custGeom>
              <a:avLst/>
              <a:gdLst/>
              <a:ahLst/>
              <a:rect l="l" t="t" r="r" b="b"/>
              <a:pathLst>
                <a:path w="120000" h="120000">
                  <a:moveTo>
                    <a:pt x="120000" y="0"/>
                  </a:moveTo>
                  <a:cubicBezTo>
                    <a:pt x="120000" y="60000"/>
                    <a:pt x="0" y="120000"/>
                    <a:pt x="0" y="60000"/>
                  </a:cubicBezTo>
                  <a:cubicBezTo>
                    <a:pt x="0" y="0"/>
                    <a:pt x="120000" y="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186" name="Shape 2489"/>
            <p:cNvSpPr/>
            <p:nvPr/>
          </p:nvSpPr>
          <p:spPr>
            <a:xfrm>
              <a:off x="7401960" y="5842440"/>
              <a:ext cx="28800" cy="18720"/>
            </a:xfrm>
            <a:custGeom>
              <a:avLst/>
              <a:gdLst/>
              <a:ahLst/>
              <a:rect l="l" t="t" r="r" b="b"/>
              <a:pathLst>
                <a:path w="120000" h="120000">
                  <a:moveTo>
                    <a:pt x="102857" y="48000"/>
                  </a:moveTo>
                  <a:cubicBezTo>
                    <a:pt x="119999" y="0"/>
                    <a:pt x="0" y="24000"/>
                    <a:pt x="17142" y="48000"/>
                  </a:cubicBezTo>
                  <a:cubicBezTo>
                    <a:pt x="17142" y="72000"/>
                    <a:pt x="85714" y="120000"/>
                    <a:pt x="102857" y="4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9360" bIns="9360" anchor="t">
              <a:noAutofit/>
            </a:bodyPr>
            <a:p>
              <a:endParaRPr b="0" lang="en-US" sz="4800" strike="noStrike" u="none">
                <a:solidFill>
                  <a:srgbClr val="39b54a"/>
                </a:solidFill>
                <a:effectLst/>
                <a:uFillTx/>
                <a:latin typeface="Lato"/>
                <a:ea typeface="Lato"/>
              </a:endParaRPr>
            </a:p>
          </p:txBody>
        </p:sp>
        <p:sp>
          <p:nvSpPr>
            <p:cNvPr id="9187" name="Shape 2490"/>
            <p:cNvSpPr/>
            <p:nvPr/>
          </p:nvSpPr>
          <p:spPr>
            <a:xfrm>
              <a:off x="4866120" y="3626280"/>
              <a:ext cx="1080" cy="1080"/>
            </a:xfrm>
            <a:prstGeom prst="rect">
              <a:avLst/>
            </a:prstGeom>
            <a:solidFill>
              <a:schemeClr val="lt1">
                <a:lumMod val="85000"/>
              </a:schemeClr>
            </a:solidFill>
            <a:ln w="3240">
              <a:solidFill>
                <a:schemeClr val="lt1"/>
              </a:solidFill>
              <a:round/>
            </a:ln>
          </p:spPr>
          <p:style>
            <a:lnRef idx="0"/>
            <a:fillRef idx="0"/>
            <a:effectRef idx="0"/>
            <a:fontRef idx="minor"/>
          </p:style>
          <p:txBody>
            <a:bodyPr lIns="122040" rIns="122040" tIns="720" bIns="720" anchor="t">
              <a:noAutofit/>
            </a:bodyPr>
            <a:p>
              <a:endParaRPr b="0" lang="en-US" sz="4800" strike="noStrike" u="none">
                <a:solidFill>
                  <a:srgbClr val="39b54a"/>
                </a:solidFill>
                <a:effectLst/>
                <a:uFillTx/>
                <a:latin typeface="Lato"/>
                <a:ea typeface="Lato"/>
              </a:endParaRPr>
            </a:p>
          </p:txBody>
        </p:sp>
        <p:sp>
          <p:nvSpPr>
            <p:cNvPr id="9188" name="Shape 2491"/>
            <p:cNvSpPr/>
            <p:nvPr/>
          </p:nvSpPr>
          <p:spPr>
            <a:xfrm>
              <a:off x="3395880" y="5731200"/>
              <a:ext cx="43560" cy="32400"/>
            </a:xfrm>
            <a:custGeom>
              <a:avLst/>
              <a:gdLst/>
              <a:ahLst/>
              <a:rect l="l" t="t" r="r" b="b"/>
              <a:pathLst>
                <a:path w="120000" h="12000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200" bIns="16200" anchor="t">
              <a:noAutofit/>
            </a:bodyPr>
            <a:p>
              <a:endParaRPr b="0" lang="en-US" sz="4800" strike="noStrike" u="none">
                <a:solidFill>
                  <a:srgbClr val="39b54a"/>
                </a:solidFill>
                <a:effectLst/>
                <a:uFillTx/>
                <a:latin typeface="Lato"/>
                <a:ea typeface="Lato"/>
              </a:endParaRPr>
            </a:p>
          </p:txBody>
        </p:sp>
        <p:sp>
          <p:nvSpPr>
            <p:cNvPr id="9189" name="Shape 2492"/>
            <p:cNvSpPr/>
            <p:nvPr/>
          </p:nvSpPr>
          <p:spPr>
            <a:xfrm>
              <a:off x="2734920" y="4235400"/>
              <a:ext cx="30240" cy="11160"/>
            </a:xfrm>
            <a:custGeom>
              <a:avLst/>
              <a:gdLst/>
              <a:ahLst/>
              <a:rect l="l" t="t" r="r" b="b"/>
              <a:pathLst>
                <a:path w="120000" h="120000">
                  <a:moveTo>
                    <a:pt x="119999" y="40000"/>
                  </a:moveTo>
                  <a:cubicBezTo>
                    <a:pt x="119999" y="0"/>
                    <a:pt x="0" y="0"/>
                    <a:pt x="17142" y="0"/>
                  </a:cubicBezTo>
                  <a:cubicBezTo>
                    <a:pt x="34285" y="0"/>
                    <a:pt x="102857" y="120000"/>
                    <a:pt x="119999"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190" name="Shape 2493"/>
            <p:cNvSpPr/>
            <p:nvPr/>
          </p:nvSpPr>
          <p:spPr>
            <a:xfrm>
              <a:off x="3039840" y="6231600"/>
              <a:ext cx="77400" cy="59040"/>
            </a:xfrm>
            <a:custGeom>
              <a:avLst/>
              <a:gdLst/>
              <a:ahLst/>
              <a:rect l="l" t="t" r="r" b="b"/>
              <a:pathLst>
                <a:path w="120000" h="12000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9520" bIns="29520" anchor="t">
              <a:noAutofit/>
            </a:bodyPr>
            <a:p>
              <a:endParaRPr b="0" lang="en-US" sz="4800" strike="noStrike" u="none">
                <a:solidFill>
                  <a:srgbClr val="39b54a"/>
                </a:solidFill>
                <a:effectLst/>
                <a:uFillTx/>
                <a:latin typeface="Lato"/>
                <a:ea typeface="Lato"/>
              </a:endParaRPr>
            </a:p>
          </p:txBody>
        </p:sp>
        <p:sp>
          <p:nvSpPr>
            <p:cNvPr id="9191" name="Shape 2494"/>
            <p:cNvSpPr/>
            <p:nvPr/>
          </p:nvSpPr>
          <p:spPr>
            <a:xfrm>
              <a:off x="2957760" y="6224040"/>
              <a:ext cx="128520" cy="85680"/>
            </a:xfrm>
            <a:custGeom>
              <a:avLst/>
              <a:gdLst/>
              <a:ahLst/>
              <a:rect l="l" t="t" r="r" b="b"/>
              <a:pathLst>
                <a:path w="120000" h="12000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2840" bIns="42840" anchor="t">
              <a:noAutofit/>
            </a:bodyPr>
            <a:p>
              <a:endParaRPr b="0" lang="en-US" sz="4800" strike="noStrike" u="none">
                <a:solidFill>
                  <a:srgbClr val="39b54a"/>
                </a:solidFill>
                <a:effectLst/>
                <a:uFillTx/>
                <a:latin typeface="Lato"/>
                <a:ea typeface="Lato"/>
              </a:endParaRPr>
            </a:p>
          </p:txBody>
        </p:sp>
        <p:sp>
          <p:nvSpPr>
            <p:cNvPr id="9192" name="Shape 2495"/>
            <p:cNvSpPr/>
            <p:nvPr/>
          </p:nvSpPr>
          <p:spPr>
            <a:xfrm>
              <a:off x="2937240" y="4936680"/>
              <a:ext cx="326520" cy="204480"/>
            </a:xfrm>
            <a:custGeom>
              <a:avLst/>
              <a:gdLst/>
              <a:ahLst/>
              <a:rect l="l" t="t" r="r" b="b"/>
              <a:pathLst>
                <a:path w="120000" h="12000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93" name="Shape 2496"/>
            <p:cNvSpPr/>
            <p:nvPr/>
          </p:nvSpPr>
          <p:spPr>
            <a:xfrm>
              <a:off x="3199680" y="4992120"/>
              <a:ext cx="110880" cy="141120"/>
            </a:xfrm>
            <a:custGeom>
              <a:avLst/>
              <a:gdLst/>
              <a:ahLst/>
              <a:rect l="l" t="t" r="r" b="b"/>
              <a:pathLst>
                <a:path w="120000" h="12000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94" name="Shape 2497"/>
            <p:cNvSpPr/>
            <p:nvPr/>
          </p:nvSpPr>
          <p:spPr>
            <a:xfrm>
              <a:off x="3271320" y="5036400"/>
              <a:ext cx="95040" cy="85680"/>
            </a:xfrm>
            <a:custGeom>
              <a:avLst/>
              <a:gdLst/>
              <a:ahLst/>
              <a:rect l="l" t="t" r="r" b="b"/>
              <a:pathLst>
                <a:path w="120000" h="12000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2840" bIns="42840" anchor="t">
              <a:noAutofit/>
            </a:bodyPr>
            <a:p>
              <a:endParaRPr b="0" lang="en-US" sz="4800" strike="noStrike" u="none">
                <a:solidFill>
                  <a:srgbClr val="39b54a"/>
                </a:solidFill>
                <a:effectLst/>
                <a:uFillTx/>
                <a:latin typeface="Lato"/>
                <a:ea typeface="Lato"/>
              </a:endParaRPr>
            </a:p>
          </p:txBody>
        </p:sp>
        <p:sp>
          <p:nvSpPr>
            <p:cNvPr id="9195" name="Shape 2498"/>
            <p:cNvSpPr/>
            <p:nvPr/>
          </p:nvSpPr>
          <p:spPr>
            <a:xfrm>
              <a:off x="3349080" y="5043960"/>
              <a:ext cx="68400" cy="66600"/>
            </a:xfrm>
            <a:custGeom>
              <a:avLst/>
              <a:gdLst/>
              <a:ahLst/>
              <a:rect l="l" t="t" r="r" b="b"/>
              <a:pathLst>
                <a:path w="120000" h="12000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3120" bIns="33120" anchor="t">
              <a:noAutofit/>
            </a:bodyPr>
            <a:p>
              <a:endParaRPr b="0" lang="en-US" sz="4800" strike="noStrike" u="none">
                <a:solidFill>
                  <a:srgbClr val="39b54a"/>
                </a:solidFill>
                <a:effectLst/>
                <a:uFillTx/>
                <a:latin typeface="Lato"/>
                <a:ea typeface="Lato"/>
              </a:endParaRPr>
            </a:p>
          </p:txBody>
        </p:sp>
        <p:sp>
          <p:nvSpPr>
            <p:cNvPr id="9196" name="Shape 2499"/>
            <p:cNvSpPr/>
            <p:nvPr/>
          </p:nvSpPr>
          <p:spPr>
            <a:xfrm>
              <a:off x="2734920" y="4917600"/>
              <a:ext cx="347040" cy="311760"/>
            </a:xfrm>
            <a:custGeom>
              <a:avLst/>
              <a:gdLst/>
              <a:ahLst/>
              <a:rect l="l" t="t" r="r" b="b"/>
              <a:pathLst>
                <a:path w="120000" h="12000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97" name="Shape 2500"/>
            <p:cNvSpPr/>
            <p:nvPr/>
          </p:nvSpPr>
          <p:spPr>
            <a:xfrm>
              <a:off x="2782080" y="5126040"/>
              <a:ext cx="119880" cy="122040"/>
            </a:xfrm>
            <a:custGeom>
              <a:avLst/>
              <a:gdLst/>
              <a:ahLst/>
              <a:rect l="l" t="t" r="r" b="b"/>
              <a:pathLst>
                <a:path w="120000" h="12000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98" name="Shape 2501"/>
            <p:cNvSpPr/>
            <p:nvPr/>
          </p:nvSpPr>
          <p:spPr>
            <a:xfrm>
              <a:off x="2768760" y="5148720"/>
              <a:ext cx="275040" cy="352080"/>
            </a:xfrm>
            <a:custGeom>
              <a:avLst/>
              <a:gdLst/>
              <a:ahLst/>
              <a:rect l="l" t="t" r="r" b="b"/>
              <a:pathLst>
                <a:path w="120000" h="12000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199" name="Shape 2502"/>
            <p:cNvSpPr/>
            <p:nvPr/>
          </p:nvSpPr>
          <p:spPr>
            <a:xfrm>
              <a:off x="2890440" y="5478480"/>
              <a:ext cx="187200" cy="786600"/>
            </a:xfrm>
            <a:custGeom>
              <a:avLst/>
              <a:gdLst/>
              <a:ahLst/>
              <a:rect l="l" t="t" r="r" b="b"/>
              <a:pathLst>
                <a:path w="120000" h="12000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00" name="Shape 2503"/>
            <p:cNvSpPr/>
            <p:nvPr/>
          </p:nvSpPr>
          <p:spPr>
            <a:xfrm>
              <a:off x="3017880" y="5326920"/>
              <a:ext cx="275040" cy="258480"/>
            </a:xfrm>
            <a:custGeom>
              <a:avLst/>
              <a:gdLst/>
              <a:ahLst/>
              <a:rect l="l" t="t" r="r" b="b"/>
              <a:pathLst>
                <a:path w="120000" h="12000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01" name="Shape 2504"/>
            <p:cNvSpPr/>
            <p:nvPr/>
          </p:nvSpPr>
          <p:spPr>
            <a:xfrm>
              <a:off x="3173400" y="5511240"/>
              <a:ext cx="192960" cy="163800"/>
            </a:xfrm>
            <a:custGeom>
              <a:avLst/>
              <a:gdLst/>
              <a:ahLst/>
              <a:rect l="l" t="t" r="r" b="b"/>
              <a:pathLst>
                <a:path w="120000" h="12000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02" name="Shape 2505"/>
            <p:cNvSpPr/>
            <p:nvPr/>
          </p:nvSpPr>
          <p:spPr>
            <a:xfrm>
              <a:off x="2928600" y="5055120"/>
              <a:ext cx="854280" cy="746280"/>
            </a:xfrm>
            <a:custGeom>
              <a:avLst/>
              <a:gdLst/>
              <a:ahLst/>
              <a:rect l="l" t="t" r="r" b="b"/>
              <a:pathLst>
                <a:path w="120000" h="12000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03" name="Shape 2506"/>
            <p:cNvSpPr/>
            <p:nvPr/>
          </p:nvSpPr>
          <p:spPr>
            <a:xfrm>
              <a:off x="3259800" y="5723640"/>
              <a:ext cx="115560" cy="103320"/>
            </a:xfrm>
            <a:custGeom>
              <a:avLst/>
              <a:gdLst/>
              <a:ahLst/>
              <a:rect l="l" t="t" r="r" b="b"/>
              <a:pathLst>
                <a:path w="120000" h="12000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1480" bIns="51480" anchor="t">
              <a:noAutofit/>
            </a:bodyPr>
            <a:p>
              <a:endParaRPr b="0" lang="en-US" sz="4800" strike="noStrike" u="none">
                <a:solidFill>
                  <a:srgbClr val="39b54a"/>
                </a:solidFill>
                <a:effectLst/>
                <a:uFillTx/>
                <a:latin typeface="Lato"/>
                <a:ea typeface="Lato"/>
              </a:endParaRPr>
            </a:p>
          </p:txBody>
        </p:sp>
        <p:sp>
          <p:nvSpPr>
            <p:cNvPr id="9204" name="Shape 2507"/>
            <p:cNvSpPr/>
            <p:nvPr/>
          </p:nvSpPr>
          <p:spPr>
            <a:xfrm>
              <a:off x="2928600" y="5560560"/>
              <a:ext cx="442440" cy="662760"/>
            </a:xfrm>
            <a:custGeom>
              <a:avLst/>
              <a:gdLst/>
              <a:ahLst/>
              <a:rect l="l" t="t" r="r" b="b"/>
              <a:pathLst>
                <a:path w="120000" h="12000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05" name="Shape 2508"/>
            <p:cNvSpPr/>
            <p:nvPr/>
          </p:nvSpPr>
          <p:spPr>
            <a:xfrm>
              <a:off x="2641320" y="4862160"/>
              <a:ext cx="93600" cy="89280"/>
            </a:xfrm>
            <a:custGeom>
              <a:avLst/>
              <a:gdLst/>
              <a:ahLst/>
              <a:rect l="l" t="t" r="r" b="b"/>
              <a:pathLst>
                <a:path w="120000" h="12000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4640" bIns="44640" anchor="t">
              <a:noAutofit/>
            </a:bodyPr>
            <a:p>
              <a:endParaRPr b="0" lang="en-US" sz="4800" strike="noStrike" u="none">
                <a:solidFill>
                  <a:srgbClr val="39b54a"/>
                </a:solidFill>
                <a:effectLst/>
                <a:uFillTx/>
                <a:latin typeface="Lato"/>
                <a:ea typeface="Lato"/>
              </a:endParaRPr>
            </a:p>
          </p:txBody>
        </p:sp>
        <p:sp>
          <p:nvSpPr>
            <p:cNvPr id="9206" name="Shape 2509"/>
            <p:cNvSpPr/>
            <p:nvPr/>
          </p:nvSpPr>
          <p:spPr>
            <a:xfrm>
              <a:off x="2670480" y="4944240"/>
              <a:ext cx="73080" cy="55080"/>
            </a:xfrm>
            <a:custGeom>
              <a:avLst/>
              <a:gdLst/>
              <a:ahLst/>
              <a:rect l="l" t="t" r="r" b="b"/>
              <a:pathLst>
                <a:path w="120000" h="12000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7360" bIns="27360" anchor="t">
              <a:noAutofit/>
            </a:bodyPr>
            <a:p>
              <a:endParaRPr b="0" lang="en-US" sz="4800" strike="noStrike" u="none">
                <a:solidFill>
                  <a:srgbClr val="39b54a"/>
                </a:solidFill>
                <a:effectLst/>
                <a:uFillTx/>
                <a:latin typeface="Lato"/>
                <a:ea typeface="Lato"/>
              </a:endParaRPr>
            </a:p>
          </p:txBody>
        </p:sp>
        <p:sp>
          <p:nvSpPr>
            <p:cNvPr id="9207" name="Shape 2510"/>
            <p:cNvSpPr/>
            <p:nvPr/>
          </p:nvSpPr>
          <p:spPr>
            <a:xfrm>
              <a:off x="2588400" y="4880880"/>
              <a:ext cx="47880" cy="32400"/>
            </a:xfrm>
            <a:custGeom>
              <a:avLst/>
              <a:gdLst/>
              <a:ahLst/>
              <a:rect l="l" t="t" r="r" b="b"/>
              <a:pathLst>
                <a:path w="120000" h="12000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200" bIns="16200" anchor="t">
              <a:noAutofit/>
            </a:bodyPr>
            <a:p>
              <a:endParaRPr b="0" lang="en-US" sz="4800" strike="noStrike" u="none">
                <a:solidFill>
                  <a:srgbClr val="39b54a"/>
                </a:solidFill>
                <a:effectLst/>
                <a:uFillTx/>
                <a:latin typeface="Lato"/>
                <a:ea typeface="Lato"/>
              </a:endParaRPr>
            </a:p>
          </p:txBody>
        </p:sp>
        <p:sp>
          <p:nvSpPr>
            <p:cNvPr id="9208" name="Shape 2511"/>
            <p:cNvSpPr/>
            <p:nvPr/>
          </p:nvSpPr>
          <p:spPr>
            <a:xfrm>
              <a:off x="2537280" y="4813920"/>
              <a:ext cx="86040" cy="85680"/>
            </a:xfrm>
            <a:custGeom>
              <a:avLst/>
              <a:gdLst/>
              <a:ahLst/>
              <a:rect l="l" t="t" r="r" b="b"/>
              <a:pathLst>
                <a:path w="120000" h="12000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2840" bIns="42840" anchor="t">
              <a:noAutofit/>
            </a:bodyPr>
            <a:p>
              <a:endParaRPr b="0" lang="en-US" sz="4800" strike="noStrike" u="none">
                <a:solidFill>
                  <a:srgbClr val="39b54a"/>
                </a:solidFill>
                <a:effectLst/>
                <a:uFillTx/>
                <a:latin typeface="Lato"/>
                <a:ea typeface="Lato"/>
              </a:endParaRPr>
            </a:p>
          </p:txBody>
        </p:sp>
        <p:sp>
          <p:nvSpPr>
            <p:cNvPr id="9209" name="Shape 2512"/>
            <p:cNvSpPr/>
            <p:nvPr/>
          </p:nvSpPr>
          <p:spPr>
            <a:xfrm>
              <a:off x="2013840" y="4520880"/>
              <a:ext cx="642960" cy="356040"/>
            </a:xfrm>
            <a:custGeom>
              <a:avLst/>
              <a:gdLst/>
              <a:ahLst/>
              <a:rect l="l" t="t" r="r" b="b"/>
              <a:pathLst>
                <a:path w="120000" h="12000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10" name="Shape 2513"/>
            <p:cNvSpPr/>
            <p:nvPr/>
          </p:nvSpPr>
          <p:spPr>
            <a:xfrm>
              <a:off x="2601720" y="4851720"/>
              <a:ext cx="128520" cy="59040"/>
            </a:xfrm>
            <a:custGeom>
              <a:avLst/>
              <a:gdLst/>
              <a:ahLst/>
              <a:rect l="l" t="t" r="r" b="b"/>
              <a:pathLst>
                <a:path w="120000" h="12000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9520" bIns="29520" anchor="t">
              <a:noAutofit/>
            </a:bodyPr>
            <a:p>
              <a:endParaRPr b="0" lang="en-US" sz="4800" strike="noStrike" u="none">
                <a:solidFill>
                  <a:srgbClr val="39b54a"/>
                </a:solidFill>
                <a:effectLst/>
                <a:uFillTx/>
                <a:latin typeface="Lato"/>
                <a:ea typeface="Lato"/>
              </a:endParaRPr>
            </a:p>
          </p:txBody>
        </p:sp>
        <p:sp>
          <p:nvSpPr>
            <p:cNvPr id="9211" name="Shape 2514"/>
            <p:cNvSpPr/>
            <p:nvPr/>
          </p:nvSpPr>
          <p:spPr>
            <a:xfrm>
              <a:off x="2601720" y="4802760"/>
              <a:ext cx="30240" cy="55080"/>
            </a:xfrm>
            <a:custGeom>
              <a:avLst/>
              <a:gdLst/>
              <a:ahLst/>
              <a:rect l="l" t="t" r="r" b="b"/>
              <a:pathLst>
                <a:path w="120000" h="12000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7360" bIns="27360" anchor="t">
              <a:noAutofit/>
            </a:bodyPr>
            <a:p>
              <a:endParaRPr b="0" lang="en-US" sz="4800" strike="noStrike" u="none">
                <a:solidFill>
                  <a:srgbClr val="39b54a"/>
                </a:solidFill>
                <a:effectLst/>
                <a:uFillTx/>
                <a:latin typeface="Lato"/>
                <a:ea typeface="Lato"/>
              </a:endParaRPr>
            </a:p>
          </p:txBody>
        </p:sp>
        <p:sp>
          <p:nvSpPr>
            <p:cNvPr id="9212" name="Shape 2515"/>
            <p:cNvSpPr/>
            <p:nvPr/>
          </p:nvSpPr>
          <p:spPr>
            <a:xfrm>
              <a:off x="2923920" y="4769640"/>
              <a:ext cx="55440" cy="39960"/>
            </a:xfrm>
            <a:custGeom>
              <a:avLst/>
              <a:gdLst/>
              <a:ahLst/>
              <a:rect l="l" t="t" r="r" b="b"/>
              <a:pathLst>
                <a:path w="120000" h="12000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9800" bIns="19800" anchor="t">
              <a:noAutofit/>
            </a:bodyPr>
            <a:p>
              <a:endParaRPr b="0" lang="en-US" sz="4800" strike="noStrike" u="none">
                <a:solidFill>
                  <a:srgbClr val="39b54a"/>
                </a:solidFill>
                <a:effectLst/>
                <a:uFillTx/>
                <a:latin typeface="Lato"/>
                <a:ea typeface="Lato"/>
              </a:endParaRPr>
            </a:p>
          </p:txBody>
        </p:sp>
        <p:sp>
          <p:nvSpPr>
            <p:cNvPr id="9213" name="Shape 2516"/>
            <p:cNvSpPr/>
            <p:nvPr/>
          </p:nvSpPr>
          <p:spPr>
            <a:xfrm>
              <a:off x="2975400" y="4769640"/>
              <a:ext cx="77400" cy="55080"/>
            </a:xfrm>
            <a:custGeom>
              <a:avLst/>
              <a:gdLst/>
              <a:ahLst/>
              <a:rect l="l" t="t" r="r" b="b"/>
              <a:pathLst>
                <a:path w="120000" h="12000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7360" bIns="27360" anchor="t">
              <a:noAutofit/>
            </a:bodyPr>
            <a:p>
              <a:endParaRPr b="0" lang="en-US" sz="4800" strike="noStrike" u="none">
                <a:solidFill>
                  <a:srgbClr val="39b54a"/>
                </a:solidFill>
                <a:effectLst/>
                <a:uFillTx/>
                <a:latin typeface="Lato"/>
                <a:ea typeface="Lato"/>
              </a:endParaRPr>
            </a:p>
          </p:txBody>
        </p:sp>
        <p:sp>
          <p:nvSpPr>
            <p:cNvPr id="9214" name="Shape 2517"/>
            <p:cNvSpPr/>
            <p:nvPr/>
          </p:nvSpPr>
          <p:spPr>
            <a:xfrm>
              <a:off x="904320" y="3534120"/>
              <a:ext cx="833760" cy="482400"/>
            </a:xfrm>
            <a:custGeom>
              <a:avLst/>
              <a:gdLst/>
              <a:ahLst/>
              <a:rect l="l" t="t" r="r" b="b"/>
              <a:pathLst>
                <a:path w="120000" h="12000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15" name="Shape 2518"/>
            <p:cNvSpPr/>
            <p:nvPr/>
          </p:nvSpPr>
          <p:spPr>
            <a:xfrm>
              <a:off x="1845360" y="4149360"/>
              <a:ext cx="1240920" cy="530280"/>
            </a:xfrm>
            <a:custGeom>
              <a:avLst/>
              <a:gdLst/>
              <a:ahLst/>
              <a:rect l="l" t="t" r="r" b="b"/>
              <a:pathLst>
                <a:path w="120000" h="12000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16" name="Shape 2519"/>
            <p:cNvSpPr/>
            <p:nvPr/>
          </p:nvSpPr>
          <p:spPr>
            <a:xfrm>
              <a:off x="1497960" y="3511440"/>
              <a:ext cx="1833120" cy="811800"/>
            </a:xfrm>
            <a:custGeom>
              <a:avLst/>
              <a:gdLst/>
              <a:ahLst/>
              <a:rect l="l" t="t" r="r" b="b"/>
              <a:pathLst>
                <a:path w="120000" h="12000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17" name="Shape 2520"/>
            <p:cNvSpPr/>
            <p:nvPr/>
          </p:nvSpPr>
          <p:spPr>
            <a:xfrm>
              <a:off x="7117560" y="5319360"/>
              <a:ext cx="43560" cy="32400"/>
            </a:xfrm>
            <a:custGeom>
              <a:avLst/>
              <a:gdLst/>
              <a:ahLst/>
              <a:rect l="l" t="t" r="r" b="b"/>
              <a:pathLst>
                <a:path w="120000" h="12000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200" bIns="16200" anchor="t">
              <a:noAutofit/>
            </a:bodyPr>
            <a:p>
              <a:endParaRPr b="0" lang="en-US" sz="4800" strike="noStrike" u="none">
                <a:solidFill>
                  <a:srgbClr val="39b54a"/>
                </a:solidFill>
                <a:effectLst/>
                <a:uFillTx/>
                <a:latin typeface="Lato"/>
                <a:ea typeface="Lato"/>
              </a:endParaRPr>
            </a:p>
          </p:txBody>
        </p:sp>
        <p:sp>
          <p:nvSpPr>
            <p:cNvPr id="9218" name="Shape 2521"/>
            <p:cNvSpPr/>
            <p:nvPr/>
          </p:nvSpPr>
          <p:spPr>
            <a:xfrm>
              <a:off x="7152840" y="5311800"/>
              <a:ext cx="55440" cy="17280"/>
            </a:xfrm>
            <a:custGeom>
              <a:avLst/>
              <a:gdLst/>
              <a:ahLst/>
              <a:rect l="l" t="t" r="r" b="b"/>
              <a:pathLst>
                <a:path w="120000" h="12000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8640" bIns="8640" anchor="t">
              <a:noAutofit/>
            </a:bodyPr>
            <a:p>
              <a:endParaRPr b="0" lang="en-US" sz="4800" strike="noStrike" u="none">
                <a:solidFill>
                  <a:srgbClr val="39b54a"/>
                </a:solidFill>
                <a:effectLst/>
                <a:uFillTx/>
                <a:latin typeface="Lato"/>
                <a:ea typeface="Lato"/>
              </a:endParaRPr>
            </a:p>
          </p:txBody>
        </p:sp>
        <p:sp>
          <p:nvSpPr>
            <p:cNvPr id="9219" name="Shape 2522"/>
            <p:cNvSpPr/>
            <p:nvPr/>
          </p:nvSpPr>
          <p:spPr>
            <a:xfrm>
              <a:off x="4784040" y="4109040"/>
              <a:ext cx="133200" cy="62640"/>
            </a:xfrm>
            <a:custGeom>
              <a:avLst/>
              <a:gdLst/>
              <a:ahLst/>
              <a:rect l="l" t="t" r="r" b="b"/>
              <a:pathLst>
                <a:path w="120000" h="12000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1320" bIns="31320" anchor="t">
              <a:noAutofit/>
            </a:bodyPr>
            <a:p>
              <a:endParaRPr b="0" lang="en-US" sz="4800" strike="noStrike" u="none">
                <a:solidFill>
                  <a:srgbClr val="39b54a"/>
                </a:solidFill>
                <a:effectLst/>
                <a:uFillTx/>
                <a:latin typeface="Lato"/>
                <a:ea typeface="Lato"/>
              </a:endParaRPr>
            </a:p>
          </p:txBody>
        </p:sp>
        <p:sp>
          <p:nvSpPr>
            <p:cNvPr id="9220" name="Shape 2523"/>
            <p:cNvSpPr/>
            <p:nvPr/>
          </p:nvSpPr>
          <p:spPr>
            <a:xfrm>
              <a:off x="4723920" y="4160880"/>
              <a:ext cx="159480" cy="59040"/>
            </a:xfrm>
            <a:custGeom>
              <a:avLst/>
              <a:gdLst/>
              <a:ahLst/>
              <a:rect l="l" t="t" r="r" b="b"/>
              <a:pathLst>
                <a:path w="120000" h="12000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9520" bIns="29520" anchor="t">
              <a:noAutofit/>
            </a:bodyPr>
            <a:p>
              <a:endParaRPr b="0" lang="en-US" sz="4800" strike="noStrike" u="none">
                <a:solidFill>
                  <a:srgbClr val="39b54a"/>
                </a:solidFill>
                <a:effectLst/>
                <a:uFillTx/>
                <a:latin typeface="Lato"/>
                <a:ea typeface="Lato"/>
              </a:endParaRPr>
            </a:p>
          </p:txBody>
        </p:sp>
        <p:sp>
          <p:nvSpPr>
            <p:cNvPr id="9221" name="Shape 2524"/>
            <p:cNvSpPr/>
            <p:nvPr/>
          </p:nvSpPr>
          <p:spPr>
            <a:xfrm>
              <a:off x="4668120" y="4205160"/>
              <a:ext cx="244440" cy="204480"/>
            </a:xfrm>
            <a:custGeom>
              <a:avLst/>
              <a:gdLst/>
              <a:ahLst/>
              <a:rect l="l" t="t" r="r" b="b"/>
              <a:pathLst>
                <a:path w="120000" h="12000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22" name="Shape 2525"/>
            <p:cNvSpPr/>
            <p:nvPr/>
          </p:nvSpPr>
          <p:spPr>
            <a:xfrm>
              <a:off x="4810320" y="4216320"/>
              <a:ext cx="115560" cy="93240"/>
            </a:xfrm>
            <a:custGeom>
              <a:avLst/>
              <a:gdLst/>
              <a:ahLst/>
              <a:rect l="l" t="t" r="r" b="b"/>
              <a:pathLst>
                <a:path w="120000" h="12000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6440" bIns="46440" anchor="t">
              <a:noAutofit/>
            </a:bodyPr>
            <a:p>
              <a:endParaRPr b="0" lang="en-US" sz="4800" strike="noStrike" u="none">
                <a:solidFill>
                  <a:srgbClr val="39b54a"/>
                </a:solidFill>
                <a:effectLst/>
                <a:uFillTx/>
                <a:latin typeface="Lato"/>
                <a:ea typeface="Lato"/>
              </a:endParaRPr>
            </a:p>
          </p:txBody>
        </p:sp>
        <p:sp>
          <p:nvSpPr>
            <p:cNvPr id="9223" name="Shape 2526"/>
            <p:cNvSpPr/>
            <p:nvPr/>
          </p:nvSpPr>
          <p:spPr>
            <a:xfrm>
              <a:off x="4414680" y="4109040"/>
              <a:ext cx="284040" cy="210600"/>
            </a:xfrm>
            <a:custGeom>
              <a:avLst/>
              <a:gdLst/>
              <a:ahLst/>
              <a:rect l="l" t="t" r="r" b="b"/>
              <a:pathLst>
                <a:path w="120000" h="12000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24" name="Shape 2527"/>
            <p:cNvSpPr/>
            <p:nvPr/>
          </p:nvSpPr>
          <p:spPr>
            <a:xfrm>
              <a:off x="4650840" y="4191120"/>
              <a:ext cx="95040" cy="55080"/>
            </a:xfrm>
            <a:custGeom>
              <a:avLst/>
              <a:gdLst/>
              <a:ahLst/>
              <a:rect l="l" t="t" r="r" b="b"/>
              <a:pathLst>
                <a:path w="120000" h="12000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7360" bIns="27360" anchor="t">
              <a:noAutofit/>
            </a:bodyPr>
            <a:p>
              <a:endParaRPr b="0" lang="en-US" sz="4800" strike="noStrike" u="none">
                <a:solidFill>
                  <a:srgbClr val="39b54a"/>
                </a:solidFill>
                <a:effectLst/>
                <a:uFillTx/>
                <a:latin typeface="Lato"/>
                <a:ea typeface="Lato"/>
              </a:endParaRPr>
            </a:p>
          </p:txBody>
        </p:sp>
        <p:sp>
          <p:nvSpPr>
            <p:cNvPr id="9225" name="Shape 2528"/>
            <p:cNvSpPr/>
            <p:nvPr/>
          </p:nvSpPr>
          <p:spPr>
            <a:xfrm>
              <a:off x="4570200" y="4101480"/>
              <a:ext cx="88920" cy="47520"/>
            </a:xfrm>
            <a:custGeom>
              <a:avLst/>
              <a:gdLst/>
              <a:ahLst/>
              <a:rect l="l" t="t" r="r" b="b"/>
              <a:pathLst>
                <a:path w="120000" h="12000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3760" bIns="23760" anchor="t">
              <a:noAutofit/>
            </a:bodyPr>
            <a:p>
              <a:endParaRPr b="0" lang="en-US" sz="4800" strike="noStrike" u="none">
                <a:solidFill>
                  <a:srgbClr val="39b54a"/>
                </a:solidFill>
                <a:effectLst/>
                <a:uFillTx/>
                <a:latin typeface="Lato"/>
                <a:ea typeface="Lato"/>
              </a:endParaRPr>
            </a:p>
          </p:txBody>
        </p:sp>
        <p:sp>
          <p:nvSpPr>
            <p:cNvPr id="9226" name="Shape 2529"/>
            <p:cNvSpPr/>
            <p:nvPr/>
          </p:nvSpPr>
          <p:spPr>
            <a:xfrm>
              <a:off x="4643280" y="4135680"/>
              <a:ext cx="15840" cy="13680"/>
            </a:xfrm>
            <a:custGeom>
              <a:avLst/>
              <a:gdLst/>
              <a:ahLst/>
              <a:rect l="l" t="t" r="r" b="b"/>
              <a:pathLst>
                <a:path w="120000" h="12000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840" bIns="6840" anchor="t">
              <a:noAutofit/>
            </a:bodyPr>
            <a:p>
              <a:endParaRPr b="0" lang="en-US" sz="4800" strike="noStrike" u="none">
                <a:solidFill>
                  <a:srgbClr val="39b54a"/>
                </a:solidFill>
                <a:effectLst/>
                <a:uFillTx/>
                <a:latin typeface="Lato"/>
                <a:ea typeface="Lato"/>
              </a:endParaRPr>
            </a:p>
          </p:txBody>
        </p:sp>
        <p:sp>
          <p:nvSpPr>
            <p:cNvPr id="9227" name="Shape 2530"/>
            <p:cNvSpPr/>
            <p:nvPr/>
          </p:nvSpPr>
          <p:spPr>
            <a:xfrm>
              <a:off x="4590720" y="4049640"/>
              <a:ext cx="86040" cy="66600"/>
            </a:xfrm>
            <a:custGeom>
              <a:avLst/>
              <a:gdLst/>
              <a:ahLst/>
              <a:rect l="l" t="t" r="r" b="b"/>
              <a:pathLst>
                <a:path w="120000" h="12000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3120" bIns="33120" anchor="t">
              <a:noAutofit/>
            </a:bodyPr>
            <a:p>
              <a:endParaRPr b="0" lang="en-US" sz="4800" strike="noStrike" u="none">
                <a:solidFill>
                  <a:srgbClr val="39b54a"/>
                </a:solidFill>
                <a:effectLst/>
                <a:uFillTx/>
                <a:latin typeface="Lato"/>
                <a:ea typeface="Lato"/>
              </a:endParaRPr>
            </a:p>
          </p:txBody>
        </p:sp>
        <p:sp>
          <p:nvSpPr>
            <p:cNvPr id="9228" name="Shape 2531"/>
            <p:cNvSpPr/>
            <p:nvPr/>
          </p:nvSpPr>
          <p:spPr>
            <a:xfrm>
              <a:off x="4694760" y="3938400"/>
              <a:ext cx="64080" cy="81720"/>
            </a:xfrm>
            <a:custGeom>
              <a:avLst/>
              <a:gdLst/>
              <a:ahLst/>
              <a:rect l="l" t="t" r="r" b="b"/>
              <a:pathLst>
                <a:path w="120000" h="12000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0680" bIns="40680" anchor="t">
              <a:noAutofit/>
            </a:bodyPr>
            <a:p>
              <a:endParaRPr b="0" lang="en-US" sz="4800" strike="noStrike" u="none">
                <a:solidFill>
                  <a:srgbClr val="39b54a"/>
                </a:solidFill>
                <a:effectLst/>
                <a:uFillTx/>
                <a:latin typeface="Lato"/>
                <a:ea typeface="Lato"/>
              </a:endParaRPr>
            </a:p>
          </p:txBody>
        </p:sp>
        <p:sp>
          <p:nvSpPr>
            <p:cNvPr id="9229" name="Shape 2532"/>
            <p:cNvSpPr/>
            <p:nvPr/>
          </p:nvSpPr>
          <p:spPr>
            <a:xfrm>
              <a:off x="4647600" y="4012920"/>
              <a:ext cx="191520" cy="191520"/>
            </a:xfrm>
            <a:custGeom>
              <a:avLst/>
              <a:gdLst/>
              <a:ahLst/>
              <a:rect l="l" t="t" r="r" b="b"/>
              <a:pathLst>
                <a:path w="120000" h="12000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30" name="Shape 2533"/>
            <p:cNvSpPr/>
            <p:nvPr/>
          </p:nvSpPr>
          <p:spPr>
            <a:xfrm>
              <a:off x="4986360" y="4072320"/>
              <a:ext cx="382320" cy="195480"/>
            </a:xfrm>
            <a:custGeom>
              <a:avLst/>
              <a:gdLst/>
              <a:ahLst/>
              <a:rect l="l" t="t" r="r" b="b"/>
              <a:pathLst>
                <a:path w="120000" h="12000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31" name="Shape 2534"/>
            <p:cNvSpPr/>
            <p:nvPr/>
          </p:nvSpPr>
          <p:spPr>
            <a:xfrm>
              <a:off x="4866120" y="4145760"/>
              <a:ext cx="128520" cy="45000"/>
            </a:xfrm>
            <a:custGeom>
              <a:avLst/>
              <a:gdLst/>
              <a:ahLst/>
              <a:rect l="l" t="t" r="r" b="b"/>
              <a:pathLst>
                <a:path w="120000" h="12000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2320" bIns="22320" anchor="t">
              <a:noAutofit/>
            </a:bodyPr>
            <a:p>
              <a:endParaRPr b="0" lang="en-US" sz="4800" strike="noStrike" u="none">
                <a:solidFill>
                  <a:srgbClr val="39b54a"/>
                </a:solidFill>
                <a:effectLst/>
                <a:uFillTx/>
                <a:latin typeface="Lato"/>
                <a:ea typeface="Lato"/>
              </a:endParaRPr>
            </a:p>
          </p:txBody>
        </p:sp>
        <p:sp>
          <p:nvSpPr>
            <p:cNvPr id="9232" name="Shape 2535"/>
            <p:cNvSpPr/>
            <p:nvPr/>
          </p:nvSpPr>
          <p:spPr>
            <a:xfrm>
              <a:off x="5008320" y="3979080"/>
              <a:ext cx="201960" cy="129600"/>
            </a:xfrm>
            <a:custGeom>
              <a:avLst/>
              <a:gdLst/>
              <a:ahLst/>
              <a:rect l="l" t="t" r="r" b="b"/>
              <a:pathLst>
                <a:path w="120000" h="12000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33" name="Shape 2536"/>
            <p:cNvSpPr/>
            <p:nvPr/>
          </p:nvSpPr>
          <p:spPr>
            <a:xfrm>
              <a:off x="4961520" y="3971520"/>
              <a:ext cx="124200" cy="70560"/>
            </a:xfrm>
            <a:custGeom>
              <a:avLst/>
              <a:gdLst/>
              <a:ahLst/>
              <a:rect l="l" t="t" r="r" b="b"/>
              <a:pathLst>
                <a:path w="120000" h="12000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5280" bIns="35280" anchor="t">
              <a:noAutofit/>
            </a:bodyPr>
            <a:p>
              <a:endParaRPr b="0" lang="en-US" sz="4800" strike="noStrike" u="none">
                <a:solidFill>
                  <a:srgbClr val="39b54a"/>
                </a:solidFill>
                <a:effectLst/>
                <a:uFillTx/>
                <a:latin typeface="Lato"/>
                <a:ea typeface="Lato"/>
              </a:endParaRPr>
            </a:p>
          </p:txBody>
        </p:sp>
        <p:sp>
          <p:nvSpPr>
            <p:cNvPr id="9234" name="Shape 2537"/>
            <p:cNvSpPr/>
            <p:nvPr/>
          </p:nvSpPr>
          <p:spPr>
            <a:xfrm>
              <a:off x="4961520" y="3927240"/>
              <a:ext cx="153720" cy="66600"/>
            </a:xfrm>
            <a:custGeom>
              <a:avLst/>
              <a:gdLst/>
              <a:ahLst/>
              <a:rect l="l" t="t" r="r" b="b"/>
              <a:pathLst>
                <a:path w="120000" h="12000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3120" bIns="33120" anchor="t">
              <a:noAutofit/>
            </a:bodyPr>
            <a:p>
              <a:endParaRPr b="0" lang="en-US" sz="4800" strike="noStrike" u="none">
                <a:solidFill>
                  <a:srgbClr val="39b54a"/>
                </a:solidFill>
                <a:effectLst/>
                <a:uFillTx/>
                <a:latin typeface="Lato"/>
                <a:ea typeface="Lato"/>
              </a:endParaRPr>
            </a:p>
          </p:txBody>
        </p:sp>
        <p:sp>
          <p:nvSpPr>
            <p:cNvPr id="9235" name="Shape 2538"/>
            <p:cNvSpPr/>
            <p:nvPr/>
          </p:nvSpPr>
          <p:spPr>
            <a:xfrm>
              <a:off x="5008320" y="3886560"/>
              <a:ext cx="102240" cy="55080"/>
            </a:xfrm>
            <a:custGeom>
              <a:avLst/>
              <a:gdLst/>
              <a:ahLst/>
              <a:rect l="l" t="t" r="r" b="b"/>
              <a:pathLst>
                <a:path w="120000" h="12000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7360" bIns="27360" anchor="t">
              <a:noAutofit/>
            </a:bodyPr>
            <a:p>
              <a:endParaRPr b="0" lang="en-US" sz="4800" strike="noStrike" u="none">
                <a:solidFill>
                  <a:srgbClr val="39b54a"/>
                </a:solidFill>
                <a:effectLst/>
                <a:uFillTx/>
                <a:latin typeface="Lato"/>
                <a:ea typeface="Lato"/>
              </a:endParaRPr>
            </a:p>
          </p:txBody>
        </p:sp>
        <p:sp>
          <p:nvSpPr>
            <p:cNvPr id="9236" name="Shape 2539"/>
            <p:cNvSpPr/>
            <p:nvPr/>
          </p:nvSpPr>
          <p:spPr>
            <a:xfrm>
              <a:off x="4930560" y="4001760"/>
              <a:ext cx="68400" cy="28800"/>
            </a:xfrm>
            <a:custGeom>
              <a:avLst/>
              <a:gdLst/>
              <a:ahLst/>
              <a:rect l="l" t="t" r="r" b="b"/>
              <a:pathLst>
                <a:path w="120000" h="12000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400" bIns="14400" anchor="t">
              <a:noAutofit/>
            </a:bodyPr>
            <a:p>
              <a:endParaRPr b="0" lang="en-US" sz="4800" strike="noStrike" u="none">
                <a:solidFill>
                  <a:srgbClr val="39b54a"/>
                </a:solidFill>
                <a:effectLst/>
                <a:uFillTx/>
                <a:latin typeface="Lato"/>
                <a:ea typeface="Lato"/>
              </a:endParaRPr>
            </a:p>
          </p:txBody>
        </p:sp>
        <p:sp>
          <p:nvSpPr>
            <p:cNvPr id="9237" name="Shape 2540"/>
            <p:cNvSpPr/>
            <p:nvPr/>
          </p:nvSpPr>
          <p:spPr>
            <a:xfrm>
              <a:off x="4823640" y="4009320"/>
              <a:ext cx="204840" cy="155160"/>
            </a:xfrm>
            <a:custGeom>
              <a:avLst/>
              <a:gdLst/>
              <a:ahLst/>
              <a:rect l="l" t="t" r="r" b="b"/>
              <a:pathLst>
                <a:path w="120000" h="12000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38" name="Shape 2541"/>
            <p:cNvSpPr/>
            <p:nvPr/>
          </p:nvSpPr>
          <p:spPr>
            <a:xfrm>
              <a:off x="4948200" y="4172040"/>
              <a:ext cx="197640" cy="110880"/>
            </a:xfrm>
            <a:custGeom>
              <a:avLst/>
              <a:gdLst/>
              <a:ahLst/>
              <a:rect l="l" t="t" r="r" b="b"/>
              <a:pathLst>
                <a:path w="120000" h="12000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5440" bIns="55440" anchor="t">
              <a:noAutofit/>
            </a:bodyPr>
            <a:p>
              <a:endParaRPr b="0" lang="en-US" sz="4800" strike="noStrike" u="none">
                <a:solidFill>
                  <a:srgbClr val="39b54a"/>
                </a:solidFill>
                <a:effectLst/>
                <a:uFillTx/>
                <a:latin typeface="Lato"/>
                <a:ea typeface="Lato"/>
              </a:endParaRPr>
            </a:p>
          </p:txBody>
        </p:sp>
        <p:sp>
          <p:nvSpPr>
            <p:cNvPr id="9239" name="Shape 2542"/>
            <p:cNvSpPr/>
            <p:nvPr/>
          </p:nvSpPr>
          <p:spPr>
            <a:xfrm>
              <a:off x="5086080" y="4168440"/>
              <a:ext cx="71280" cy="74160"/>
            </a:xfrm>
            <a:custGeom>
              <a:avLst/>
              <a:gdLst/>
              <a:ahLst/>
              <a:rect l="l" t="t" r="r" b="b"/>
              <a:pathLst>
                <a:path w="120000" h="12000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7080" bIns="37080" anchor="t">
              <a:noAutofit/>
            </a:bodyPr>
            <a:p>
              <a:endParaRPr b="0" lang="en-US" sz="4800" strike="noStrike" u="none">
                <a:solidFill>
                  <a:srgbClr val="39b54a"/>
                </a:solidFill>
                <a:effectLst/>
                <a:uFillTx/>
                <a:latin typeface="Lato"/>
                <a:ea typeface="Lato"/>
              </a:endParaRPr>
            </a:p>
          </p:txBody>
        </p:sp>
        <p:sp>
          <p:nvSpPr>
            <p:cNvPr id="9240" name="Shape 2543"/>
            <p:cNvSpPr/>
            <p:nvPr/>
          </p:nvSpPr>
          <p:spPr>
            <a:xfrm>
              <a:off x="5115240" y="4208760"/>
              <a:ext cx="42120" cy="37440"/>
            </a:xfrm>
            <a:custGeom>
              <a:avLst/>
              <a:gdLst/>
              <a:ahLst/>
              <a:rect l="l" t="t" r="r" b="b"/>
              <a:pathLst>
                <a:path w="120000" h="12000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720" bIns="18720" anchor="t">
              <a:noAutofit/>
            </a:bodyPr>
            <a:p>
              <a:endParaRPr b="0" lang="en-US" sz="4800" strike="noStrike" u="none">
                <a:solidFill>
                  <a:srgbClr val="39b54a"/>
                </a:solidFill>
                <a:effectLst/>
                <a:uFillTx/>
                <a:latin typeface="Lato"/>
                <a:ea typeface="Lato"/>
              </a:endParaRPr>
            </a:p>
          </p:txBody>
        </p:sp>
        <p:sp>
          <p:nvSpPr>
            <p:cNvPr id="9241" name="Shape 2544"/>
            <p:cNvSpPr/>
            <p:nvPr/>
          </p:nvSpPr>
          <p:spPr>
            <a:xfrm>
              <a:off x="4986360" y="4268160"/>
              <a:ext cx="137520" cy="70560"/>
            </a:xfrm>
            <a:custGeom>
              <a:avLst/>
              <a:gdLst/>
              <a:ahLst/>
              <a:rect l="l" t="t" r="r" b="b"/>
              <a:pathLst>
                <a:path w="120000" h="12000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5280" bIns="35280" anchor="t">
              <a:noAutofit/>
            </a:bodyPr>
            <a:p>
              <a:endParaRPr b="0" lang="en-US" sz="4800" strike="noStrike" u="none">
                <a:solidFill>
                  <a:srgbClr val="39b54a"/>
                </a:solidFill>
                <a:effectLst/>
                <a:uFillTx/>
                <a:latin typeface="Lato"/>
                <a:ea typeface="Lato"/>
              </a:endParaRPr>
            </a:p>
          </p:txBody>
        </p:sp>
        <p:sp>
          <p:nvSpPr>
            <p:cNvPr id="9242" name="Shape 2545"/>
            <p:cNvSpPr/>
            <p:nvPr/>
          </p:nvSpPr>
          <p:spPr>
            <a:xfrm>
              <a:off x="4852800" y="4250520"/>
              <a:ext cx="77400" cy="55080"/>
            </a:xfrm>
            <a:custGeom>
              <a:avLst/>
              <a:gdLst/>
              <a:ahLst/>
              <a:rect l="l" t="t" r="r" b="b"/>
              <a:pathLst>
                <a:path w="120000" h="12000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7360" bIns="27360" anchor="t">
              <a:noAutofit/>
            </a:bodyPr>
            <a:p>
              <a:endParaRPr b="0" lang="en-US" sz="4800" strike="noStrike" u="none">
                <a:solidFill>
                  <a:srgbClr val="39b54a"/>
                </a:solidFill>
                <a:effectLst/>
                <a:uFillTx/>
                <a:latin typeface="Lato"/>
                <a:ea typeface="Lato"/>
              </a:endParaRPr>
            </a:p>
          </p:txBody>
        </p:sp>
        <p:sp>
          <p:nvSpPr>
            <p:cNvPr id="9243" name="Shape 2546"/>
            <p:cNvSpPr/>
            <p:nvPr/>
          </p:nvSpPr>
          <p:spPr>
            <a:xfrm>
              <a:off x="4908600" y="4223880"/>
              <a:ext cx="95040" cy="99360"/>
            </a:xfrm>
            <a:custGeom>
              <a:avLst/>
              <a:gdLst/>
              <a:ahLst/>
              <a:rect l="l" t="t" r="r" b="b"/>
              <a:pathLst>
                <a:path w="120000" h="12000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9680" bIns="49680" anchor="t">
              <a:noAutofit/>
            </a:bodyPr>
            <a:p>
              <a:endParaRPr b="0" lang="en-US" sz="4800" strike="noStrike" u="none">
                <a:solidFill>
                  <a:srgbClr val="39b54a"/>
                </a:solidFill>
                <a:effectLst/>
                <a:uFillTx/>
                <a:latin typeface="Lato"/>
                <a:ea typeface="Lato"/>
              </a:endParaRPr>
            </a:p>
          </p:txBody>
        </p:sp>
        <p:sp>
          <p:nvSpPr>
            <p:cNvPr id="9244" name="Shape 2547"/>
            <p:cNvSpPr/>
            <p:nvPr/>
          </p:nvSpPr>
          <p:spPr>
            <a:xfrm>
              <a:off x="4857480" y="4164480"/>
              <a:ext cx="150480" cy="70560"/>
            </a:xfrm>
            <a:custGeom>
              <a:avLst/>
              <a:gdLst/>
              <a:ahLst/>
              <a:rect l="l" t="t" r="r" b="b"/>
              <a:pathLst>
                <a:path w="120000" h="12000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5280" bIns="35280" anchor="t">
              <a:noAutofit/>
            </a:bodyPr>
            <a:p>
              <a:endParaRPr b="0" lang="en-US" sz="4800" strike="noStrike" u="none">
                <a:solidFill>
                  <a:srgbClr val="39b54a"/>
                </a:solidFill>
                <a:effectLst/>
                <a:uFillTx/>
                <a:latin typeface="Lato"/>
                <a:ea typeface="Lato"/>
              </a:endParaRPr>
            </a:p>
          </p:txBody>
        </p:sp>
        <p:sp>
          <p:nvSpPr>
            <p:cNvPr id="9245" name="Shape 2548"/>
            <p:cNvSpPr/>
            <p:nvPr/>
          </p:nvSpPr>
          <p:spPr>
            <a:xfrm>
              <a:off x="4943880" y="4323960"/>
              <a:ext cx="133200" cy="118440"/>
            </a:xfrm>
            <a:custGeom>
              <a:avLst/>
              <a:gdLst/>
              <a:ahLst/>
              <a:rect l="l" t="t" r="r" b="b"/>
              <a:pathLst>
                <a:path w="120000" h="12000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9040" bIns="59040" anchor="t">
              <a:noAutofit/>
            </a:bodyPr>
            <a:p>
              <a:endParaRPr b="0" lang="en-US" sz="4800" strike="noStrike" u="none">
                <a:solidFill>
                  <a:srgbClr val="39b54a"/>
                </a:solidFill>
                <a:effectLst/>
                <a:uFillTx/>
                <a:latin typeface="Lato"/>
                <a:ea typeface="Lato"/>
              </a:endParaRPr>
            </a:p>
          </p:txBody>
        </p:sp>
        <p:sp>
          <p:nvSpPr>
            <p:cNvPr id="9246" name="Shape 2549"/>
            <p:cNvSpPr/>
            <p:nvPr/>
          </p:nvSpPr>
          <p:spPr>
            <a:xfrm>
              <a:off x="5064120" y="4317480"/>
              <a:ext cx="64080" cy="36360"/>
            </a:xfrm>
            <a:custGeom>
              <a:avLst/>
              <a:gdLst/>
              <a:ahLst/>
              <a:rect l="l" t="t" r="r" b="b"/>
              <a:pathLst>
                <a:path w="120000" h="12000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247" name="Shape 2550"/>
            <p:cNvSpPr/>
            <p:nvPr/>
          </p:nvSpPr>
          <p:spPr>
            <a:xfrm>
              <a:off x="4926240" y="4305960"/>
              <a:ext cx="37800" cy="66600"/>
            </a:xfrm>
            <a:custGeom>
              <a:avLst/>
              <a:gdLst/>
              <a:ahLst/>
              <a:rect l="l" t="t" r="r" b="b"/>
              <a:pathLst>
                <a:path w="120000" h="12000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3120" bIns="33120" anchor="t">
              <a:noAutofit/>
            </a:bodyPr>
            <a:p>
              <a:endParaRPr b="0" lang="en-US" sz="4800" strike="noStrike" u="none">
                <a:solidFill>
                  <a:srgbClr val="39b54a"/>
                </a:solidFill>
                <a:effectLst/>
                <a:uFillTx/>
                <a:latin typeface="Lato"/>
                <a:ea typeface="Lato"/>
              </a:endParaRPr>
            </a:p>
          </p:txBody>
        </p:sp>
        <p:sp>
          <p:nvSpPr>
            <p:cNvPr id="9248" name="Shape 2551"/>
            <p:cNvSpPr/>
            <p:nvPr/>
          </p:nvSpPr>
          <p:spPr>
            <a:xfrm>
              <a:off x="4948200" y="4313880"/>
              <a:ext cx="55440" cy="32400"/>
            </a:xfrm>
            <a:custGeom>
              <a:avLst/>
              <a:gdLst/>
              <a:ahLst/>
              <a:rect l="l" t="t" r="r" b="b"/>
              <a:pathLst>
                <a:path w="120000" h="12000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200" bIns="16200" anchor="t">
              <a:noAutofit/>
            </a:bodyPr>
            <a:p>
              <a:endParaRPr b="0" lang="en-US" sz="4800" strike="noStrike" u="none">
                <a:solidFill>
                  <a:srgbClr val="39b54a"/>
                </a:solidFill>
                <a:effectLst/>
                <a:uFillTx/>
                <a:latin typeface="Lato"/>
                <a:ea typeface="Lato"/>
              </a:endParaRPr>
            </a:p>
          </p:txBody>
        </p:sp>
        <p:sp>
          <p:nvSpPr>
            <p:cNvPr id="9249" name="Shape 2552"/>
            <p:cNvSpPr/>
            <p:nvPr/>
          </p:nvSpPr>
          <p:spPr>
            <a:xfrm>
              <a:off x="5420160" y="4335120"/>
              <a:ext cx="81720" cy="59040"/>
            </a:xfrm>
            <a:custGeom>
              <a:avLst/>
              <a:gdLst/>
              <a:ahLst/>
              <a:rect l="l" t="t" r="r" b="b"/>
              <a:pathLst>
                <a:path w="120000" h="12000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9520" bIns="29520" anchor="t">
              <a:noAutofit/>
            </a:bodyPr>
            <a:p>
              <a:endParaRPr b="0" lang="en-US" sz="4800" strike="noStrike" u="none">
                <a:solidFill>
                  <a:srgbClr val="39b54a"/>
                </a:solidFill>
                <a:effectLst/>
                <a:uFillTx/>
                <a:latin typeface="Lato"/>
                <a:ea typeface="Lato"/>
              </a:endParaRPr>
            </a:p>
          </p:txBody>
        </p:sp>
        <p:sp>
          <p:nvSpPr>
            <p:cNvPr id="9250" name="Shape 2553"/>
            <p:cNvSpPr/>
            <p:nvPr/>
          </p:nvSpPr>
          <p:spPr>
            <a:xfrm>
              <a:off x="5451120" y="4365360"/>
              <a:ext cx="424800" cy="310320"/>
            </a:xfrm>
            <a:custGeom>
              <a:avLst/>
              <a:gdLst/>
              <a:ahLst/>
              <a:rect l="l" t="t" r="r" b="b"/>
              <a:pathLst>
                <a:path w="120000" h="12000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51" name="Shape 2554"/>
            <p:cNvSpPr/>
            <p:nvPr/>
          </p:nvSpPr>
          <p:spPr>
            <a:xfrm>
              <a:off x="5459760" y="4369320"/>
              <a:ext cx="33480" cy="21240"/>
            </a:xfrm>
            <a:custGeom>
              <a:avLst/>
              <a:gdLst/>
              <a:ahLst/>
              <a:rect l="l" t="t" r="r" b="b"/>
              <a:pathLst>
                <a:path w="120000" h="12000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0440" bIns="10440" anchor="t">
              <a:noAutofit/>
            </a:bodyPr>
            <a:p>
              <a:endParaRPr b="0" lang="en-US" sz="4800" strike="noStrike" u="none">
                <a:solidFill>
                  <a:srgbClr val="39b54a"/>
                </a:solidFill>
                <a:effectLst/>
                <a:uFillTx/>
                <a:latin typeface="Lato"/>
                <a:ea typeface="Lato"/>
              </a:endParaRPr>
            </a:p>
          </p:txBody>
        </p:sp>
        <p:sp>
          <p:nvSpPr>
            <p:cNvPr id="9252" name="Shape 2555"/>
            <p:cNvSpPr/>
            <p:nvPr/>
          </p:nvSpPr>
          <p:spPr>
            <a:xfrm>
              <a:off x="5360040" y="4279680"/>
              <a:ext cx="150480" cy="66600"/>
            </a:xfrm>
            <a:custGeom>
              <a:avLst/>
              <a:gdLst/>
              <a:ahLst/>
              <a:rect l="l" t="t" r="r" b="b"/>
              <a:pathLst>
                <a:path w="120000" h="12000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3120" bIns="33120" anchor="t">
              <a:noAutofit/>
            </a:bodyPr>
            <a:p>
              <a:endParaRPr b="0" lang="en-US" sz="4800" strike="noStrike" u="none">
                <a:solidFill>
                  <a:srgbClr val="39b54a"/>
                </a:solidFill>
                <a:effectLst/>
                <a:uFillTx/>
                <a:latin typeface="Lato"/>
                <a:ea typeface="Lato"/>
              </a:endParaRPr>
            </a:p>
          </p:txBody>
        </p:sp>
        <p:sp>
          <p:nvSpPr>
            <p:cNvPr id="9253" name="Shape 2556"/>
            <p:cNvSpPr/>
            <p:nvPr/>
          </p:nvSpPr>
          <p:spPr>
            <a:xfrm>
              <a:off x="5464080" y="4323960"/>
              <a:ext cx="115560" cy="78120"/>
            </a:xfrm>
            <a:custGeom>
              <a:avLst/>
              <a:gdLst/>
              <a:ahLst/>
              <a:rect l="l" t="t" r="r" b="b"/>
              <a:pathLst>
                <a:path w="120000" h="12000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8880" bIns="38880" anchor="t">
              <a:noAutofit/>
            </a:bodyPr>
            <a:p>
              <a:endParaRPr b="0" lang="en-US" sz="4800" strike="noStrike" u="none">
                <a:solidFill>
                  <a:srgbClr val="39b54a"/>
                </a:solidFill>
                <a:effectLst/>
                <a:uFillTx/>
                <a:latin typeface="Lato"/>
                <a:ea typeface="Lato"/>
              </a:endParaRPr>
            </a:p>
          </p:txBody>
        </p:sp>
        <p:sp>
          <p:nvSpPr>
            <p:cNvPr id="9254" name="Shape 2557"/>
            <p:cNvSpPr/>
            <p:nvPr/>
          </p:nvSpPr>
          <p:spPr>
            <a:xfrm>
              <a:off x="5502240" y="4568760"/>
              <a:ext cx="37800" cy="37440"/>
            </a:xfrm>
            <a:custGeom>
              <a:avLst/>
              <a:gdLst/>
              <a:ahLst/>
              <a:rect l="l" t="t" r="r" b="b"/>
              <a:pathLst>
                <a:path w="120000" h="12000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720" bIns="18720" anchor="t">
              <a:noAutofit/>
            </a:bodyPr>
            <a:p>
              <a:endParaRPr b="0" lang="en-US" sz="4800" strike="noStrike" u="none">
                <a:solidFill>
                  <a:srgbClr val="39b54a"/>
                </a:solidFill>
                <a:effectLst/>
                <a:uFillTx/>
                <a:latin typeface="Lato"/>
                <a:ea typeface="Lato"/>
              </a:endParaRPr>
            </a:p>
          </p:txBody>
        </p:sp>
        <p:sp>
          <p:nvSpPr>
            <p:cNvPr id="9255" name="Shape 2558"/>
            <p:cNvSpPr/>
            <p:nvPr/>
          </p:nvSpPr>
          <p:spPr>
            <a:xfrm>
              <a:off x="5261760" y="4428720"/>
              <a:ext cx="149040" cy="99360"/>
            </a:xfrm>
            <a:custGeom>
              <a:avLst/>
              <a:gdLst/>
              <a:ahLst/>
              <a:rect l="l" t="t" r="r" b="b"/>
              <a:pathLst>
                <a:path w="120000" h="12000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9680" bIns="49680" anchor="t">
              <a:noAutofit/>
            </a:bodyPr>
            <a:p>
              <a:endParaRPr b="0" lang="en-US" sz="4800" strike="noStrike" u="none">
                <a:solidFill>
                  <a:srgbClr val="39b54a"/>
                </a:solidFill>
                <a:effectLst/>
                <a:uFillTx/>
                <a:latin typeface="Lato"/>
                <a:ea typeface="Lato"/>
              </a:endParaRPr>
            </a:p>
          </p:txBody>
        </p:sp>
        <p:sp>
          <p:nvSpPr>
            <p:cNvPr id="9256" name="Shape 2559"/>
            <p:cNvSpPr/>
            <p:nvPr/>
          </p:nvSpPr>
          <p:spPr>
            <a:xfrm>
              <a:off x="5330880" y="4421160"/>
              <a:ext cx="213480" cy="173880"/>
            </a:xfrm>
            <a:custGeom>
              <a:avLst/>
              <a:gdLst/>
              <a:ahLst/>
              <a:rect l="l" t="t" r="r" b="b"/>
              <a:pathLst>
                <a:path w="120000" h="12000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57" name="Shape 2560"/>
            <p:cNvSpPr/>
            <p:nvPr/>
          </p:nvSpPr>
          <p:spPr>
            <a:xfrm>
              <a:off x="5059800" y="4320000"/>
              <a:ext cx="407160" cy="133560"/>
            </a:xfrm>
            <a:custGeom>
              <a:avLst/>
              <a:gdLst/>
              <a:ahLst/>
              <a:rect l="l" t="t" r="r" b="b"/>
              <a:pathLst>
                <a:path w="120000" h="12000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58" name="Shape 2561"/>
            <p:cNvSpPr/>
            <p:nvPr/>
          </p:nvSpPr>
          <p:spPr>
            <a:xfrm>
              <a:off x="5244480" y="4532400"/>
              <a:ext cx="451080" cy="311760"/>
            </a:xfrm>
            <a:custGeom>
              <a:avLst/>
              <a:gdLst/>
              <a:ahLst/>
              <a:rect l="l" t="t" r="r" b="b"/>
              <a:pathLst>
                <a:path w="120000" h="12000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59" name="Shape 2562"/>
            <p:cNvSpPr/>
            <p:nvPr/>
          </p:nvSpPr>
          <p:spPr>
            <a:xfrm>
              <a:off x="5253120" y="4509360"/>
              <a:ext cx="88920" cy="81720"/>
            </a:xfrm>
            <a:custGeom>
              <a:avLst/>
              <a:gdLst/>
              <a:ahLst/>
              <a:rect l="l" t="t" r="r" b="b"/>
              <a:pathLst>
                <a:path w="120000" h="12000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0680" bIns="40680" anchor="t">
              <a:noAutofit/>
            </a:bodyPr>
            <a:p>
              <a:endParaRPr b="0" lang="en-US" sz="4800" strike="noStrike" u="none">
                <a:solidFill>
                  <a:srgbClr val="39b54a"/>
                </a:solidFill>
                <a:effectLst/>
                <a:uFillTx/>
                <a:latin typeface="Lato"/>
                <a:ea typeface="Lato"/>
              </a:endParaRPr>
            </a:p>
          </p:txBody>
        </p:sp>
        <p:sp>
          <p:nvSpPr>
            <p:cNvPr id="9260" name="Shape 2563"/>
            <p:cNvSpPr/>
            <p:nvPr/>
          </p:nvSpPr>
          <p:spPr>
            <a:xfrm>
              <a:off x="5257440" y="4480560"/>
              <a:ext cx="33480" cy="32400"/>
            </a:xfrm>
            <a:custGeom>
              <a:avLst/>
              <a:gdLst/>
              <a:ahLst/>
              <a:rect l="l" t="t" r="r" b="b"/>
              <a:pathLst>
                <a:path w="120000" h="12000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200" bIns="16200" anchor="t">
              <a:noAutofit/>
            </a:bodyPr>
            <a:p>
              <a:endParaRPr b="0" lang="en-US" sz="4800" strike="noStrike" u="none">
                <a:solidFill>
                  <a:srgbClr val="39b54a"/>
                </a:solidFill>
                <a:effectLst/>
                <a:uFillTx/>
                <a:latin typeface="Lato"/>
                <a:ea typeface="Lato"/>
              </a:endParaRPr>
            </a:p>
          </p:txBody>
        </p:sp>
        <p:sp>
          <p:nvSpPr>
            <p:cNvPr id="9261" name="Shape 2564"/>
            <p:cNvSpPr/>
            <p:nvPr/>
          </p:nvSpPr>
          <p:spPr>
            <a:xfrm>
              <a:off x="5253120" y="4524840"/>
              <a:ext cx="12960" cy="26280"/>
            </a:xfrm>
            <a:custGeom>
              <a:avLst/>
              <a:gdLst/>
              <a:ahLst/>
              <a:rect l="l" t="t" r="r" b="b"/>
              <a:pathLst>
                <a:path w="120000" h="12000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262" name="Shape 2565"/>
            <p:cNvSpPr/>
            <p:nvPr/>
          </p:nvSpPr>
          <p:spPr>
            <a:xfrm>
              <a:off x="5235480" y="4509360"/>
              <a:ext cx="34920" cy="96840"/>
            </a:xfrm>
            <a:custGeom>
              <a:avLst/>
              <a:gdLst/>
              <a:ahLst/>
              <a:rect l="l" t="t" r="r" b="b"/>
              <a:pathLst>
                <a:path w="120000" h="12000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8240" bIns="48240" anchor="t">
              <a:noAutofit/>
            </a:bodyPr>
            <a:p>
              <a:endParaRPr b="0" lang="en-US" sz="4800" strike="noStrike" u="none">
                <a:solidFill>
                  <a:srgbClr val="39b54a"/>
                </a:solidFill>
                <a:effectLst/>
                <a:uFillTx/>
                <a:latin typeface="Lato"/>
                <a:ea typeface="Lato"/>
              </a:endParaRPr>
            </a:p>
          </p:txBody>
        </p:sp>
        <p:sp>
          <p:nvSpPr>
            <p:cNvPr id="9263" name="Shape 2566"/>
            <p:cNvSpPr/>
            <p:nvPr/>
          </p:nvSpPr>
          <p:spPr>
            <a:xfrm>
              <a:off x="5591520" y="4654800"/>
              <a:ext cx="21600" cy="28800"/>
            </a:xfrm>
            <a:custGeom>
              <a:avLst/>
              <a:gdLst/>
              <a:ahLst/>
              <a:rect l="l" t="t" r="r" b="b"/>
              <a:pathLst>
                <a:path w="120000" h="12000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400" bIns="14400" anchor="t">
              <a:noAutofit/>
            </a:bodyPr>
            <a:p>
              <a:endParaRPr b="0" lang="en-US" sz="4800" strike="noStrike" u="none">
                <a:solidFill>
                  <a:srgbClr val="39b54a"/>
                </a:solidFill>
                <a:effectLst/>
                <a:uFillTx/>
                <a:latin typeface="Lato"/>
                <a:ea typeface="Lato"/>
              </a:endParaRPr>
            </a:p>
          </p:txBody>
        </p:sp>
        <p:sp>
          <p:nvSpPr>
            <p:cNvPr id="9264" name="Shape 2567"/>
            <p:cNvSpPr/>
            <p:nvPr/>
          </p:nvSpPr>
          <p:spPr>
            <a:xfrm>
              <a:off x="5415840" y="4792680"/>
              <a:ext cx="228240" cy="124560"/>
            </a:xfrm>
            <a:custGeom>
              <a:avLst/>
              <a:gdLst/>
              <a:ahLst/>
              <a:rect l="l" t="t" r="r" b="b"/>
              <a:pathLst>
                <a:path w="120000" h="12000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65" name="Shape 2568"/>
            <p:cNvSpPr/>
            <p:nvPr/>
          </p:nvSpPr>
          <p:spPr>
            <a:xfrm>
              <a:off x="5618160" y="4654800"/>
              <a:ext cx="175680" cy="181440"/>
            </a:xfrm>
            <a:custGeom>
              <a:avLst/>
              <a:gdLst/>
              <a:ahLst/>
              <a:rect l="l" t="t" r="r" b="b"/>
              <a:pathLst>
                <a:path w="120000" h="12000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66" name="Shape 2569"/>
            <p:cNvSpPr/>
            <p:nvPr/>
          </p:nvSpPr>
          <p:spPr>
            <a:xfrm>
              <a:off x="5991840" y="4298400"/>
              <a:ext cx="235800" cy="88200"/>
            </a:xfrm>
            <a:custGeom>
              <a:avLst/>
              <a:gdLst/>
              <a:ahLst/>
              <a:rect l="l" t="t" r="r" b="b"/>
              <a:pathLst>
                <a:path w="120000" h="12000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3920" bIns="43920" anchor="t">
              <a:noAutofit/>
            </a:bodyPr>
            <a:p>
              <a:endParaRPr b="0" lang="en-US" sz="4800" strike="noStrike" u="none">
                <a:solidFill>
                  <a:srgbClr val="39b54a"/>
                </a:solidFill>
                <a:effectLst/>
                <a:uFillTx/>
                <a:latin typeface="Lato"/>
                <a:ea typeface="Lato"/>
              </a:endParaRPr>
            </a:p>
          </p:txBody>
        </p:sp>
        <p:sp>
          <p:nvSpPr>
            <p:cNvPr id="9267" name="Shape 2570"/>
            <p:cNvSpPr/>
            <p:nvPr/>
          </p:nvSpPr>
          <p:spPr>
            <a:xfrm>
              <a:off x="5704560" y="4242960"/>
              <a:ext cx="382320" cy="192960"/>
            </a:xfrm>
            <a:custGeom>
              <a:avLst/>
              <a:gdLst/>
              <a:ahLst/>
              <a:rect l="l" t="t" r="r" b="b"/>
              <a:pathLst>
                <a:path w="120000" h="12000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68" name="Shape 2571"/>
            <p:cNvSpPr/>
            <p:nvPr/>
          </p:nvSpPr>
          <p:spPr>
            <a:xfrm>
              <a:off x="5820480" y="4457880"/>
              <a:ext cx="360" cy="3600"/>
            </a:xfrm>
            <a:custGeom>
              <a:avLst/>
              <a:gdLst/>
              <a:ahLst/>
              <a:rect l="l" t="t" r="r" b="b"/>
              <a:pathLst>
                <a:path w="120000" h="120000">
                  <a:moveTo>
                    <a:pt x="0" y="120000"/>
                  </a:moveTo>
                  <a:cubicBezTo>
                    <a:pt x="0" y="0"/>
                    <a:pt x="0" y="0"/>
                    <a:pt x="0" y="0"/>
                  </a:cubicBezTo>
                  <a:cubicBezTo>
                    <a:pt x="0" y="0"/>
                    <a:pt x="0" y="0"/>
                    <a:pt x="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269" name="Shape 2572"/>
            <p:cNvSpPr/>
            <p:nvPr/>
          </p:nvSpPr>
          <p:spPr>
            <a:xfrm>
              <a:off x="5622480" y="4309920"/>
              <a:ext cx="313200" cy="158760"/>
            </a:xfrm>
            <a:custGeom>
              <a:avLst/>
              <a:gdLst/>
              <a:ahLst/>
              <a:rect l="l" t="t" r="r" b="b"/>
              <a:pathLst>
                <a:path w="120000" h="12000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70" name="Shape 2573"/>
            <p:cNvSpPr/>
            <p:nvPr/>
          </p:nvSpPr>
          <p:spPr>
            <a:xfrm>
              <a:off x="5953680" y="4346640"/>
              <a:ext cx="171000" cy="99360"/>
            </a:xfrm>
            <a:custGeom>
              <a:avLst/>
              <a:gdLst/>
              <a:ahLst/>
              <a:rect l="l" t="t" r="r" b="b"/>
              <a:pathLst>
                <a:path w="120000" h="12000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9680" bIns="49680" anchor="t">
              <a:noAutofit/>
            </a:bodyPr>
            <a:p>
              <a:endParaRPr b="0" lang="en-US" sz="4800" strike="noStrike" u="none">
                <a:solidFill>
                  <a:srgbClr val="39b54a"/>
                </a:solidFill>
                <a:effectLst/>
                <a:uFillTx/>
                <a:latin typeface="Lato"/>
                <a:ea typeface="Lato"/>
              </a:endParaRPr>
            </a:p>
          </p:txBody>
        </p:sp>
        <p:sp>
          <p:nvSpPr>
            <p:cNvPr id="9271" name="Shape 2574"/>
            <p:cNvSpPr/>
            <p:nvPr/>
          </p:nvSpPr>
          <p:spPr>
            <a:xfrm>
              <a:off x="5815800" y="4432320"/>
              <a:ext cx="355680" cy="273960"/>
            </a:xfrm>
            <a:custGeom>
              <a:avLst/>
              <a:gdLst/>
              <a:ahLst/>
              <a:rect l="l" t="t" r="r" b="b"/>
              <a:pathLst>
                <a:path w="120000" h="12000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72" name="Shape 2575"/>
            <p:cNvSpPr/>
            <p:nvPr/>
          </p:nvSpPr>
          <p:spPr>
            <a:xfrm>
              <a:off x="5798520" y="4398480"/>
              <a:ext cx="322200" cy="196560"/>
            </a:xfrm>
            <a:custGeom>
              <a:avLst/>
              <a:gdLst/>
              <a:ahLst/>
              <a:rect l="l" t="t" r="r" b="b"/>
              <a:pathLst>
                <a:path w="120000" h="12000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73" name="Shape 2576"/>
            <p:cNvSpPr/>
            <p:nvPr/>
          </p:nvSpPr>
          <p:spPr>
            <a:xfrm>
              <a:off x="5769000" y="4239000"/>
              <a:ext cx="11520" cy="14760"/>
            </a:xfrm>
            <a:custGeom>
              <a:avLst/>
              <a:gdLst/>
              <a:ahLst/>
              <a:rect l="l" t="t" r="r" b="b"/>
              <a:pathLst>
                <a:path w="120000" h="12000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274" name="Shape 2577"/>
            <p:cNvSpPr/>
            <p:nvPr/>
          </p:nvSpPr>
          <p:spPr>
            <a:xfrm>
              <a:off x="5497920" y="4005360"/>
              <a:ext cx="871560" cy="359640"/>
            </a:xfrm>
            <a:custGeom>
              <a:avLst/>
              <a:gdLst/>
              <a:ahLst/>
              <a:rect l="l" t="t" r="r" b="b"/>
              <a:pathLst>
                <a:path w="120000" h="12000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75" name="Shape 2578"/>
            <p:cNvSpPr/>
            <p:nvPr/>
          </p:nvSpPr>
          <p:spPr>
            <a:xfrm>
              <a:off x="5969880" y="4453920"/>
              <a:ext cx="601920" cy="552960"/>
            </a:xfrm>
            <a:custGeom>
              <a:avLst/>
              <a:gdLst/>
              <a:ahLst/>
              <a:rect l="l" t="t" r="r" b="b"/>
              <a:pathLst>
                <a:path w="120000" h="12000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76" name="Shape 2579"/>
            <p:cNvSpPr/>
            <p:nvPr/>
          </p:nvSpPr>
          <p:spPr>
            <a:xfrm>
              <a:off x="6465240" y="4606920"/>
              <a:ext cx="175680" cy="363600"/>
            </a:xfrm>
            <a:custGeom>
              <a:avLst/>
              <a:gdLst/>
              <a:ahLst/>
              <a:rect l="l" t="t" r="r" b="b"/>
              <a:pathLst>
                <a:path w="120000" h="12000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77" name="Shape 2580"/>
            <p:cNvSpPr/>
            <p:nvPr/>
          </p:nvSpPr>
          <p:spPr>
            <a:xfrm>
              <a:off x="6383160" y="4651200"/>
              <a:ext cx="97920" cy="103320"/>
            </a:xfrm>
            <a:custGeom>
              <a:avLst/>
              <a:gdLst/>
              <a:ahLst/>
              <a:rect l="l" t="t" r="r" b="b"/>
              <a:pathLst>
                <a:path w="120000" h="12000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1480" bIns="51480" anchor="t">
              <a:noAutofit/>
            </a:bodyPr>
            <a:p>
              <a:endParaRPr b="0" lang="en-US" sz="4800" strike="noStrike" u="none">
                <a:solidFill>
                  <a:srgbClr val="39b54a"/>
                </a:solidFill>
                <a:effectLst/>
                <a:uFillTx/>
                <a:latin typeface="Lato"/>
                <a:ea typeface="Lato"/>
              </a:endParaRPr>
            </a:p>
          </p:txBody>
        </p:sp>
        <p:sp>
          <p:nvSpPr>
            <p:cNvPr id="9278" name="Shape 2581"/>
            <p:cNvSpPr/>
            <p:nvPr/>
          </p:nvSpPr>
          <p:spPr>
            <a:xfrm>
              <a:off x="6567840" y="4766040"/>
              <a:ext cx="180000" cy="285120"/>
            </a:xfrm>
            <a:custGeom>
              <a:avLst/>
              <a:gdLst/>
              <a:ahLst/>
              <a:rect l="l" t="t" r="r" b="b"/>
              <a:pathLst>
                <a:path w="120000" h="12000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79" name="Shape 2582"/>
            <p:cNvSpPr/>
            <p:nvPr/>
          </p:nvSpPr>
          <p:spPr>
            <a:xfrm>
              <a:off x="6666120" y="4706640"/>
              <a:ext cx="163800" cy="289080"/>
            </a:xfrm>
            <a:custGeom>
              <a:avLst/>
              <a:gdLst/>
              <a:ahLst/>
              <a:rect l="l" t="t" r="r" b="b"/>
              <a:pathLst>
                <a:path w="120000" h="12000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80" name="Shape 2583"/>
            <p:cNvSpPr/>
            <p:nvPr/>
          </p:nvSpPr>
          <p:spPr>
            <a:xfrm>
              <a:off x="6627960" y="4729320"/>
              <a:ext cx="158040" cy="166320"/>
            </a:xfrm>
            <a:custGeom>
              <a:avLst/>
              <a:gdLst/>
              <a:ahLst/>
              <a:rect l="l" t="t" r="r" b="b"/>
              <a:pathLst>
                <a:path w="120000" h="12000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81" name="Shape 2584"/>
            <p:cNvSpPr/>
            <p:nvPr/>
          </p:nvSpPr>
          <p:spPr>
            <a:xfrm>
              <a:off x="7306560" y="5181480"/>
              <a:ext cx="192960" cy="141120"/>
            </a:xfrm>
            <a:custGeom>
              <a:avLst/>
              <a:gdLst/>
              <a:ahLst/>
              <a:rect l="l" t="t" r="r" b="b"/>
              <a:pathLst>
                <a:path w="120000" h="12000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82" name="Shape 2585"/>
            <p:cNvSpPr/>
            <p:nvPr/>
          </p:nvSpPr>
          <p:spPr>
            <a:xfrm>
              <a:off x="7495560" y="5204520"/>
              <a:ext cx="219600" cy="151200"/>
            </a:xfrm>
            <a:custGeom>
              <a:avLst/>
              <a:gdLst/>
              <a:ahLst/>
              <a:rect l="l" t="t" r="r" b="b"/>
              <a:pathLst>
                <a:path w="120000" h="12000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83" name="Shape 2586"/>
            <p:cNvSpPr/>
            <p:nvPr/>
          </p:nvSpPr>
          <p:spPr>
            <a:xfrm>
              <a:off x="6812640" y="5066640"/>
              <a:ext cx="219600" cy="166320"/>
            </a:xfrm>
            <a:custGeom>
              <a:avLst/>
              <a:gdLst/>
              <a:ahLst/>
              <a:rect l="l" t="t" r="r" b="b"/>
              <a:pathLst>
                <a:path w="120000" h="12000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84" name="Shape 2587"/>
            <p:cNvSpPr/>
            <p:nvPr/>
          </p:nvSpPr>
          <p:spPr>
            <a:xfrm>
              <a:off x="6825960" y="5022360"/>
              <a:ext cx="210600" cy="118440"/>
            </a:xfrm>
            <a:custGeom>
              <a:avLst/>
              <a:gdLst/>
              <a:ahLst/>
              <a:rect l="l" t="t" r="r" b="b"/>
              <a:pathLst>
                <a:path w="120000" h="12000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9040" bIns="59040" anchor="t">
              <a:noAutofit/>
            </a:bodyPr>
            <a:p>
              <a:endParaRPr b="0" lang="en-US" sz="4800" strike="noStrike" u="none">
                <a:solidFill>
                  <a:srgbClr val="39b54a"/>
                </a:solidFill>
                <a:effectLst/>
                <a:uFillTx/>
                <a:latin typeface="Lato"/>
                <a:ea typeface="Lato"/>
              </a:endParaRPr>
            </a:p>
          </p:txBody>
        </p:sp>
        <p:sp>
          <p:nvSpPr>
            <p:cNvPr id="9285" name="Shape 2588"/>
            <p:cNvSpPr/>
            <p:nvPr/>
          </p:nvSpPr>
          <p:spPr>
            <a:xfrm>
              <a:off x="6396480" y="4610520"/>
              <a:ext cx="73080" cy="36360"/>
            </a:xfrm>
            <a:custGeom>
              <a:avLst/>
              <a:gdLst/>
              <a:ahLst/>
              <a:rect l="l" t="t" r="r" b="b"/>
              <a:pathLst>
                <a:path w="120000" h="12000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286" name="Shape 2589"/>
            <p:cNvSpPr/>
            <p:nvPr/>
          </p:nvSpPr>
          <p:spPr>
            <a:xfrm>
              <a:off x="6227640" y="4568760"/>
              <a:ext cx="159480" cy="85680"/>
            </a:xfrm>
            <a:custGeom>
              <a:avLst/>
              <a:gdLst/>
              <a:ahLst/>
              <a:rect l="l" t="t" r="r" b="b"/>
              <a:pathLst>
                <a:path w="120000" h="12000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2840" bIns="42840" anchor="t">
              <a:noAutofit/>
            </a:bodyPr>
            <a:p>
              <a:endParaRPr b="0" lang="en-US" sz="4800" strike="noStrike" u="none">
                <a:solidFill>
                  <a:srgbClr val="39b54a"/>
                </a:solidFill>
                <a:effectLst/>
                <a:uFillTx/>
                <a:latin typeface="Lato"/>
                <a:ea typeface="Lato"/>
              </a:endParaRPr>
            </a:p>
          </p:txBody>
        </p:sp>
        <p:sp>
          <p:nvSpPr>
            <p:cNvPr id="9287" name="Shape 2590"/>
            <p:cNvSpPr/>
            <p:nvPr/>
          </p:nvSpPr>
          <p:spPr>
            <a:xfrm>
              <a:off x="6670440" y="4880880"/>
              <a:ext cx="119880" cy="85680"/>
            </a:xfrm>
            <a:custGeom>
              <a:avLst/>
              <a:gdLst/>
              <a:ahLst/>
              <a:rect l="l" t="t" r="r" b="b"/>
              <a:pathLst>
                <a:path w="120000" h="12000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2840" bIns="42840" anchor="t">
              <a:noAutofit/>
            </a:bodyPr>
            <a:p>
              <a:endParaRPr b="0" lang="en-US" sz="4800" strike="noStrike" u="none">
                <a:solidFill>
                  <a:srgbClr val="39b54a"/>
                </a:solidFill>
                <a:effectLst/>
                <a:uFillTx/>
                <a:latin typeface="Lato"/>
                <a:ea typeface="Lato"/>
              </a:endParaRPr>
            </a:p>
          </p:txBody>
        </p:sp>
        <p:sp>
          <p:nvSpPr>
            <p:cNvPr id="9288" name="Shape 2591"/>
            <p:cNvSpPr/>
            <p:nvPr/>
          </p:nvSpPr>
          <p:spPr>
            <a:xfrm>
              <a:off x="6623640" y="5032440"/>
              <a:ext cx="95040" cy="96840"/>
            </a:xfrm>
            <a:custGeom>
              <a:avLst/>
              <a:gdLst/>
              <a:ahLst/>
              <a:rect l="l" t="t" r="r" b="b"/>
              <a:pathLst>
                <a:path w="120000" h="12000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8240" bIns="48240" anchor="t">
              <a:noAutofit/>
            </a:bodyPr>
            <a:p>
              <a:endParaRPr b="0" lang="en-US" sz="4800" strike="noStrike" u="none">
                <a:solidFill>
                  <a:srgbClr val="39b54a"/>
                </a:solidFill>
                <a:effectLst/>
                <a:uFillTx/>
                <a:latin typeface="Lato"/>
                <a:ea typeface="Lato"/>
              </a:endParaRPr>
            </a:p>
          </p:txBody>
        </p:sp>
        <p:sp>
          <p:nvSpPr>
            <p:cNvPr id="9289" name="Shape 2592"/>
            <p:cNvSpPr/>
            <p:nvPr/>
          </p:nvSpPr>
          <p:spPr>
            <a:xfrm>
              <a:off x="6087240" y="4049640"/>
              <a:ext cx="1288080" cy="723600"/>
            </a:xfrm>
            <a:custGeom>
              <a:avLst/>
              <a:gdLst/>
              <a:ahLst/>
              <a:rect l="l" t="t" r="r" b="b"/>
              <a:pathLst>
                <a:path w="120000" h="12000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90" name="Shape 2593"/>
            <p:cNvSpPr/>
            <p:nvPr/>
          </p:nvSpPr>
          <p:spPr>
            <a:xfrm>
              <a:off x="6383160" y="4086360"/>
              <a:ext cx="673920" cy="252360"/>
            </a:xfrm>
            <a:custGeom>
              <a:avLst/>
              <a:gdLst/>
              <a:ahLst/>
              <a:rect l="l" t="t" r="r" b="b"/>
              <a:pathLst>
                <a:path w="120000" h="12000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91" name="Shape 2594"/>
            <p:cNvSpPr/>
            <p:nvPr/>
          </p:nvSpPr>
          <p:spPr>
            <a:xfrm>
              <a:off x="4759200" y="3601080"/>
              <a:ext cx="269280" cy="399960"/>
            </a:xfrm>
            <a:custGeom>
              <a:avLst/>
              <a:gdLst/>
              <a:ahLst/>
              <a:rect l="l" t="t" r="r" b="b"/>
              <a:pathLst>
                <a:path w="120000" h="12000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92" name="Shape 2595"/>
            <p:cNvSpPr/>
            <p:nvPr/>
          </p:nvSpPr>
          <p:spPr>
            <a:xfrm>
              <a:off x="4957200" y="3570840"/>
              <a:ext cx="231120" cy="311760"/>
            </a:xfrm>
            <a:custGeom>
              <a:avLst/>
              <a:gdLst/>
              <a:ahLst/>
              <a:rect l="l" t="t" r="r" b="b"/>
              <a:pathLst>
                <a:path w="120000" h="12000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93" name="Shape 2596"/>
            <p:cNvSpPr/>
            <p:nvPr/>
          </p:nvSpPr>
          <p:spPr>
            <a:xfrm>
              <a:off x="4625640" y="3534120"/>
              <a:ext cx="549360" cy="396360"/>
            </a:xfrm>
            <a:custGeom>
              <a:avLst/>
              <a:gdLst/>
              <a:ahLst/>
              <a:rect l="l" t="t" r="r" b="b"/>
              <a:pathLst>
                <a:path w="120000" h="12000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94" name="Shape 2597"/>
            <p:cNvSpPr/>
            <p:nvPr/>
          </p:nvSpPr>
          <p:spPr>
            <a:xfrm>
              <a:off x="5093280" y="3296880"/>
              <a:ext cx="3480840" cy="1045800"/>
            </a:xfrm>
            <a:custGeom>
              <a:avLst/>
              <a:gdLst/>
              <a:ahLst/>
              <a:rect l="l" t="t" r="r" b="b"/>
              <a:pathLst>
                <a:path w="120000" h="12000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295" name="Shape 2598"/>
            <p:cNvSpPr/>
            <p:nvPr/>
          </p:nvSpPr>
          <p:spPr>
            <a:xfrm>
              <a:off x="7508880" y="4034520"/>
              <a:ext cx="64080" cy="118440"/>
            </a:xfrm>
            <a:custGeom>
              <a:avLst/>
              <a:gdLst/>
              <a:ahLst/>
              <a:rect l="l" t="t" r="r" b="b"/>
              <a:pathLst>
                <a:path w="120000" h="12000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9040" bIns="59040" anchor="t">
              <a:noAutofit/>
            </a:bodyPr>
            <a:p>
              <a:endParaRPr b="0" lang="en-US" sz="4800" strike="noStrike" u="none">
                <a:solidFill>
                  <a:srgbClr val="39b54a"/>
                </a:solidFill>
                <a:effectLst/>
                <a:uFillTx/>
                <a:latin typeface="Lato"/>
                <a:ea typeface="Lato"/>
              </a:endParaRPr>
            </a:p>
          </p:txBody>
        </p:sp>
        <p:sp>
          <p:nvSpPr>
            <p:cNvPr id="9296" name="Shape 2599"/>
            <p:cNvSpPr/>
            <p:nvPr/>
          </p:nvSpPr>
          <p:spPr>
            <a:xfrm>
              <a:off x="7522200" y="4149360"/>
              <a:ext cx="64080" cy="85680"/>
            </a:xfrm>
            <a:custGeom>
              <a:avLst/>
              <a:gdLst/>
              <a:ahLst/>
              <a:rect l="l" t="t" r="r" b="b"/>
              <a:pathLst>
                <a:path w="120000" h="12000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2840" bIns="42840" anchor="t">
              <a:noAutofit/>
            </a:bodyPr>
            <a:p>
              <a:endParaRPr b="0" lang="en-US" sz="4800" strike="noStrike" u="none">
                <a:solidFill>
                  <a:srgbClr val="39b54a"/>
                </a:solidFill>
                <a:effectLst/>
                <a:uFillTx/>
                <a:latin typeface="Lato"/>
                <a:ea typeface="Lato"/>
              </a:endParaRPr>
            </a:p>
          </p:txBody>
        </p:sp>
        <p:sp>
          <p:nvSpPr>
            <p:cNvPr id="9297" name="Shape 2600"/>
            <p:cNvSpPr/>
            <p:nvPr/>
          </p:nvSpPr>
          <p:spPr>
            <a:xfrm>
              <a:off x="7182000" y="4402080"/>
              <a:ext cx="90360" cy="93240"/>
            </a:xfrm>
            <a:custGeom>
              <a:avLst/>
              <a:gdLst/>
              <a:ahLst/>
              <a:rect l="l" t="t" r="r" b="b"/>
              <a:pathLst>
                <a:path w="120000" h="12000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6440" bIns="46440" anchor="t">
              <a:noAutofit/>
            </a:bodyPr>
            <a:p>
              <a:endParaRPr b="0" lang="en-US" sz="4800" strike="noStrike" u="none">
                <a:solidFill>
                  <a:srgbClr val="39b54a"/>
                </a:solidFill>
                <a:effectLst/>
                <a:uFillTx/>
                <a:latin typeface="Lato"/>
                <a:ea typeface="Lato"/>
              </a:endParaRPr>
            </a:p>
          </p:txBody>
        </p:sp>
        <p:sp>
          <p:nvSpPr>
            <p:cNvPr id="9298" name="Shape 2601"/>
            <p:cNvSpPr/>
            <p:nvPr/>
          </p:nvSpPr>
          <p:spPr>
            <a:xfrm>
              <a:off x="7143840" y="4302360"/>
              <a:ext cx="137520" cy="114480"/>
            </a:xfrm>
            <a:custGeom>
              <a:avLst/>
              <a:gdLst/>
              <a:ahLst/>
              <a:rect l="l" t="t" r="r" b="b"/>
              <a:pathLst>
                <a:path w="120000" h="12000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7240" bIns="57240" anchor="t">
              <a:noAutofit/>
            </a:bodyPr>
            <a:p>
              <a:endParaRPr b="0" lang="en-US" sz="4800" strike="noStrike" u="none">
                <a:solidFill>
                  <a:srgbClr val="39b54a"/>
                </a:solidFill>
                <a:effectLst/>
                <a:uFillTx/>
                <a:latin typeface="Lato"/>
                <a:ea typeface="Lato"/>
              </a:endParaRPr>
            </a:p>
          </p:txBody>
        </p:sp>
        <p:sp>
          <p:nvSpPr>
            <p:cNvPr id="9299" name="Shape 2602"/>
            <p:cNvSpPr/>
            <p:nvPr/>
          </p:nvSpPr>
          <p:spPr>
            <a:xfrm>
              <a:off x="4294440" y="4009320"/>
              <a:ext cx="102240" cy="91800"/>
            </a:xfrm>
            <a:custGeom>
              <a:avLst/>
              <a:gdLst/>
              <a:ahLst/>
              <a:rect l="l" t="t" r="r" b="b"/>
              <a:pathLst>
                <a:path w="120000" h="12000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anchor="t">
              <a:noAutofit/>
            </a:bodyPr>
            <a:p>
              <a:endParaRPr b="0" lang="en-US" sz="4800" strike="noStrike" u="none">
                <a:solidFill>
                  <a:srgbClr val="39b54a"/>
                </a:solidFill>
                <a:effectLst/>
                <a:uFillTx/>
                <a:latin typeface="Lato"/>
                <a:ea typeface="Lato"/>
              </a:endParaRPr>
            </a:p>
          </p:txBody>
        </p:sp>
        <p:sp>
          <p:nvSpPr>
            <p:cNvPr id="9300" name="Shape 2603"/>
            <p:cNvSpPr/>
            <p:nvPr/>
          </p:nvSpPr>
          <p:spPr>
            <a:xfrm>
              <a:off x="4345920" y="4005360"/>
              <a:ext cx="68400" cy="36360"/>
            </a:xfrm>
            <a:custGeom>
              <a:avLst/>
              <a:gdLst/>
              <a:ahLst/>
              <a:rect l="l" t="t" r="r" b="b"/>
              <a:pathLst>
                <a:path w="120000" h="12000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301" name="Shape 2604"/>
            <p:cNvSpPr/>
            <p:nvPr/>
          </p:nvSpPr>
          <p:spPr>
            <a:xfrm>
              <a:off x="4321080" y="4283280"/>
              <a:ext cx="269280" cy="170280"/>
            </a:xfrm>
            <a:custGeom>
              <a:avLst/>
              <a:gdLst/>
              <a:ahLst/>
              <a:rect l="l" t="t" r="r" b="b"/>
              <a:pathLst>
                <a:path w="120000" h="12000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02" name="Shape 2605"/>
            <p:cNvSpPr/>
            <p:nvPr/>
          </p:nvSpPr>
          <p:spPr>
            <a:xfrm>
              <a:off x="4321080" y="4320000"/>
              <a:ext cx="68400" cy="111960"/>
            </a:xfrm>
            <a:custGeom>
              <a:avLst/>
              <a:gdLst/>
              <a:ahLst/>
              <a:rect l="l" t="t" r="r" b="b"/>
              <a:pathLst>
                <a:path w="120000" h="12000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5800" bIns="55800" anchor="t">
              <a:noAutofit/>
            </a:bodyPr>
            <a:p>
              <a:endParaRPr b="0" lang="en-US" sz="4800" strike="noStrike" u="none">
                <a:solidFill>
                  <a:srgbClr val="39b54a"/>
                </a:solidFill>
                <a:effectLst/>
                <a:uFillTx/>
                <a:latin typeface="Lato"/>
                <a:ea typeface="Lato"/>
              </a:endParaRPr>
            </a:p>
          </p:txBody>
        </p:sp>
        <p:sp>
          <p:nvSpPr>
            <p:cNvPr id="9303" name="Shape 2606"/>
            <p:cNvSpPr/>
            <p:nvPr/>
          </p:nvSpPr>
          <p:spPr>
            <a:xfrm>
              <a:off x="5150520" y="5337000"/>
              <a:ext cx="226800" cy="326880"/>
            </a:xfrm>
            <a:custGeom>
              <a:avLst/>
              <a:gdLst/>
              <a:ahLst/>
              <a:rect l="l" t="t" r="r" b="b"/>
              <a:pathLst>
                <a:path w="120000" h="12000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04" name="Shape 2607"/>
            <p:cNvSpPr/>
            <p:nvPr/>
          </p:nvSpPr>
          <p:spPr>
            <a:xfrm>
              <a:off x="5201640" y="5326920"/>
              <a:ext cx="68400" cy="140040"/>
            </a:xfrm>
            <a:custGeom>
              <a:avLst/>
              <a:gdLst/>
              <a:ahLst/>
              <a:rect l="l" t="t" r="r" b="b"/>
              <a:pathLst>
                <a:path w="120000" h="12000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05" name="Shape 2608"/>
            <p:cNvSpPr/>
            <p:nvPr/>
          </p:nvSpPr>
          <p:spPr>
            <a:xfrm>
              <a:off x="4968720" y="5300280"/>
              <a:ext cx="257760" cy="185400"/>
            </a:xfrm>
            <a:custGeom>
              <a:avLst/>
              <a:gdLst/>
              <a:ahLst/>
              <a:rect l="l" t="t" r="r" b="b"/>
              <a:pathLst>
                <a:path w="120000" h="12000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06" name="Shape 2609"/>
            <p:cNvSpPr/>
            <p:nvPr/>
          </p:nvSpPr>
          <p:spPr>
            <a:xfrm>
              <a:off x="4772520" y="5466960"/>
              <a:ext cx="273600" cy="233280"/>
            </a:xfrm>
            <a:custGeom>
              <a:avLst/>
              <a:gdLst/>
              <a:ahLst/>
              <a:rect l="l" t="t" r="r" b="b"/>
              <a:pathLst>
                <a:path w="120000" h="12000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07" name="Shape 2610"/>
            <p:cNvSpPr/>
            <p:nvPr/>
          </p:nvSpPr>
          <p:spPr>
            <a:xfrm>
              <a:off x="4779720" y="5047560"/>
              <a:ext cx="390960" cy="352080"/>
            </a:xfrm>
            <a:custGeom>
              <a:avLst/>
              <a:gdLst/>
              <a:ahLst/>
              <a:rect l="l" t="t" r="r" b="b"/>
              <a:pathLst>
                <a:path w="120000" h="12000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08" name="Shape 2611"/>
            <p:cNvSpPr/>
            <p:nvPr/>
          </p:nvSpPr>
          <p:spPr>
            <a:xfrm>
              <a:off x="4775400" y="5256000"/>
              <a:ext cx="241560" cy="233280"/>
            </a:xfrm>
            <a:custGeom>
              <a:avLst/>
              <a:gdLst/>
              <a:ahLst/>
              <a:rect l="l" t="t" r="r" b="b"/>
              <a:pathLst>
                <a:path w="120000" h="12000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09" name="Shape 2612"/>
            <p:cNvSpPr/>
            <p:nvPr/>
          </p:nvSpPr>
          <p:spPr>
            <a:xfrm>
              <a:off x="4930560" y="5478480"/>
              <a:ext cx="197640" cy="177840"/>
            </a:xfrm>
            <a:custGeom>
              <a:avLst/>
              <a:gdLst/>
              <a:ahLst/>
              <a:rect l="l" t="t" r="r" b="b"/>
              <a:pathLst>
                <a:path w="120000" h="12000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10" name="Shape 2613"/>
            <p:cNvSpPr/>
            <p:nvPr/>
          </p:nvSpPr>
          <p:spPr>
            <a:xfrm>
              <a:off x="5037480" y="5441760"/>
              <a:ext cx="168120" cy="128520"/>
            </a:xfrm>
            <a:custGeom>
              <a:avLst/>
              <a:gdLst/>
              <a:ahLst/>
              <a:rect l="l" t="t" r="r" b="b"/>
              <a:pathLst>
                <a:path w="120000" h="12000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11" name="Shape 2614"/>
            <p:cNvSpPr/>
            <p:nvPr/>
          </p:nvSpPr>
          <p:spPr>
            <a:xfrm>
              <a:off x="5150520" y="5634000"/>
              <a:ext cx="42120" cy="41400"/>
            </a:xfrm>
            <a:custGeom>
              <a:avLst/>
              <a:gdLst/>
              <a:ahLst/>
              <a:rect l="l" t="t" r="r" b="b"/>
              <a:pathLst>
                <a:path w="120000" h="12000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0520" bIns="20520" anchor="t">
              <a:noAutofit/>
            </a:bodyPr>
            <a:p>
              <a:endParaRPr b="0" lang="en-US" sz="4800" strike="noStrike" u="none">
                <a:solidFill>
                  <a:srgbClr val="39b54a"/>
                </a:solidFill>
                <a:effectLst/>
                <a:uFillTx/>
                <a:latin typeface="Lato"/>
                <a:ea typeface="Lato"/>
              </a:endParaRPr>
            </a:p>
          </p:txBody>
        </p:sp>
        <p:sp>
          <p:nvSpPr>
            <p:cNvPr id="9312" name="Shape 2615"/>
            <p:cNvSpPr/>
            <p:nvPr/>
          </p:nvSpPr>
          <p:spPr>
            <a:xfrm>
              <a:off x="4861800" y="5567040"/>
              <a:ext cx="339840" cy="255960"/>
            </a:xfrm>
            <a:custGeom>
              <a:avLst/>
              <a:gdLst/>
              <a:ahLst/>
              <a:rect l="l" t="t" r="r" b="b"/>
              <a:pathLst>
                <a:path w="120000" h="12000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13" name="Shape 2616"/>
            <p:cNvSpPr/>
            <p:nvPr/>
          </p:nvSpPr>
          <p:spPr>
            <a:xfrm>
              <a:off x="5081760" y="5689440"/>
              <a:ext cx="55440" cy="48960"/>
            </a:xfrm>
            <a:custGeom>
              <a:avLst/>
              <a:gdLst/>
              <a:ahLst/>
              <a:rect l="l" t="t" r="r" b="b"/>
              <a:pathLst>
                <a:path w="120000" h="12000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4480" bIns="24480" anchor="t">
              <a:noAutofit/>
            </a:bodyPr>
            <a:p>
              <a:endParaRPr b="0" lang="en-US" sz="4800" strike="noStrike" u="none">
                <a:solidFill>
                  <a:srgbClr val="39b54a"/>
                </a:solidFill>
                <a:effectLst/>
                <a:uFillTx/>
                <a:latin typeface="Lato"/>
                <a:ea typeface="Lato"/>
              </a:endParaRPr>
            </a:p>
          </p:txBody>
        </p:sp>
        <p:sp>
          <p:nvSpPr>
            <p:cNvPr id="9314" name="Shape 2617"/>
            <p:cNvSpPr/>
            <p:nvPr/>
          </p:nvSpPr>
          <p:spPr>
            <a:xfrm>
              <a:off x="4779720" y="5229720"/>
              <a:ext cx="21600" cy="29880"/>
            </a:xfrm>
            <a:custGeom>
              <a:avLst/>
              <a:gdLst/>
              <a:ahLst/>
              <a:rect l="l" t="t" r="r" b="b"/>
              <a:pathLst>
                <a:path w="120000" h="12000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4760" bIns="14760" anchor="t">
              <a:noAutofit/>
            </a:bodyPr>
            <a:p>
              <a:endParaRPr b="0" lang="en-US" sz="4800" strike="noStrike" u="none">
                <a:solidFill>
                  <a:srgbClr val="39b54a"/>
                </a:solidFill>
                <a:effectLst/>
                <a:uFillTx/>
                <a:latin typeface="Lato"/>
                <a:ea typeface="Lato"/>
              </a:endParaRPr>
            </a:p>
          </p:txBody>
        </p:sp>
        <p:sp>
          <p:nvSpPr>
            <p:cNvPr id="9315" name="Shape 2618"/>
            <p:cNvSpPr/>
            <p:nvPr/>
          </p:nvSpPr>
          <p:spPr>
            <a:xfrm>
              <a:off x="4759200" y="5078160"/>
              <a:ext cx="149040" cy="166320"/>
            </a:xfrm>
            <a:custGeom>
              <a:avLst/>
              <a:gdLst/>
              <a:ahLst/>
              <a:rect l="l" t="t" r="r" b="b"/>
              <a:pathLst>
                <a:path w="120000" h="12000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16" name="Shape 2619"/>
            <p:cNvSpPr/>
            <p:nvPr/>
          </p:nvSpPr>
          <p:spPr>
            <a:xfrm>
              <a:off x="4823640" y="4944240"/>
              <a:ext cx="273600" cy="166320"/>
            </a:xfrm>
            <a:custGeom>
              <a:avLst/>
              <a:gdLst/>
              <a:ahLst/>
              <a:rect l="l" t="t" r="r" b="b"/>
              <a:pathLst>
                <a:path w="120000" h="12000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17" name="Shape 2620"/>
            <p:cNvSpPr/>
            <p:nvPr/>
          </p:nvSpPr>
          <p:spPr>
            <a:xfrm>
              <a:off x="4518720" y="4706640"/>
              <a:ext cx="502200" cy="304200"/>
            </a:xfrm>
            <a:custGeom>
              <a:avLst/>
              <a:gdLst/>
              <a:ahLst/>
              <a:rect l="l" t="t" r="r" b="b"/>
              <a:pathLst>
                <a:path w="120000" h="12000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18" name="Shape 2621"/>
            <p:cNvSpPr/>
            <p:nvPr/>
          </p:nvSpPr>
          <p:spPr>
            <a:xfrm>
              <a:off x="4973040" y="4714200"/>
              <a:ext cx="352800" cy="374760"/>
            </a:xfrm>
            <a:custGeom>
              <a:avLst/>
              <a:gdLst/>
              <a:ahLst/>
              <a:rect l="l" t="t" r="r" b="b"/>
              <a:pathLst>
                <a:path w="120000" h="12000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19" name="Shape 2622"/>
            <p:cNvSpPr/>
            <p:nvPr/>
          </p:nvSpPr>
          <p:spPr>
            <a:xfrm>
              <a:off x="5282280" y="4810320"/>
              <a:ext cx="137520" cy="106920"/>
            </a:xfrm>
            <a:custGeom>
              <a:avLst/>
              <a:gdLst/>
              <a:ahLst/>
              <a:rect l="l" t="t" r="r" b="b"/>
              <a:pathLst>
                <a:path w="120000" h="12000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3280" bIns="53280" anchor="t">
              <a:noAutofit/>
            </a:bodyPr>
            <a:p>
              <a:endParaRPr b="0" lang="en-US" sz="4800" strike="noStrike" u="none">
                <a:solidFill>
                  <a:srgbClr val="39b54a"/>
                </a:solidFill>
                <a:effectLst/>
                <a:uFillTx/>
                <a:latin typeface="Lato"/>
                <a:ea typeface="Lato"/>
              </a:endParaRPr>
            </a:p>
          </p:txBody>
        </p:sp>
        <p:sp>
          <p:nvSpPr>
            <p:cNvPr id="9320" name="Shape 2623"/>
            <p:cNvSpPr/>
            <p:nvPr/>
          </p:nvSpPr>
          <p:spPr>
            <a:xfrm>
              <a:off x="5210640" y="4862160"/>
              <a:ext cx="317520" cy="227160"/>
            </a:xfrm>
            <a:custGeom>
              <a:avLst/>
              <a:gdLst/>
              <a:ahLst/>
              <a:rect l="l" t="t" r="r" b="b"/>
              <a:pathLst>
                <a:path w="120000" h="12000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21" name="Shape 2624"/>
            <p:cNvSpPr/>
            <p:nvPr/>
          </p:nvSpPr>
          <p:spPr>
            <a:xfrm>
              <a:off x="5226840" y="4929120"/>
              <a:ext cx="373320" cy="307800"/>
            </a:xfrm>
            <a:custGeom>
              <a:avLst/>
              <a:gdLst/>
              <a:ahLst/>
              <a:rect l="l" t="t" r="r" b="b"/>
              <a:pathLst>
                <a:path w="120000" h="12000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22" name="Shape 2625"/>
            <p:cNvSpPr/>
            <p:nvPr/>
          </p:nvSpPr>
          <p:spPr>
            <a:xfrm>
              <a:off x="5395320" y="4911120"/>
              <a:ext cx="37800" cy="39960"/>
            </a:xfrm>
            <a:custGeom>
              <a:avLst/>
              <a:gdLst/>
              <a:ahLst/>
              <a:rect l="l" t="t" r="r" b="b"/>
              <a:pathLst>
                <a:path w="120000" h="12000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9800" bIns="19800" anchor="t">
              <a:noAutofit/>
            </a:bodyPr>
            <a:p>
              <a:endParaRPr b="0" lang="en-US" sz="4800" strike="noStrike" u="none">
                <a:solidFill>
                  <a:srgbClr val="39b54a"/>
                </a:solidFill>
                <a:effectLst/>
                <a:uFillTx/>
                <a:latin typeface="Lato"/>
                <a:ea typeface="Lato"/>
              </a:endParaRPr>
            </a:p>
          </p:txBody>
        </p:sp>
        <p:sp>
          <p:nvSpPr>
            <p:cNvPr id="9323" name="Shape 2626"/>
            <p:cNvSpPr/>
            <p:nvPr/>
          </p:nvSpPr>
          <p:spPr>
            <a:xfrm>
              <a:off x="5137200" y="5074200"/>
              <a:ext cx="110880" cy="103320"/>
            </a:xfrm>
            <a:custGeom>
              <a:avLst/>
              <a:gdLst/>
              <a:ahLst/>
              <a:rect l="l" t="t" r="r" b="b"/>
              <a:pathLst>
                <a:path w="120000" h="12000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1480" bIns="51480" anchor="t">
              <a:noAutofit/>
            </a:bodyPr>
            <a:p>
              <a:endParaRPr b="0" lang="en-US" sz="4800" strike="noStrike" u="none">
                <a:solidFill>
                  <a:srgbClr val="39b54a"/>
                </a:solidFill>
                <a:effectLst/>
                <a:uFillTx/>
                <a:latin typeface="Lato"/>
                <a:ea typeface="Lato"/>
              </a:endParaRPr>
            </a:p>
          </p:txBody>
        </p:sp>
        <p:sp>
          <p:nvSpPr>
            <p:cNvPr id="9324" name="Shape 2627"/>
            <p:cNvSpPr/>
            <p:nvPr/>
          </p:nvSpPr>
          <p:spPr>
            <a:xfrm>
              <a:off x="5124240" y="5193000"/>
              <a:ext cx="42120" cy="36360"/>
            </a:xfrm>
            <a:custGeom>
              <a:avLst/>
              <a:gdLst/>
              <a:ahLst/>
              <a:rect l="l" t="t" r="r" b="b"/>
              <a:pathLst>
                <a:path w="120000" h="12000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325" name="Shape 2628"/>
            <p:cNvSpPr/>
            <p:nvPr/>
          </p:nvSpPr>
          <p:spPr>
            <a:xfrm>
              <a:off x="5124240" y="5170320"/>
              <a:ext cx="46440" cy="33840"/>
            </a:xfrm>
            <a:custGeom>
              <a:avLst/>
              <a:gdLst/>
              <a:ahLst/>
              <a:rect l="l" t="t" r="r" b="b"/>
              <a:pathLst>
                <a:path w="120000" h="12000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6920" bIns="16920" anchor="t">
              <a:noAutofit/>
            </a:bodyPr>
            <a:p>
              <a:endParaRPr b="0" lang="en-US" sz="4800" strike="noStrike" u="none">
                <a:solidFill>
                  <a:srgbClr val="39b54a"/>
                </a:solidFill>
                <a:effectLst/>
                <a:uFillTx/>
                <a:latin typeface="Lato"/>
                <a:ea typeface="Lato"/>
              </a:endParaRPr>
            </a:p>
          </p:txBody>
        </p:sp>
        <p:sp>
          <p:nvSpPr>
            <p:cNvPr id="9326" name="Shape 2629"/>
            <p:cNvSpPr/>
            <p:nvPr/>
          </p:nvSpPr>
          <p:spPr>
            <a:xfrm>
              <a:off x="5132880" y="5158800"/>
              <a:ext cx="231120" cy="215640"/>
            </a:xfrm>
            <a:custGeom>
              <a:avLst/>
              <a:gdLst/>
              <a:ahLst/>
              <a:rect l="l" t="t" r="r" b="b"/>
              <a:pathLst>
                <a:path w="120000" h="12000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27" name="Shape 2630"/>
            <p:cNvSpPr/>
            <p:nvPr/>
          </p:nvSpPr>
          <p:spPr>
            <a:xfrm>
              <a:off x="4712400" y="5106960"/>
              <a:ext cx="115560" cy="114480"/>
            </a:xfrm>
            <a:custGeom>
              <a:avLst/>
              <a:gdLst/>
              <a:ahLst/>
              <a:rect l="l" t="t" r="r" b="b"/>
              <a:pathLst>
                <a:path w="120000" h="12000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7240" bIns="57240" anchor="t">
              <a:noAutofit/>
            </a:bodyPr>
            <a:p>
              <a:endParaRPr b="0" lang="en-US" sz="4800" strike="noStrike" u="none">
                <a:solidFill>
                  <a:srgbClr val="39b54a"/>
                </a:solidFill>
                <a:effectLst/>
                <a:uFillTx/>
                <a:latin typeface="Lato"/>
                <a:ea typeface="Lato"/>
              </a:endParaRPr>
            </a:p>
          </p:txBody>
        </p:sp>
        <p:sp>
          <p:nvSpPr>
            <p:cNvPr id="9328" name="Shape 2631"/>
            <p:cNvSpPr/>
            <p:nvPr/>
          </p:nvSpPr>
          <p:spPr>
            <a:xfrm>
              <a:off x="4719600" y="5106960"/>
              <a:ext cx="47880" cy="26280"/>
            </a:xfrm>
            <a:custGeom>
              <a:avLst/>
              <a:gdLst/>
              <a:ahLst/>
              <a:rect l="l" t="t" r="r" b="b"/>
              <a:pathLst>
                <a:path w="120000" h="12000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329" name="Shape 2632"/>
            <p:cNvSpPr/>
            <p:nvPr/>
          </p:nvSpPr>
          <p:spPr>
            <a:xfrm>
              <a:off x="4703400" y="4907520"/>
              <a:ext cx="158040" cy="210600"/>
            </a:xfrm>
            <a:custGeom>
              <a:avLst/>
              <a:gdLst/>
              <a:ahLst/>
              <a:rect l="l" t="t" r="r" b="b"/>
              <a:pathLst>
                <a:path w="120000" h="12000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30" name="Shape 2633"/>
            <p:cNvSpPr/>
            <p:nvPr/>
          </p:nvSpPr>
          <p:spPr>
            <a:xfrm>
              <a:off x="4534920" y="4917600"/>
              <a:ext cx="64080" cy="114480"/>
            </a:xfrm>
            <a:custGeom>
              <a:avLst/>
              <a:gdLst/>
              <a:ahLst/>
              <a:rect l="l" t="t" r="r" b="b"/>
              <a:pathLst>
                <a:path w="120000" h="12000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7240" bIns="57240" anchor="t">
              <a:noAutofit/>
            </a:bodyPr>
            <a:p>
              <a:endParaRPr b="0" lang="en-US" sz="4800" strike="noStrike" u="none">
                <a:solidFill>
                  <a:srgbClr val="39b54a"/>
                </a:solidFill>
                <a:effectLst/>
                <a:uFillTx/>
                <a:latin typeface="Lato"/>
                <a:ea typeface="Lato"/>
              </a:endParaRPr>
            </a:p>
          </p:txBody>
        </p:sp>
        <p:sp>
          <p:nvSpPr>
            <p:cNvPr id="9331" name="Shape 2634"/>
            <p:cNvSpPr/>
            <p:nvPr/>
          </p:nvSpPr>
          <p:spPr>
            <a:xfrm>
              <a:off x="4578840" y="4888440"/>
              <a:ext cx="253080" cy="189000"/>
            </a:xfrm>
            <a:custGeom>
              <a:avLst/>
              <a:gdLst/>
              <a:ahLst/>
              <a:rect l="l" t="t" r="r" b="b"/>
              <a:pathLst>
                <a:path w="120000" h="12000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32" name="Shape 2635"/>
            <p:cNvSpPr/>
            <p:nvPr/>
          </p:nvSpPr>
          <p:spPr>
            <a:xfrm>
              <a:off x="4397040" y="4865760"/>
              <a:ext cx="181440" cy="110880"/>
            </a:xfrm>
            <a:custGeom>
              <a:avLst/>
              <a:gdLst/>
              <a:ahLst/>
              <a:rect l="l" t="t" r="r" b="b"/>
              <a:pathLst>
                <a:path w="120000" h="12000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5440" bIns="55440" anchor="t">
              <a:noAutofit/>
            </a:bodyPr>
            <a:p>
              <a:endParaRPr b="0" lang="en-US" sz="4800" strike="noStrike" u="none">
                <a:solidFill>
                  <a:srgbClr val="39b54a"/>
                </a:solidFill>
                <a:effectLst/>
                <a:uFillTx/>
                <a:latin typeface="Lato"/>
                <a:ea typeface="Lato"/>
              </a:endParaRPr>
            </a:p>
          </p:txBody>
        </p:sp>
        <p:sp>
          <p:nvSpPr>
            <p:cNvPr id="9333" name="Shape 2636"/>
            <p:cNvSpPr/>
            <p:nvPr/>
          </p:nvSpPr>
          <p:spPr>
            <a:xfrm>
              <a:off x="4518720" y="4947840"/>
              <a:ext cx="42120" cy="88200"/>
            </a:xfrm>
            <a:custGeom>
              <a:avLst/>
              <a:gdLst/>
              <a:ahLst/>
              <a:rect l="l" t="t" r="r" b="b"/>
              <a:pathLst>
                <a:path w="120000" h="12000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3920" bIns="43920" anchor="t">
              <a:noAutofit/>
            </a:bodyPr>
            <a:p>
              <a:endParaRPr b="0" lang="en-US" sz="4800" strike="noStrike" u="none">
                <a:solidFill>
                  <a:srgbClr val="39b54a"/>
                </a:solidFill>
                <a:effectLst/>
                <a:uFillTx/>
                <a:latin typeface="Lato"/>
                <a:ea typeface="Lato"/>
              </a:endParaRPr>
            </a:p>
          </p:txBody>
        </p:sp>
        <p:sp>
          <p:nvSpPr>
            <p:cNvPr id="9334" name="Shape 2637"/>
            <p:cNvSpPr/>
            <p:nvPr/>
          </p:nvSpPr>
          <p:spPr>
            <a:xfrm>
              <a:off x="4334040" y="4951800"/>
              <a:ext cx="136080" cy="114480"/>
            </a:xfrm>
            <a:custGeom>
              <a:avLst/>
              <a:gdLst/>
              <a:ahLst/>
              <a:rect l="l" t="t" r="r" b="b"/>
              <a:pathLst>
                <a:path w="120000" h="12000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7240" bIns="57240" anchor="t">
              <a:noAutofit/>
            </a:bodyPr>
            <a:p>
              <a:endParaRPr b="0" lang="en-US" sz="4800" strike="noStrike" u="none">
                <a:solidFill>
                  <a:srgbClr val="39b54a"/>
                </a:solidFill>
                <a:effectLst/>
                <a:uFillTx/>
                <a:latin typeface="Lato"/>
                <a:ea typeface="Lato"/>
              </a:endParaRPr>
            </a:p>
          </p:txBody>
        </p:sp>
        <p:sp>
          <p:nvSpPr>
            <p:cNvPr id="9335" name="Shape 2638"/>
            <p:cNvSpPr/>
            <p:nvPr/>
          </p:nvSpPr>
          <p:spPr>
            <a:xfrm>
              <a:off x="4449960" y="4947840"/>
              <a:ext cx="97920" cy="110880"/>
            </a:xfrm>
            <a:custGeom>
              <a:avLst/>
              <a:gdLst/>
              <a:ahLst/>
              <a:rect l="l" t="t" r="r" b="b"/>
              <a:pathLst>
                <a:path w="120000" h="12000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5440" bIns="55440" anchor="t">
              <a:noAutofit/>
            </a:bodyPr>
            <a:p>
              <a:endParaRPr b="0" lang="en-US" sz="4800" strike="noStrike" u="none">
                <a:solidFill>
                  <a:srgbClr val="39b54a"/>
                </a:solidFill>
                <a:effectLst/>
                <a:uFillTx/>
                <a:latin typeface="Lato"/>
                <a:ea typeface="Lato"/>
              </a:endParaRPr>
            </a:p>
          </p:txBody>
        </p:sp>
        <p:sp>
          <p:nvSpPr>
            <p:cNvPr id="9336" name="Shape 2639"/>
            <p:cNvSpPr/>
            <p:nvPr/>
          </p:nvSpPr>
          <p:spPr>
            <a:xfrm>
              <a:off x="4234320" y="4959360"/>
              <a:ext cx="64080" cy="66600"/>
            </a:xfrm>
            <a:custGeom>
              <a:avLst/>
              <a:gdLst/>
              <a:ahLst/>
              <a:rect l="l" t="t" r="r" b="b"/>
              <a:pathLst>
                <a:path w="120000" h="12000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3120" bIns="33120" anchor="t">
              <a:noAutofit/>
            </a:bodyPr>
            <a:p>
              <a:endParaRPr b="0" lang="en-US" sz="4800" strike="noStrike" u="none">
                <a:solidFill>
                  <a:srgbClr val="39b54a"/>
                </a:solidFill>
                <a:effectLst/>
                <a:uFillTx/>
                <a:latin typeface="Lato"/>
                <a:ea typeface="Lato"/>
              </a:endParaRPr>
            </a:p>
          </p:txBody>
        </p:sp>
        <p:sp>
          <p:nvSpPr>
            <p:cNvPr id="9337" name="Shape 2640"/>
            <p:cNvSpPr/>
            <p:nvPr/>
          </p:nvSpPr>
          <p:spPr>
            <a:xfrm>
              <a:off x="4272480" y="4988160"/>
              <a:ext cx="95040" cy="78120"/>
            </a:xfrm>
            <a:custGeom>
              <a:avLst/>
              <a:gdLst/>
              <a:ahLst/>
              <a:rect l="l" t="t" r="r" b="b"/>
              <a:pathLst>
                <a:path w="120000" h="12000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8880" bIns="38880" anchor="t">
              <a:noAutofit/>
            </a:bodyPr>
            <a:p>
              <a:endParaRPr b="0" lang="en-US" sz="4800" strike="noStrike" u="none">
                <a:solidFill>
                  <a:srgbClr val="39b54a"/>
                </a:solidFill>
                <a:effectLst/>
                <a:uFillTx/>
                <a:latin typeface="Lato"/>
                <a:ea typeface="Lato"/>
              </a:endParaRPr>
            </a:p>
          </p:txBody>
        </p:sp>
        <p:sp>
          <p:nvSpPr>
            <p:cNvPr id="9338" name="Shape 2641"/>
            <p:cNvSpPr/>
            <p:nvPr/>
          </p:nvSpPr>
          <p:spPr>
            <a:xfrm>
              <a:off x="4205160" y="4913640"/>
              <a:ext cx="149040" cy="108360"/>
            </a:xfrm>
            <a:custGeom>
              <a:avLst/>
              <a:gdLst/>
              <a:ahLst/>
              <a:rect l="l" t="t" r="r" b="b"/>
              <a:pathLst>
                <a:path w="120000" h="12000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0" bIns="54000" anchor="t">
              <a:noAutofit/>
            </a:bodyPr>
            <a:p>
              <a:endParaRPr b="0" lang="en-US" sz="4800" strike="noStrike" u="none">
                <a:solidFill>
                  <a:srgbClr val="39b54a"/>
                </a:solidFill>
                <a:effectLst/>
                <a:uFillTx/>
                <a:latin typeface="Lato"/>
                <a:ea typeface="Lato"/>
              </a:endParaRPr>
            </a:p>
          </p:txBody>
        </p:sp>
        <p:sp>
          <p:nvSpPr>
            <p:cNvPr id="9339" name="Shape 2642"/>
            <p:cNvSpPr/>
            <p:nvPr/>
          </p:nvSpPr>
          <p:spPr>
            <a:xfrm>
              <a:off x="4165560" y="4917600"/>
              <a:ext cx="68400" cy="26280"/>
            </a:xfrm>
            <a:custGeom>
              <a:avLst/>
              <a:gdLst/>
              <a:ahLst/>
              <a:rect l="l" t="t" r="r" b="b"/>
              <a:pathLst>
                <a:path w="120000" h="12000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340" name="Shape 2643"/>
            <p:cNvSpPr/>
            <p:nvPr/>
          </p:nvSpPr>
          <p:spPr>
            <a:xfrm>
              <a:off x="4161240" y="4892400"/>
              <a:ext cx="64080" cy="14760"/>
            </a:xfrm>
            <a:custGeom>
              <a:avLst/>
              <a:gdLst/>
              <a:ahLst/>
              <a:rect l="l" t="t" r="r" b="b"/>
              <a:pathLst>
                <a:path w="120000" h="12000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341" name="Shape 2644"/>
            <p:cNvSpPr/>
            <p:nvPr/>
          </p:nvSpPr>
          <p:spPr>
            <a:xfrm>
              <a:off x="4152240" y="4632120"/>
              <a:ext cx="257760" cy="252360"/>
            </a:xfrm>
            <a:custGeom>
              <a:avLst/>
              <a:gdLst/>
              <a:ahLst/>
              <a:rect l="l" t="t" r="r" b="b"/>
              <a:pathLst>
                <a:path w="120000" h="12000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42" name="Shape 2645"/>
            <p:cNvSpPr/>
            <p:nvPr/>
          </p:nvSpPr>
          <p:spPr>
            <a:xfrm>
              <a:off x="4152240" y="4840560"/>
              <a:ext cx="124200" cy="84240"/>
            </a:xfrm>
            <a:custGeom>
              <a:avLst/>
              <a:gdLst/>
              <a:ahLst/>
              <a:rect l="l" t="t" r="r" b="b"/>
              <a:pathLst>
                <a:path w="120000" h="12000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42120" bIns="42120" anchor="t">
              <a:noAutofit/>
            </a:bodyPr>
            <a:p>
              <a:endParaRPr b="0" lang="en-US" sz="4800" strike="noStrike" u="none">
                <a:solidFill>
                  <a:srgbClr val="39b54a"/>
                </a:solidFill>
                <a:effectLst/>
                <a:uFillTx/>
                <a:latin typeface="Lato"/>
                <a:ea typeface="Lato"/>
              </a:endParaRPr>
            </a:p>
          </p:txBody>
        </p:sp>
        <p:sp>
          <p:nvSpPr>
            <p:cNvPr id="9343" name="Shape 2646"/>
            <p:cNvSpPr/>
            <p:nvPr/>
          </p:nvSpPr>
          <p:spPr>
            <a:xfrm>
              <a:off x="4260960" y="4673880"/>
              <a:ext cx="360360" cy="289080"/>
            </a:xfrm>
            <a:custGeom>
              <a:avLst/>
              <a:gdLst/>
              <a:ahLst/>
              <a:rect l="l" t="t" r="r" b="b"/>
              <a:pathLst>
                <a:path w="120000" h="12000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44" name="Shape 2647"/>
            <p:cNvSpPr/>
            <p:nvPr/>
          </p:nvSpPr>
          <p:spPr>
            <a:xfrm>
              <a:off x="5033160" y="4539960"/>
              <a:ext cx="237240" cy="199080"/>
            </a:xfrm>
            <a:custGeom>
              <a:avLst/>
              <a:gdLst/>
              <a:ahLst/>
              <a:rect l="l" t="t" r="r" b="b"/>
              <a:pathLst>
                <a:path w="120000" h="12000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45" name="Shape 2648"/>
            <p:cNvSpPr/>
            <p:nvPr/>
          </p:nvSpPr>
          <p:spPr>
            <a:xfrm>
              <a:off x="4681440" y="4424760"/>
              <a:ext cx="86040" cy="143640"/>
            </a:xfrm>
            <a:custGeom>
              <a:avLst/>
              <a:gdLst/>
              <a:ahLst/>
              <a:rect l="l" t="t" r="r" b="b"/>
              <a:pathLst>
                <a:path w="120000" h="12000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46" name="Shape 2649"/>
            <p:cNvSpPr/>
            <p:nvPr/>
          </p:nvSpPr>
          <p:spPr>
            <a:xfrm>
              <a:off x="4719600" y="4509360"/>
              <a:ext cx="326520" cy="271080"/>
            </a:xfrm>
            <a:custGeom>
              <a:avLst/>
              <a:gdLst/>
              <a:ahLst/>
              <a:rect l="l" t="t" r="r" b="b"/>
              <a:pathLst>
                <a:path w="120000" h="12000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47" name="Shape 2650"/>
            <p:cNvSpPr/>
            <p:nvPr/>
          </p:nvSpPr>
          <p:spPr>
            <a:xfrm>
              <a:off x="4156920" y="4624560"/>
              <a:ext cx="180000" cy="126000"/>
            </a:xfrm>
            <a:custGeom>
              <a:avLst/>
              <a:gdLst/>
              <a:ahLst/>
              <a:rect l="l" t="t" r="r" b="b"/>
              <a:pathLst>
                <a:path w="120000" h="12000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48" name="Shape 2651"/>
            <p:cNvSpPr/>
            <p:nvPr/>
          </p:nvSpPr>
          <p:spPr>
            <a:xfrm>
              <a:off x="4243320" y="4446360"/>
              <a:ext cx="257760" cy="177840"/>
            </a:xfrm>
            <a:custGeom>
              <a:avLst/>
              <a:gdLst/>
              <a:ahLst/>
              <a:rect l="l" t="t" r="r" b="b"/>
              <a:pathLst>
                <a:path w="120000" h="12000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49" name="Shape 2652"/>
            <p:cNvSpPr/>
            <p:nvPr/>
          </p:nvSpPr>
          <p:spPr>
            <a:xfrm>
              <a:off x="4334040" y="4428720"/>
              <a:ext cx="445320" cy="366120"/>
            </a:xfrm>
            <a:custGeom>
              <a:avLst/>
              <a:gdLst/>
              <a:ahLst/>
              <a:rect l="l" t="t" r="r" b="b"/>
              <a:pathLst>
                <a:path w="120000" h="12000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50" name="Shape 2653"/>
            <p:cNvSpPr/>
            <p:nvPr/>
          </p:nvSpPr>
          <p:spPr>
            <a:xfrm>
              <a:off x="2953440" y="3040200"/>
              <a:ext cx="1311480" cy="842400"/>
            </a:xfrm>
            <a:custGeom>
              <a:avLst/>
              <a:gdLst/>
              <a:ahLst/>
              <a:rect l="l" t="t" r="r" b="b"/>
              <a:pathLst>
                <a:path w="120000" h="12000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60840" bIns="60840" anchor="t">
              <a:noAutofit/>
            </a:bodyPr>
            <a:p>
              <a:endParaRPr b="0" lang="en-US" sz="4800" strike="noStrike" u="none">
                <a:solidFill>
                  <a:srgbClr val="39b54a"/>
                </a:solidFill>
                <a:effectLst/>
                <a:uFillTx/>
                <a:latin typeface="Lato"/>
                <a:ea typeface="Lato"/>
              </a:endParaRPr>
            </a:p>
          </p:txBody>
        </p:sp>
        <p:sp>
          <p:nvSpPr>
            <p:cNvPr id="9351" name="Shape 2654"/>
            <p:cNvSpPr/>
            <p:nvPr/>
          </p:nvSpPr>
          <p:spPr>
            <a:xfrm>
              <a:off x="3340440" y="3563280"/>
              <a:ext cx="68400" cy="41400"/>
            </a:xfrm>
            <a:custGeom>
              <a:avLst/>
              <a:gdLst/>
              <a:ahLst/>
              <a:rect l="l" t="t" r="r" b="b"/>
              <a:pathLst>
                <a:path w="120000" h="12000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0520" bIns="20520" anchor="t">
              <a:noAutofit/>
            </a:bodyPr>
            <a:p>
              <a:endParaRPr b="0" lang="en-US" sz="4800" strike="noStrike" u="none">
                <a:solidFill>
                  <a:srgbClr val="39b54a"/>
                </a:solidFill>
                <a:effectLst/>
                <a:uFillTx/>
                <a:latin typeface="Lato"/>
                <a:ea typeface="Lato"/>
              </a:endParaRPr>
            </a:p>
          </p:txBody>
        </p:sp>
        <p:sp>
          <p:nvSpPr>
            <p:cNvPr id="9352" name="Shape 2655"/>
            <p:cNvSpPr/>
            <p:nvPr/>
          </p:nvSpPr>
          <p:spPr>
            <a:xfrm>
              <a:off x="3362400" y="3534120"/>
              <a:ext cx="17280" cy="7200"/>
            </a:xfrm>
            <a:custGeom>
              <a:avLst/>
              <a:gdLst/>
              <a:ahLst/>
              <a:rect l="l" t="t" r="r" b="b"/>
              <a:pathLst>
                <a:path w="120000" h="120000">
                  <a:moveTo>
                    <a:pt x="60000" y="120000"/>
                  </a:moveTo>
                  <a:cubicBezTo>
                    <a:pt x="0" y="120000"/>
                    <a:pt x="30000" y="0"/>
                    <a:pt x="60000" y="0"/>
                  </a:cubicBezTo>
                  <a:cubicBezTo>
                    <a:pt x="90000" y="0"/>
                    <a:pt x="120000" y="120000"/>
                    <a:pt x="6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353" name="Shape 2656"/>
            <p:cNvSpPr/>
            <p:nvPr/>
          </p:nvSpPr>
          <p:spPr>
            <a:xfrm>
              <a:off x="3375360" y="3096000"/>
              <a:ext cx="46440" cy="22320"/>
            </a:xfrm>
            <a:custGeom>
              <a:avLst/>
              <a:gdLst/>
              <a:ahLst/>
              <a:rect l="l" t="t" r="r" b="b"/>
              <a:pathLst>
                <a:path w="120000" h="12000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354" name="Shape 2657"/>
            <p:cNvSpPr/>
            <p:nvPr/>
          </p:nvSpPr>
          <p:spPr>
            <a:xfrm>
              <a:off x="3520800" y="3062880"/>
              <a:ext cx="34920" cy="17280"/>
            </a:xfrm>
            <a:custGeom>
              <a:avLst/>
              <a:gdLst/>
              <a:ahLst/>
              <a:rect l="l" t="t" r="r" b="b"/>
              <a:pathLst>
                <a:path w="120000" h="120000">
                  <a:moveTo>
                    <a:pt x="120000" y="72000"/>
                  </a:moveTo>
                  <a:cubicBezTo>
                    <a:pt x="120000" y="120000"/>
                    <a:pt x="0" y="96000"/>
                    <a:pt x="0" y="48000"/>
                  </a:cubicBezTo>
                  <a:cubicBezTo>
                    <a:pt x="0" y="0"/>
                    <a:pt x="120000" y="24000"/>
                    <a:pt x="120000" y="72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8640" bIns="8640" anchor="t">
              <a:noAutofit/>
            </a:bodyPr>
            <a:p>
              <a:endParaRPr b="0" lang="en-US" sz="4800" strike="noStrike" u="none">
                <a:solidFill>
                  <a:srgbClr val="39b54a"/>
                </a:solidFill>
                <a:effectLst/>
                <a:uFillTx/>
                <a:latin typeface="Lato"/>
                <a:ea typeface="Lato"/>
              </a:endParaRPr>
            </a:p>
          </p:txBody>
        </p:sp>
        <p:sp>
          <p:nvSpPr>
            <p:cNvPr id="9355" name="Shape 2658"/>
            <p:cNvSpPr/>
            <p:nvPr/>
          </p:nvSpPr>
          <p:spPr>
            <a:xfrm>
              <a:off x="4076280" y="3111120"/>
              <a:ext cx="24480" cy="14760"/>
            </a:xfrm>
            <a:custGeom>
              <a:avLst/>
              <a:gdLst/>
              <a:ahLst/>
              <a:rect l="l" t="t" r="r" b="b"/>
              <a:pathLst>
                <a:path w="120000" h="120000">
                  <a:moveTo>
                    <a:pt x="100000" y="90000"/>
                  </a:moveTo>
                  <a:cubicBezTo>
                    <a:pt x="80000" y="120000"/>
                    <a:pt x="0" y="0"/>
                    <a:pt x="20000" y="0"/>
                  </a:cubicBezTo>
                  <a:cubicBezTo>
                    <a:pt x="40000" y="0"/>
                    <a:pt x="120000" y="60000"/>
                    <a:pt x="100000" y="9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356" name="Shape 2659"/>
            <p:cNvSpPr/>
            <p:nvPr/>
          </p:nvSpPr>
          <p:spPr>
            <a:xfrm>
              <a:off x="4109760" y="3126240"/>
              <a:ext cx="21600" cy="3600"/>
            </a:xfrm>
            <a:custGeom>
              <a:avLst/>
              <a:gdLst/>
              <a:ahLst/>
              <a:rect l="l" t="t" r="r" b="b"/>
              <a:pathLst>
                <a:path w="120000" h="120000">
                  <a:moveTo>
                    <a:pt x="96000" y="120000"/>
                  </a:moveTo>
                  <a:cubicBezTo>
                    <a:pt x="48000" y="120000"/>
                    <a:pt x="0" y="0"/>
                    <a:pt x="48000" y="0"/>
                  </a:cubicBezTo>
                  <a:cubicBezTo>
                    <a:pt x="72000" y="0"/>
                    <a:pt x="120000" y="120000"/>
                    <a:pt x="96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 bIns="1800" anchor="t">
              <a:noAutofit/>
            </a:bodyPr>
            <a:p>
              <a:endParaRPr b="0" lang="en-US" sz="4800" strike="noStrike" u="none">
                <a:solidFill>
                  <a:srgbClr val="39b54a"/>
                </a:solidFill>
                <a:effectLst/>
                <a:uFillTx/>
                <a:latin typeface="Lato"/>
                <a:ea typeface="Lato"/>
              </a:endParaRPr>
            </a:p>
          </p:txBody>
        </p:sp>
        <p:sp>
          <p:nvSpPr>
            <p:cNvPr id="9357" name="Shape 2660"/>
            <p:cNvSpPr/>
            <p:nvPr/>
          </p:nvSpPr>
          <p:spPr>
            <a:xfrm>
              <a:off x="4109760" y="3337200"/>
              <a:ext cx="17280" cy="26280"/>
            </a:xfrm>
            <a:custGeom>
              <a:avLst/>
              <a:gdLst/>
              <a:ahLst/>
              <a:rect l="l" t="t" r="r" b="b"/>
              <a:pathLst>
                <a:path w="120000" h="120000">
                  <a:moveTo>
                    <a:pt x="60000" y="0"/>
                  </a:moveTo>
                  <a:cubicBezTo>
                    <a:pt x="0" y="0"/>
                    <a:pt x="90000" y="119999"/>
                    <a:pt x="120000" y="119999"/>
                  </a:cubicBezTo>
                  <a:cubicBezTo>
                    <a:pt x="120000" y="119999"/>
                    <a:pt x="90000" y="0"/>
                    <a:pt x="6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960" bIns="12960" anchor="t">
              <a:noAutofit/>
            </a:bodyPr>
            <a:p>
              <a:endParaRPr b="0" lang="en-US" sz="4800" strike="noStrike" u="none">
                <a:solidFill>
                  <a:srgbClr val="39b54a"/>
                </a:solidFill>
                <a:effectLst/>
                <a:uFillTx/>
                <a:latin typeface="Lato"/>
                <a:ea typeface="Lato"/>
              </a:endParaRPr>
            </a:p>
          </p:txBody>
        </p:sp>
        <p:sp>
          <p:nvSpPr>
            <p:cNvPr id="9358" name="Shape 2661"/>
            <p:cNvSpPr/>
            <p:nvPr/>
          </p:nvSpPr>
          <p:spPr>
            <a:xfrm>
              <a:off x="4118760" y="3385080"/>
              <a:ext cx="28800" cy="14760"/>
            </a:xfrm>
            <a:custGeom>
              <a:avLst/>
              <a:gdLst/>
              <a:ahLst/>
              <a:rect l="l" t="t" r="r" b="b"/>
              <a:pathLst>
                <a:path w="120000" h="12000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359" name="Shape 2662"/>
            <p:cNvSpPr/>
            <p:nvPr/>
          </p:nvSpPr>
          <p:spPr>
            <a:xfrm>
              <a:off x="3998520" y="3467160"/>
              <a:ext cx="73080" cy="36360"/>
            </a:xfrm>
            <a:custGeom>
              <a:avLst/>
              <a:gdLst/>
              <a:ahLst/>
              <a:rect l="l" t="t" r="r" b="b"/>
              <a:pathLst>
                <a:path w="120000" h="12000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8000" bIns="18000" anchor="t">
              <a:noAutofit/>
            </a:bodyPr>
            <a:p>
              <a:endParaRPr b="0" lang="en-US" sz="4800" strike="noStrike" u="none">
                <a:solidFill>
                  <a:srgbClr val="39b54a"/>
                </a:solidFill>
                <a:effectLst/>
                <a:uFillTx/>
                <a:latin typeface="Lato"/>
                <a:ea typeface="Lato"/>
              </a:endParaRPr>
            </a:p>
          </p:txBody>
        </p:sp>
        <p:sp>
          <p:nvSpPr>
            <p:cNvPr id="9360" name="Shape 2663"/>
            <p:cNvSpPr/>
            <p:nvPr/>
          </p:nvSpPr>
          <p:spPr>
            <a:xfrm>
              <a:off x="3985200" y="3459600"/>
              <a:ext cx="37800" cy="11160"/>
            </a:xfrm>
            <a:custGeom>
              <a:avLst/>
              <a:gdLst/>
              <a:ahLst/>
              <a:rect l="l" t="t" r="r" b="b"/>
              <a:pathLst>
                <a:path w="120000" h="12000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361" name="Shape 2664"/>
            <p:cNvSpPr/>
            <p:nvPr/>
          </p:nvSpPr>
          <p:spPr>
            <a:xfrm>
              <a:off x="3925080" y="3538080"/>
              <a:ext cx="55440" cy="24840"/>
            </a:xfrm>
            <a:custGeom>
              <a:avLst/>
              <a:gdLst/>
              <a:ahLst/>
              <a:rect l="l" t="t" r="r" b="b"/>
              <a:pathLst>
                <a:path w="120000" h="12000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2240" bIns="12240" anchor="t">
              <a:noAutofit/>
            </a:bodyPr>
            <a:p>
              <a:endParaRPr b="0" lang="en-US" sz="4800" strike="noStrike" u="none">
                <a:solidFill>
                  <a:srgbClr val="39b54a"/>
                </a:solidFill>
                <a:effectLst/>
                <a:uFillTx/>
                <a:latin typeface="Lato"/>
                <a:ea typeface="Lato"/>
              </a:endParaRPr>
            </a:p>
          </p:txBody>
        </p:sp>
        <p:sp>
          <p:nvSpPr>
            <p:cNvPr id="9362" name="Shape 2665"/>
            <p:cNvSpPr/>
            <p:nvPr/>
          </p:nvSpPr>
          <p:spPr>
            <a:xfrm>
              <a:off x="3418200" y="3574800"/>
              <a:ext cx="17280" cy="22320"/>
            </a:xfrm>
            <a:custGeom>
              <a:avLst/>
              <a:gdLst/>
              <a:ahLst/>
              <a:rect l="l" t="t" r="r" b="b"/>
              <a:pathLst>
                <a:path w="120000" h="12000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1160" bIns="11160" anchor="t">
              <a:noAutofit/>
            </a:bodyPr>
            <a:p>
              <a:endParaRPr b="0" lang="en-US" sz="4800" strike="noStrike" u="none">
                <a:solidFill>
                  <a:srgbClr val="39b54a"/>
                </a:solidFill>
                <a:effectLst/>
                <a:uFillTx/>
                <a:latin typeface="Lato"/>
                <a:ea typeface="Lato"/>
              </a:endParaRPr>
            </a:p>
          </p:txBody>
        </p:sp>
        <p:sp>
          <p:nvSpPr>
            <p:cNvPr id="9363" name="Shape 2666"/>
            <p:cNvSpPr/>
            <p:nvPr/>
          </p:nvSpPr>
          <p:spPr>
            <a:xfrm>
              <a:off x="3380040" y="3526560"/>
              <a:ext cx="15840" cy="14760"/>
            </a:xfrm>
            <a:custGeom>
              <a:avLst/>
              <a:gdLst/>
              <a:ahLst/>
              <a:rect l="l" t="t" r="r" b="b"/>
              <a:pathLst>
                <a:path w="120000" h="12000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7200" bIns="7200" anchor="t">
              <a:noAutofit/>
            </a:bodyPr>
            <a:p>
              <a:endParaRPr b="0" lang="en-US" sz="4800" strike="noStrike" u="none">
                <a:solidFill>
                  <a:srgbClr val="39b54a"/>
                </a:solidFill>
                <a:effectLst/>
                <a:uFillTx/>
                <a:latin typeface="Lato"/>
                <a:ea typeface="Lato"/>
              </a:endParaRPr>
            </a:p>
          </p:txBody>
        </p:sp>
        <p:sp>
          <p:nvSpPr>
            <p:cNvPr id="9364" name="Shape 2667"/>
            <p:cNvSpPr/>
            <p:nvPr/>
          </p:nvSpPr>
          <p:spPr>
            <a:xfrm>
              <a:off x="4136400" y="3289320"/>
              <a:ext cx="8280" cy="7200"/>
            </a:xfrm>
            <a:custGeom>
              <a:avLst/>
              <a:gdLst/>
              <a:ahLst/>
              <a:rect l="l" t="t" r="r" b="b"/>
              <a:pathLst>
                <a:path w="120000" h="120000">
                  <a:moveTo>
                    <a:pt x="120000" y="60000"/>
                  </a:moveTo>
                  <a:cubicBezTo>
                    <a:pt x="120000" y="0"/>
                    <a:pt x="0" y="60000"/>
                    <a:pt x="0" y="120000"/>
                  </a:cubicBezTo>
                  <a:cubicBezTo>
                    <a:pt x="60000" y="120000"/>
                    <a:pt x="120000" y="120000"/>
                    <a:pt x="120000" y="6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365" name="Shape 2668"/>
            <p:cNvSpPr/>
            <p:nvPr/>
          </p:nvSpPr>
          <p:spPr>
            <a:xfrm>
              <a:off x="4101120" y="3248640"/>
              <a:ext cx="12960" cy="6120"/>
            </a:xfrm>
            <a:custGeom>
              <a:avLst/>
              <a:gdLst/>
              <a:ahLst/>
              <a:rect l="l" t="t" r="r" b="b"/>
              <a:pathLst>
                <a:path w="120000" h="120000">
                  <a:moveTo>
                    <a:pt x="80000" y="0"/>
                  </a:moveTo>
                  <a:cubicBezTo>
                    <a:pt x="40000" y="0"/>
                    <a:pt x="0" y="60000"/>
                    <a:pt x="40000" y="60000"/>
                  </a:cubicBezTo>
                  <a:cubicBezTo>
                    <a:pt x="80000" y="120000"/>
                    <a:pt x="120000" y="60000"/>
                    <a:pt x="8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880" bIns="2880" anchor="t">
              <a:noAutofit/>
            </a:bodyPr>
            <a:p>
              <a:endParaRPr b="0" lang="en-US" sz="4800" strike="noStrike" u="none">
                <a:solidFill>
                  <a:srgbClr val="39b54a"/>
                </a:solidFill>
                <a:effectLst/>
                <a:uFillTx/>
                <a:latin typeface="Lato"/>
                <a:ea typeface="Lato"/>
              </a:endParaRPr>
            </a:p>
          </p:txBody>
        </p:sp>
        <p:sp>
          <p:nvSpPr>
            <p:cNvPr id="9366" name="Shape 2669"/>
            <p:cNvSpPr/>
            <p:nvPr/>
          </p:nvSpPr>
          <p:spPr>
            <a:xfrm>
              <a:off x="4136400" y="3233520"/>
              <a:ext cx="11520" cy="11160"/>
            </a:xfrm>
            <a:custGeom>
              <a:avLst/>
              <a:gdLst/>
              <a:ahLst/>
              <a:rect l="l" t="t" r="r" b="b"/>
              <a:pathLst>
                <a:path w="120000" h="120000">
                  <a:moveTo>
                    <a:pt x="80000" y="40000"/>
                  </a:moveTo>
                  <a:cubicBezTo>
                    <a:pt x="80000" y="0"/>
                    <a:pt x="0" y="40000"/>
                    <a:pt x="40000" y="80000"/>
                  </a:cubicBezTo>
                  <a:cubicBezTo>
                    <a:pt x="40000" y="120000"/>
                    <a:pt x="120000" y="40000"/>
                    <a:pt x="80000" y="4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5400" bIns="5400" anchor="t">
              <a:noAutofit/>
            </a:bodyPr>
            <a:p>
              <a:endParaRPr b="0" lang="en-US" sz="4800" strike="noStrike" u="none">
                <a:solidFill>
                  <a:srgbClr val="39b54a"/>
                </a:solidFill>
                <a:effectLst/>
                <a:uFillTx/>
                <a:latin typeface="Lato"/>
                <a:ea typeface="Lato"/>
              </a:endParaRPr>
            </a:p>
          </p:txBody>
        </p:sp>
        <p:sp>
          <p:nvSpPr>
            <p:cNvPr id="9367" name="Shape 2670"/>
            <p:cNvSpPr/>
            <p:nvPr/>
          </p:nvSpPr>
          <p:spPr>
            <a:xfrm>
              <a:off x="2962080" y="3308040"/>
              <a:ext cx="21600" cy="2160"/>
            </a:xfrm>
            <a:custGeom>
              <a:avLst/>
              <a:gdLst/>
              <a:ahLst/>
              <a:rect l="l" t="t" r="r" b="b"/>
              <a:pathLst>
                <a:path w="120000" h="120000">
                  <a:moveTo>
                    <a:pt x="120000" y="120000"/>
                  </a:moveTo>
                  <a:cubicBezTo>
                    <a:pt x="96000" y="0"/>
                    <a:pt x="0" y="0"/>
                    <a:pt x="24000" y="0"/>
                  </a:cubicBezTo>
                  <a:cubicBezTo>
                    <a:pt x="48000" y="120000"/>
                    <a:pt x="120000" y="120000"/>
                    <a:pt x="12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1080" bIns="1080" anchor="t">
              <a:noAutofit/>
            </a:bodyPr>
            <a:p>
              <a:endParaRPr b="0" lang="en-US" sz="4800" strike="noStrike" u="none">
                <a:solidFill>
                  <a:srgbClr val="39b54a"/>
                </a:solidFill>
                <a:effectLst/>
                <a:uFillTx/>
                <a:latin typeface="Lato"/>
                <a:ea typeface="Lato"/>
              </a:endParaRPr>
            </a:p>
          </p:txBody>
        </p:sp>
        <p:sp>
          <p:nvSpPr>
            <p:cNvPr id="9368" name="Shape 2671"/>
            <p:cNvSpPr/>
            <p:nvPr/>
          </p:nvSpPr>
          <p:spPr>
            <a:xfrm>
              <a:off x="2988720" y="3308040"/>
              <a:ext cx="25920" cy="360"/>
            </a:xfrm>
            <a:custGeom>
              <a:avLst/>
              <a:gdLst/>
              <a:ahLst/>
              <a:rect l="l" t="t" r="r" b="b"/>
              <a:pathLst>
                <a:path w="120000" h="120000">
                  <a:moveTo>
                    <a:pt x="100000" y="0"/>
                  </a:moveTo>
                  <a:cubicBezTo>
                    <a:pt x="80000" y="0"/>
                    <a:pt x="0" y="0"/>
                    <a:pt x="20000" y="0"/>
                  </a:cubicBezTo>
                  <a:cubicBezTo>
                    <a:pt x="40000" y="0"/>
                    <a:pt x="120000" y="0"/>
                    <a:pt x="100000" y="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0" bIns="0" anchor="t">
              <a:noAutofit/>
            </a:bodyPr>
            <a:p>
              <a:endParaRPr b="0" lang="en-US" sz="4800" strike="noStrike" u="none">
                <a:solidFill>
                  <a:srgbClr val="39b54a"/>
                </a:solidFill>
                <a:effectLst/>
                <a:uFillTx/>
                <a:latin typeface="Lato"/>
                <a:ea typeface="Lato"/>
              </a:endParaRPr>
            </a:p>
          </p:txBody>
        </p:sp>
        <p:sp>
          <p:nvSpPr>
            <p:cNvPr id="9369" name="Shape 2672"/>
            <p:cNvSpPr/>
            <p:nvPr/>
          </p:nvSpPr>
          <p:spPr>
            <a:xfrm>
              <a:off x="3482640" y="3072960"/>
              <a:ext cx="17280" cy="7200"/>
            </a:xfrm>
            <a:custGeom>
              <a:avLst/>
              <a:gdLst/>
              <a:ahLst/>
              <a:rect l="l" t="t" r="r" b="b"/>
              <a:pathLst>
                <a:path w="120000" h="120000">
                  <a:moveTo>
                    <a:pt x="90000" y="120000"/>
                  </a:moveTo>
                  <a:cubicBezTo>
                    <a:pt x="30000" y="120000"/>
                    <a:pt x="0" y="0"/>
                    <a:pt x="60000" y="0"/>
                  </a:cubicBezTo>
                  <a:cubicBezTo>
                    <a:pt x="90000" y="0"/>
                    <a:pt x="120000" y="120000"/>
                    <a:pt x="90000" y="12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3600" bIns="3600" anchor="t">
              <a:noAutofit/>
            </a:bodyPr>
            <a:p>
              <a:endParaRPr b="0" lang="en-US" sz="4800" strike="noStrike" u="none">
                <a:solidFill>
                  <a:srgbClr val="39b54a"/>
                </a:solidFill>
                <a:effectLst/>
                <a:uFillTx/>
                <a:latin typeface="Lato"/>
                <a:ea typeface="Lato"/>
              </a:endParaRPr>
            </a:p>
          </p:txBody>
        </p:sp>
        <p:sp>
          <p:nvSpPr>
            <p:cNvPr id="9370" name="Shape 2673"/>
            <p:cNvSpPr/>
            <p:nvPr/>
          </p:nvSpPr>
          <p:spPr>
            <a:xfrm>
              <a:off x="1651680" y="3979080"/>
              <a:ext cx="39240" cy="43920"/>
            </a:xfrm>
            <a:custGeom>
              <a:avLst/>
              <a:gdLst/>
              <a:ahLst/>
              <a:rect l="l" t="t" r="r" b="b"/>
              <a:pathLst>
                <a:path w="120000" h="12000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solidFill>
              <a:schemeClr val="lt1">
                <a:lumMod val="85000"/>
              </a:schemeClr>
            </a:solidFill>
            <a:ln w="3240">
              <a:solidFill>
                <a:schemeClr val="lt1"/>
              </a:solidFill>
              <a:round/>
            </a:ln>
          </p:spPr>
          <p:style>
            <a:lnRef idx="0"/>
            <a:fillRef idx="0"/>
            <a:effectRef idx="0"/>
            <a:fontRef idx="minor"/>
          </p:style>
          <p:txBody>
            <a:bodyPr lIns="122040" rIns="122040" tIns="21960" bIns="21960" anchor="t">
              <a:noAutofit/>
            </a:bodyPr>
            <a:p>
              <a:endParaRPr b="0" lang="en-US" sz="4800" strike="noStrike" u="none">
                <a:solidFill>
                  <a:srgbClr val="39b54a"/>
                </a:solidFill>
                <a:effectLst/>
                <a:uFillTx/>
                <a:latin typeface="Lato"/>
                <a:ea typeface="Lato"/>
              </a:endParaRPr>
            </a:p>
          </p:txBody>
        </p:sp>
      </p:grpSp>
      <p:sp>
        <p:nvSpPr>
          <p:cNvPr id="9371" name="Round Same-side Corner of Rectangle 1"/>
          <p:cNvSpPr/>
          <p:nvPr/>
        </p:nvSpPr>
        <p:spPr>
          <a:xfrm rot="16200000">
            <a:off x="8115480" y="2022840"/>
            <a:ext cx="4263840" cy="3888360"/>
          </a:xfrm>
          <a:prstGeom prst="round2SameRect">
            <a:avLst>
              <a:gd name="adj1" fmla="val 9460"/>
              <a:gd name="adj2" fmla="val 0"/>
            </a:avLst>
          </a:prstGeom>
          <a:solidFill>
            <a:schemeClr val="lt1">
              <a:lumMod val="95000"/>
            </a:schemeClr>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9372" name="PlaceHolder 1"/>
          <p:cNvSpPr>
            <a:spLocks noGrp="1"/>
          </p:cNvSpPr>
          <p:nvPr>
            <p:ph type="title"/>
          </p:nvPr>
        </p:nvSpPr>
        <p:spPr>
          <a:xfrm>
            <a:off x="580680" y="184320"/>
            <a:ext cx="9450720" cy="1138680"/>
          </a:xfrm>
          <a:prstGeom prst="rect">
            <a:avLst/>
          </a:prstGeom>
          <a:noFill/>
          <a:ln w="0">
            <a:noFill/>
          </a:ln>
        </p:spPr>
        <p:txBody>
          <a:bodyPr lIns="38160" rIns="38160" tIns="25560" bIns="25560" anchor="t">
            <a:normAutofit fontScale="77500" lnSpcReduction="19999"/>
          </a:bodyPr>
          <a:p>
            <a:pPr indent="0" defTabSz="914400">
              <a:lnSpc>
                <a:spcPct val="100000"/>
              </a:lnSpc>
              <a:buNone/>
            </a:pPr>
            <a:r>
              <a:rPr b="0" lang="en-US" sz="2500" strike="noStrike" u="none">
                <a:solidFill>
                  <a:schemeClr val="accent1"/>
                </a:solidFill>
                <a:effectLst/>
                <a:uFillTx/>
                <a:latin typeface="Verdana"/>
              </a:rPr>
              <a:t>Aging population is increasing worldwide, and the geography of the world's oldest countries is shifting from Europe towards SE Asia by 2050</a:t>
            </a:r>
            <a:br>
              <a:rPr sz="2500"/>
            </a:br>
            <a:r>
              <a:rPr b="0" lang="zh-CN" sz="2500" strike="noStrike" u="none">
                <a:solidFill>
                  <a:schemeClr val="accent1"/>
                </a:solidFill>
                <a:effectLst/>
                <a:uFillTx/>
                <a:latin typeface="Verdana"/>
              </a:rPr>
              <a:t>全球老龄化人口正在增加，到</a:t>
            </a:r>
            <a:r>
              <a:rPr b="0" lang="en-US" sz="2500" strike="noStrike" u="none">
                <a:solidFill>
                  <a:schemeClr val="accent1"/>
                </a:solidFill>
                <a:effectLst/>
                <a:uFillTx/>
                <a:latin typeface="Verdana"/>
              </a:rPr>
              <a:t>2050</a:t>
            </a:r>
            <a:r>
              <a:rPr b="0" lang="zh-CN" sz="2500" strike="noStrike" u="none">
                <a:solidFill>
                  <a:schemeClr val="accent1"/>
                </a:solidFill>
                <a:effectLst/>
                <a:uFillTx/>
                <a:latin typeface="Verdana"/>
              </a:rPr>
              <a:t>年，世界上最老的国家的地理分布将从欧洲向东南亚转移。</a:t>
            </a:r>
            <a:endParaRPr b="0" lang="en-US" sz="2500" strike="noStrike" u="none">
              <a:solidFill>
                <a:schemeClr val="dk1"/>
              </a:solidFill>
              <a:effectLst/>
              <a:uFillTx/>
              <a:latin typeface="Verdana"/>
            </a:endParaRPr>
          </a:p>
        </p:txBody>
      </p:sp>
      <p:sp>
        <p:nvSpPr>
          <p:cNvPr id="9373" name="PlaceHolder 2"/>
          <p:cNvSpPr>
            <a:spLocks noGrp="1"/>
          </p:cNvSpPr>
          <p:nvPr>
            <p:ph type="sldNum" idx="666"/>
          </p:nvPr>
        </p:nvSpPr>
        <p:spPr>
          <a:xfrm>
            <a:off x="0" y="0"/>
            <a:ext cx="360" cy="360"/>
          </a:xfrm>
          <a:prstGeom prst="rect">
            <a:avLst/>
          </a:prstGeom>
          <a:noFill/>
          <a:ln w="0">
            <a:noFill/>
          </a:ln>
        </p:spPr>
        <p:txBody>
          <a:bodyPr lIns="90000" rIns="90000" tIns="-44640" bIns="-44640" anchor="t">
            <a:normAutofit fontScale="25000" lnSpcReduction="19999"/>
          </a:bodyPr>
          <a:p>
            <a:pPr indent="0">
              <a:buNone/>
            </a:pPr>
            <a:endParaRPr b="0" lang="en-US" sz="1800" strike="noStrike" u="none">
              <a:solidFill>
                <a:schemeClr val="dk1"/>
              </a:solidFill>
              <a:effectLst/>
              <a:uFillTx/>
              <a:latin typeface="Verdana"/>
            </a:endParaRPr>
          </a:p>
        </p:txBody>
      </p:sp>
      <p:sp>
        <p:nvSpPr>
          <p:cNvPr id="9374" name="TextBox 471"/>
          <p:cNvSpPr/>
          <p:nvPr/>
        </p:nvSpPr>
        <p:spPr>
          <a:xfrm>
            <a:off x="2310120" y="1788120"/>
            <a:ext cx="3869640" cy="870840"/>
          </a:xfrm>
          <a:prstGeom prst="rect">
            <a:avLst/>
          </a:prstGeom>
          <a:noFill/>
          <a:ln w="12600">
            <a:noFill/>
          </a:ln>
        </p:spPr>
        <p:style>
          <a:lnRef idx="0"/>
          <a:fillRef idx="0"/>
          <a:effectRef idx="0"/>
          <a:fontRef idx="minor"/>
        </p:style>
        <p:txBody>
          <a:bodyPr lIns="38160" rIns="38160" tIns="25560" bIns="25560" anchor="t">
            <a:normAutofit fontScale="70000" lnSpcReduction="19999"/>
          </a:bodyPr>
          <a:p>
            <a:pPr algn="ctr" defTabSz="609480">
              <a:lnSpc>
                <a:spcPct val="100000"/>
              </a:lnSpc>
            </a:pPr>
            <a:r>
              <a:rPr b="0" lang="en-US" sz="1800" strike="noStrike" u="none">
                <a:solidFill>
                  <a:schemeClr val="dk1"/>
                </a:solidFill>
                <a:effectLst/>
                <a:uFillTx/>
                <a:latin typeface="Verdana"/>
              </a:rPr>
              <a:t>Number and distribution of people aged 60 years or over by region</a:t>
            </a:r>
            <a:br>
              <a:rPr sz="1800"/>
            </a:br>
            <a:r>
              <a:rPr b="0" lang="zh-CN" sz="1800" strike="noStrike" u="none">
                <a:solidFill>
                  <a:schemeClr val="dk1"/>
                </a:solidFill>
                <a:effectLst/>
                <a:uFillTx/>
                <a:latin typeface="Verdana"/>
              </a:rPr>
              <a:t>各区域</a:t>
            </a:r>
            <a:r>
              <a:rPr b="0" lang="en-US" sz="1800" strike="noStrike" u="none">
                <a:solidFill>
                  <a:schemeClr val="dk1"/>
                </a:solidFill>
                <a:effectLst/>
                <a:uFillTx/>
                <a:latin typeface="Verdana"/>
              </a:rPr>
              <a:t>60</a:t>
            </a:r>
            <a:r>
              <a:rPr b="0" lang="zh-CN" sz="1800" strike="noStrike" u="none">
                <a:solidFill>
                  <a:schemeClr val="dk1"/>
                </a:solidFill>
                <a:effectLst/>
                <a:uFillTx/>
                <a:latin typeface="Verdana"/>
              </a:rPr>
              <a:t>岁及以上人口的数量和分布</a:t>
            </a:r>
            <a:endParaRPr b="0" lang="en-US" sz="1800" strike="noStrike" u="none">
              <a:solidFill>
                <a:srgbClr val="000000"/>
              </a:solidFill>
              <a:effectLst/>
              <a:uFillTx/>
              <a:latin typeface="Arial"/>
            </a:endParaRPr>
          </a:p>
          <a:p>
            <a:pPr algn="ctr" defTabSz="609480">
              <a:lnSpc>
                <a:spcPct val="100000"/>
              </a:lnSpc>
            </a:pPr>
            <a:r>
              <a:rPr b="0" lang="en-US" sz="1800" strike="noStrike" u="none">
                <a:solidFill>
                  <a:schemeClr val="dk1"/>
                </a:solidFill>
                <a:effectLst/>
                <a:uFillTx/>
                <a:latin typeface="Verdana"/>
              </a:rPr>
              <a:t>In 2017 and 2050</a:t>
            </a:r>
            <a:br>
              <a:rPr sz="1800"/>
            </a:br>
            <a:r>
              <a:rPr b="0" lang="en-US" sz="1800" strike="noStrike" u="none">
                <a:solidFill>
                  <a:schemeClr val="dk1"/>
                </a:solidFill>
                <a:effectLst/>
                <a:uFillTx/>
                <a:latin typeface="Verdana"/>
              </a:rPr>
              <a:t>2017</a:t>
            </a:r>
            <a:r>
              <a:rPr b="0" lang="zh-CN" sz="1800" strike="noStrike" u="none">
                <a:solidFill>
                  <a:schemeClr val="dk1"/>
                </a:solidFill>
                <a:effectLst/>
                <a:uFillTx/>
                <a:latin typeface="Verdana"/>
              </a:rPr>
              <a:t>年和</a:t>
            </a:r>
            <a:r>
              <a:rPr b="0" lang="en-US" sz="1800" strike="noStrike" u="none">
                <a:solidFill>
                  <a:schemeClr val="dk1"/>
                </a:solidFill>
                <a:effectLst/>
                <a:uFillTx/>
                <a:latin typeface="Verdana"/>
              </a:rPr>
              <a:t>2050</a:t>
            </a:r>
            <a:r>
              <a:rPr b="0" lang="zh-CN" sz="1800" strike="noStrike" u="none">
                <a:solidFill>
                  <a:schemeClr val="dk1"/>
                </a:solidFill>
                <a:effectLst/>
                <a:uFillTx/>
                <a:latin typeface="Verdana"/>
              </a:rPr>
              <a:t>年</a:t>
            </a:r>
            <a:endParaRPr b="0" lang="en-US" sz="1800" strike="noStrike" u="none">
              <a:solidFill>
                <a:srgbClr val="000000"/>
              </a:solidFill>
              <a:effectLst/>
              <a:uFillTx/>
              <a:latin typeface="Arial"/>
            </a:endParaRPr>
          </a:p>
        </p:txBody>
      </p:sp>
      <p:sp>
        <p:nvSpPr>
          <p:cNvPr id="9375" name="TextBox 472"/>
          <p:cNvSpPr/>
          <p:nvPr/>
        </p:nvSpPr>
        <p:spPr>
          <a:xfrm>
            <a:off x="8933400" y="2278080"/>
            <a:ext cx="1167840" cy="362880"/>
          </a:xfrm>
          <a:prstGeom prst="rect">
            <a:avLst/>
          </a:prstGeom>
          <a:noFill/>
          <a:ln w="12600">
            <a:noFill/>
          </a:ln>
        </p:spPr>
        <p:style>
          <a:lnRef idx="0"/>
          <a:fillRef idx="0"/>
          <a:effectRef idx="0"/>
          <a:fontRef idx="minor"/>
        </p:style>
        <p:txBody>
          <a:bodyPr lIns="38160" rIns="38160" tIns="25560" bIns="25560" anchor="t">
            <a:normAutofit/>
          </a:bodyPr>
          <a:p>
            <a:pPr algn="ctr" defTabSz="609480">
              <a:lnSpc>
                <a:spcPct val="150000"/>
              </a:lnSpc>
            </a:pPr>
            <a:r>
              <a:rPr b="1" lang="en-GB" sz="1333" strike="noStrike" u="none">
                <a:solidFill>
                  <a:srgbClr val="0094d9"/>
                </a:solidFill>
                <a:effectLst/>
                <a:uFillTx/>
                <a:latin typeface="Verdana"/>
              </a:rPr>
              <a:t>2017</a:t>
            </a:r>
            <a:endParaRPr b="0" lang="en-US" sz="1340" strike="noStrike" u="none">
              <a:solidFill>
                <a:srgbClr val="000000"/>
              </a:solidFill>
              <a:effectLst/>
              <a:uFillTx/>
              <a:latin typeface="Arial"/>
            </a:endParaRPr>
          </a:p>
        </p:txBody>
      </p:sp>
      <p:grpSp>
        <p:nvGrpSpPr>
          <p:cNvPr id="9376" name="Group 504"/>
          <p:cNvGrpSpPr/>
          <p:nvPr/>
        </p:nvGrpSpPr>
        <p:grpSpPr>
          <a:xfrm>
            <a:off x="2279880" y="5020920"/>
            <a:ext cx="1435680" cy="704880"/>
            <a:chOff x="2279880" y="5020920"/>
            <a:chExt cx="1435680" cy="704880"/>
          </a:xfrm>
        </p:grpSpPr>
        <p:sp>
          <p:nvSpPr>
            <p:cNvPr id="9377" name="Rectangle: Rounded Corners 11"/>
            <p:cNvSpPr/>
            <p:nvPr/>
          </p:nvSpPr>
          <p:spPr>
            <a:xfrm>
              <a:off x="2279880" y="5457240"/>
              <a:ext cx="1435680" cy="268560"/>
            </a:xfrm>
            <a:prstGeom prst="roundRect">
              <a:avLst>
                <a:gd name="adj" fmla="val 0"/>
              </a:avLst>
            </a:prstGeom>
            <a:solidFill>
              <a:schemeClr val="lt1">
                <a:alpha val="50000"/>
              </a:schemeClr>
            </a:solidFill>
            <a:ln w="10800">
              <a:noFill/>
            </a:ln>
          </p:spPr>
          <p:style>
            <a:lnRef idx="0"/>
            <a:fillRef idx="0"/>
            <a:effectRef idx="0"/>
            <a:fontRef idx="minor"/>
          </p:style>
          <p:txBody>
            <a:bodyPr lIns="47880" rIns="47880" tIns="47880" bIns="47880" anchor="ctr" anchorCtr="1">
              <a:noAutofit/>
            </a:bodyPr>
            <a:p>
              <a:pPr algn="ctr" defTabSz="609480">
                <a:lnSpc>
                  <a:spcPct val="100000"/>
                </a:lnSpc>
              </a:pPr>
              <a:r>
                <a:rPr b="1" lang="en-GB" sz="1070" strike="noStrike" u="none">
                  <a:solidFill>
                    <a:srgbClr val="ec008c"/>
                  </a:solidFill>
                  <a:effectLst/>
                  <a:uFillTx/>
                  <a:latin typeface="Verdana"/>
                </a:rPr>
                <a:t>LATIN AMERICA</a:t>
              </a:r>
              <a:endParaRPr b="0" lang="en-US" sz="1070" strike="noStrike" u="none">
                <a:solidFill>
                  <a:srgbClr val="000000"/>
                </a:solidFill>
                <a:effectLst/>
                <a:uFillTx/>
                <a:latin typeface="Arial"/>
              </a:endParaRPr>
            </a:p>
          </p:txBody>
        </p:sp>
        <p:grpSp>
          <p:nvGrpSpPr>
            <p:cNvPr id="9378" name="Group 486"/>
            <p:cNvGrpSpPr/>
            <p:nvPr/>
          </p:nvGrpSpPr>
          <p:grpSpPr>
            <a:xfrm>
              <a:off x="2462760" y="5020920"/>
              <a:ext cx="1074960" cy="414720"/>
              <a:chOff x="2462760" y="5020920"/>
              <a:chExt cx="1074960" cy="414720"/>
            </a:xfrm>
          </p:grpSpPr>
          <p:sp>
            <p:nvSpPr>
              <p:cNvPr id="9379" name="Rectangle 452"/>
              <p:cNvSpPr/>
              <p:nvPr/>
            </p:nvSpPr>
            <p:spPr>
              <a:xfrm>
                <a:off x="2462760" y="5279400"/>
                <a:ext cx="524520" cy="156240"/>
              </a:xfrm>
              <a:prstGeom prst="rect">
                <a:avLst/>
              </a:prstGeom>
              <a:solidFill>
                <a:schemeClr val="accent4"/>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sp>
            <p:nvSpPr>
              <p:cNvPr id="9380" name="Rectangle 453"/>
              <p:cNvSpPr/>
              <p:nvPr/>
            </p:nvSpPr>
            <p:spPr>
              <a:xfrm>
                <a:off x="3013200" y="5020920"/>
                <a:ext cx="524520" cy="414360"/>
              </a:xfrm>
              <a:prstGeom prst="rect">
                <a:avLst/>
              </a:prstGeom>
              <a:solidFill>
                <a:schemeClr val="accent4">
                  <a:alpha val="70000"/>
                </a:schemeClr>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grpSp>
        <p:cxnSp>
          <p:nvCxnSpPr>
            <p:cNvPr id="9381" name="Straight Connector 494"/>
            <p:cNvCxnSpPr/>
            <p:nvPr/>
          </p:nvCxnSpPr>
          <p:spPr>
            <a:xfrm>
              <a:off x="2358720" y="5437800"/>
              <a:ext cx="1278360" cy="360"/>
            </a:xfrm>
            <a:prstGeom prst="straightConnector1">
              <a:avLst/>
            </a:prstGeom>
            <a:ln w="9360">
              <a:solidFill>
                <a:schemeClr val="lt1">
                  <a:lumMod val="50000"/>
                </a:schemeClr>
              </a:solidFill>
              <a:round/>
            </a:ln>
          </p:spPr>
        </p:cxnSp>
      </p:grpSp>
      <p:grpSp>
        <p:nvGrpSpPr>
          <p:cNvPr id="9382" name="Group 503"/>
          <p:cNvGrpSpPr/>
          <p:nvPr/>
        </p:nvGrpSpPr>
        <p:grpSpPr>
          <a:xfrm>
            <a:off x="4428720" y="4950360"/>
            <a:ext cx="1278000" cy="766440"/>
            <a:chOff x="4428720" y="4950360"/>
            <a:chExt cx="1278000" cy="766440"/>
          </a:xfrm>
        </p:grpSpPr>
        <p:sp>
          <p:nvSpPr>
            <p:cNvPr id="9383" name="Rectangle: Rounded Corners 13"/>
            <p:cNvSpPr/>
            <p:nvPr/>
          </p:nvSpPr>
          <p:spPr>
            <a:xfrm>
              <a:off x="4505400" y="5448240"/>
              <a:ext cx="1096200" cy="268560"/>
            </a:xfrm>
            <a:prstGeom prst="roundRect">
              <a:avLst>
                <a:gd name="adj" fmla="val 0"/>
              </a:avLst>
            </a:prstGeom>
            <a:solidFill>
              <a:schemeClr val="lt1">
                <a:alpha val="50000"/>
              </a:schemeClr>
            </a:solidFill>
            <a:ln w="10800">
              <a:noFill/>
            </a:ln>
          </p:spPr>
          <p:style>
            <a:lnRef idx="0"/>
            <a:fillRef idx="0"/>
            <a:effectRef idx="0"/>
            <a:fontRef idx="minor"/>
          </p:style>
          <p:txBody>
            <a:bodyPr lIns="47880" rIns="47880" tIns="47880" bIns="47880" anchor="ctr" anchorCtr="1">
              <a:noAutofit/>
            </a:bodyPr>
            <a:p>
              <a:pPr algn="ctr" defTabSz="609480">
                <a:lnSpc>
                  <a:spcPct val="100000"/>
                </a:lnSpc>
              </a:pPr>
              <a:r>
                <a:rPr b="1" lang="en-GB" sz="1070" strike="noStrike" u="none">
                  <a:solidFill>
                    <a:srgbClr val="ed1c24"/>
                  </a:solidFill>
                  <a:effectLst/>
                  <a:uFillTx/>
                  <a:latin typeface="Verdana"/>
                </a:rPr>
                <a:t>AFRICA</a:t>
              </a:r>
              <a:endParaRPr b="0" lang="en-US" sz="1070" strike="noStrike" u="none">
                <a:solidFill>
                  <a:srgbClr val="000000"/>
                </a:solidFill>
                <a:effectLst/>
                <a:uFillTx/>
                <a:latin typeface="Arial"/>
              </a:endParaRPr>
            </a:p>
          </p:txBody>
        </p:sp>
        <p:grpSp>
          <p:nvGrpSpPr>
            <p:cNvPr id="9384" name="Group 487"/>
            <p:cNvGrpSpPr/>
            <p:nvPr/>
          </p:nvGrpSpPr>
          <p:grpSpPr>
            <a:xfrm>
              <a:off x="4532760" y="4950360"/>
              <a:ext cx="1074600" cy="478800"/>
              <a:chOff x="4532760" y="4950360"/>
              <a:chExt cx="1074600" cy="478800"/>
            </a:xfrm>
          </p:grpSpPr>
          <p:sp>
            <p:nvSpPr>
              <p:cNvPr id="9385" name="Rectangle 455"/>
              <p:cNvSpPr/>
              <p:nvPr/>
            </p:nvSpPr>
            <p:spPr>
              <a:xfrm>
                <a:off x="4532760" y="5306400"/>
                <a:ext cx="524520" cy="122400"/>
              </a:xfrm>
              <a:prstGeom prst="rect">
                <a:avLst/>
              </a:prstGeom>
              <a:solidFill>
                <a:schemeClr val="accent5"/>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sp>
            <p:nvSpPr>
              <p:cNvPr id="9386" name="Rectangle 463"/>
              <p:cNvSpPr/>
              <p:nvPr/>
            </p:nvSpPr>
            <p:spPr>
              <a:xfrm>
                <a:off x="5082840" y="4950360"/>
                <a:ext cx="524520" cy="478800"/>
              </a:xfrm>
              <a:prstGeom prst="rect">
                <a:avLst/>
              </a:prstGeom>
              <a:solidFill>
                <a:schemeClr val="accent5">
                  <a:alpha val="70000"/>
                </a:schemeClr>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grpSp>
        <p:cxnSp>
          <p:nvCxnSpPr>
            <p:cNvPr id="9387" name="Straight Connector 495"/>
            <p:cNvCxnSpPr/>
            <p:nvPr/>
          </p:nvCxnSpPr>
          <p:spPr>
            <a:xfrm>
              <a:off x="4428720" y="5430960"/>
              <a:ext cx="1278360" cy="360"/>
            </a:xfrm>
            <a:prstGeom prst="straightConnector1">
              <a:avLst/>
            </a:prstGeom>
            <a:ln w="9360">
              <a:solidFill>
                <a:schemeClr val="lt1">
                  <a:lumMod val="50000"/>
                </a:schemeClr>
              </a:solidFill>
              <a:round/>
            </a:ln>
          </p:spPr>
        </p:cxnSp>
      </p:grpSp>
      <p:grpSp>
        <p:nvGrpSpPr>
          <p:cNvPr id="9388" name="Group 502"/>
          <p:cNvGrpSpPr/>
          <p:nvPr/>
        </p:nvGrpSpPr>
        <p:grpSpPr>
          <a:xfrm>
            <a:off x="4252320" y="3526920"/>
            <a:ext cx="1278000" cy="812880"/>
            <a:chOff x="4252320" y="3526920"/>
            <a:chExt cx="1278000" cy="812880"/>
          </a:xfrm>
        </p:grpSpPr>
        <p:sp>
          <p:nvSpPr>
            <p:cNvPr id="9389" name="Rectangle: Rounded Corners 12"/>
            <p:cNvSpPr/>
            <p:nvPr/>
          </p:nvSpPr>
          <p:spPr>
            <a:xfrm>
              <a:off x="4341600" y="4071240"/>
              <a:ext cx="1073520" cy="268560"/>
            </a:xfrm>
            <a:prstGeom prst="roundRect">
              <a:avLst>
                <a:gd name="adj" fmla="val 0"/>
              </a:avLst>
            </a:prstGeom>
            <a:solidFill>
              <a:schemeClr val="lt1">
                <a:alpha val="50000"/>
              </a:schemeClr>
            </a:solidFill>
            <a:ln w="10800">
              <a:noFill/>
            </a:ln>
          </p:spPr>
          <p:style>
            <a:lnRef idx="0"/>
            <a:fillRef idx="0"/>
            <a:effectRef idx="0"/>
            <a:fontRef idx="minor"/>
          </p:style>
          <p:txBody>
            <a:bodyPr lIns="47880" rIns="47880" tIns="47880" bIns="47880" anchor="ctr" anchorCtr="1">
              <a:noAutofit/>
            </a:bodyPr>
            <a:p>
              <a:pPr algn="ctr" defTabSz="609480">
                <a:lnSpc>
                  <a:spcPct val="100000"/>
                </a:lnSpc>
              </a:pPr>
              <a:r>
                <a:rPr b="1" lang="en-GB" sz="1070" strike="noStrike" u="none">
                  <a:solidFill>
                    <a:srgbClr val="f7931e"/>
                  </a:solidFill>
                  <a:effectLst/>
                  <a:uFillTx/>
                  <a:latin typeface="Verdana"/>
                </a:rPr>
                <a:t>EUROPE</a:t>
              </a:r>
              <a:endParaRPr b="0" lang="en-US" sz="1070" strike="noStrike" u="none">
                <a:solidFill>
                  <a:srgbClr val="000000"/>
                </a:solidFill>
                <a:effectLst/>
                <a:uFillTx/>
                <a:latin typeface="Arial"/>
              </a:endParaRPr>
            </a:p>
          </p:txBody>
        </p:sp>
        <p:grpSp>
          <p:nvGrpSpPr>
            <p:cNvPr id="9390" name="Group 488"/>
            <p:cNvGrpSpPr/>
            <p:nvPr/>
          </p:nvGrpSpPr>
          <p:grpSpPr>
            <a:xfrm>
              <a:off x="4356000" y="3526920"/>
              <a:ext cx="1074960" cy="522360"/>
              <a:chOff x="4356000" y="3526920"/>
              <a:chExt cx="1074960" cy="522360"/>
            </a:xfrm>
          </p:grpSpPr>
          <p:sp>
            <p:nvSpPr>
              <p:cNvPr id="9391" name="Rectangle 473"/>
              <p:cNvSpPr/>
              <p:nvPr/>
            </p:nvSpPr>
            <p:spPr>
              <a:xfrm>
                <a:off x="4356000" y="3668760"/>
                <a:ext cx="524520" cy="380520"/>
              </a:xfrm>
              <a:prstGeom prst="rect">
                <a:avLst/>
              </a:prstGeom>
              <a:solidFill>
                <a:schemeClr val="accent6"/>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sp>
            <p:nvSpPr>
              <p:cNvPr id="9392" name="Rectangle 481"/>
              <p:cNvSpPr/>
              <p:nvPr/>
            </p:nvSpPr>
            <p:spPr>
              <a:xfrm>
                <a:off x="4906440" y="3526920"/>
                <a:ext cx="524520" cy="522360"/>
              </a:xfrm>
              <a:prstGeom prst="rect">
                <a:avLst/>
              </a:prstGeom>
              <a:solidFill>
                <a:schemeClr val="accent6">
                  <a:alpha val="70000"/>
                </a:schemeClr>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grpSp>
        <p:cxnSp>
          <p:nvCxnSpPr>
            <p:cNvPr id="9393" name="Straight Connector 496"/>
            <p:cNvCxnSpPr/>
            <p:nvPr/>
          </p:nvCxnSpPr>
          <p:spPr>
            <a:xfrm>
              <a:off x="4252320" y="4051440"/>
              <a:ext cx="1278360" cy="360"/>
            </a:xfrm>
            <a:prstGeom prst="straightConnector1">
              <a:avLst/>
            </a:prstGeom>
            <a:ln w="9360">
              <a:solidFill>
                <a:schemeClr val="lt1">
                  <a:lumMod val="50000"/>
                </a:schemeClr>
              </a:solidFill>
              <a:round/>
            </a:ln>
          </p:spPr>
        </p:cxnSp>
      </p:grpSp>
      <p:grpSp>
        <p:nvGrpSpPr>
          <p:cNvPr id="9394" name="Group 500"/>
          <p:cNvGrpSpPr/>
          <p:nvPr/>
        </p:nvGrpSpPr>
        <p:grpSpPr>
          <a:xfrm>
            <a:off x="6401880" y="5398560"/>
            <a:ext cx="1435680" cy="327240"/>
            <a:chOff x="6401880" y="5398560"/>
            <a:chExt cx="1435680" cy="327240"/>
          </a:xfrm>
        </p:grpSpPr>
        <p:sp>
          <p:nvSpPr>
            <p:cNvPr id="9395" name="Rectangle: Rounded Corners 8"/>
            <p:cNvSpPr/>
            <p:nvPr/>
          </p:nvSpPr>
          <p:spPr>
            <a:xfrm>
              <a:off x="6401880" y="5457240"/>
              <a:ext cx="1435680" cy="268560"/>
            </a:xfrm>
            <a:prstGeom prst="roundRect">
              <a:avLst>
                <a:gd name="adj" fmla="val 0"/>
              </a:avLst>
            </a:prstGeom>
            <a:solidFill>
              <a:schemeClr val="lt1">
                <a:alpha val="50000"/>
              </a:schemeClr>
            </a:solidFill>
            <a:ln w="10800">
              <a:noFill/>
            </a:ln>
          </p:spPr>
          <p:style>
            <a:lnRef idx="0"/>
            <a:fillRef idx="0"/>
            <a:effectRef idx="0"/>
            <a:fontRef idx="minor"/>
          </p:style>
          <p:txBody>
            <a:bodyPr lIns="47880" rIns="47880" tIns="47880" bIns="47880" anchor="ctr" anchorCtr="1">
              <a:noAutofit/>
            </a:bodyPr>
            <a:p>
              <a:pPr algn="ctr" defTabSz="609480">
                <a:lnSpc>
                  <a:spcPct val="100000"/>
                </a:lnSpc>
              </a:pPr>
              <a:r>
                <a:rPr b="1" lang="en-GB" sz="1070" strike="noStrike" u="none">
                  <a:solidFill>
                    <a:srgbClr val="004a6c"/>
                  </a:solidFill>
                  <a:effectLst/>
                  <a:uFillTx/>
                  <a:latin typeface="Verdana"/>
                </a:rPr>
                <a:t>OCEANIA</a:t>
              </a:r>
              <a:endParaRPr b="0" lang="en-US" sz="1070" strike="noStrike" u="none">
                <a:solidFill>
                  <a:srgbClr val="000000"/>
                </a:solidFill>
                <a:effectLst/>
                <a:uFillTx/>
                <a:latin typeface="Arial"/>
              </a:endParaRPr>
            </a:p>
          </p:txBody>
        </p:sp>
        <p:grpSp>
          <p:nvGrpSpPr>
            <p:cNvPr id="9396" name="Group 490"/>
            <p:cNvGrpSpPr/>
            <p:nvPr/>
          </p:nvGrpSpPr>
          <p:grpSpPr>
            <a:xfrm>
              <a:off x="6586920" y="5398560"/>
              <a:ext cx="1074960" cy="47520"/>
              <a:chOff x="6586920" y="5398560"/>
              <a:chExt cx="1074960" cy="47520"/>
            </a:xfrm>
          </p:grpSpPr>
          <p:sp>
            <p:nvSpPr>
              <p:cNvPr id="9397" name="Rectangle 484"/>
              <p:cNvSpPr/>
              <p:nvPr/>
            </p:nvSpPr>
            <p:spPr>
              <a:xfrm>
                <a:off x="6586920" y="5415120"/>
                <a:ext cx="524520" cy="23760"/>
              </a:xfrm>
              <a:prstGeom prst="rect">
                <a:avLst/>
              </a:prstGeom>
              <a:solidFill>
                <a:schemeClr val="accent1"/>
              </a:solidFill>
              <a:ln w="10800">
                <a:noFill/>
              </a:ln>
            </p:spPr>
            <p:style>
              <a:lnRef idx="0"/>
              <a:fillRef idx="0"/>
              <a:effectRef idx="0"/>
              <a:fontRef idx="minor"/>
            </p:style>
            <p:txBody>
              <a:bodyPr lIns="90000" rIns="90000" tIns="-20880" bIns="-20880" anchor="ctr">
                <a:noAutofit/>
              </a:bodyPr>
              <a:p>
                <a:endParaRPr b="0" lang="en-NL" sz="1470" strike="noStrike" u="none">
                  <a:solidFill>
                    <a:srgbClr val="ffffff"/>
                  </a:solidFill>
                  <a:effectLst/>
                  <a:uFillTx/>
                  <a:latin typeface="Verdana"/>
                </a:endParaRPr>
              </a:p>
            </p:txBody>
          </p:sp>
          <p:sp>
            <p:nvSpPr>
              <p:cNvPr id="9398" name="Rectangle 485"/>
              <p:cNvSpPr/>
              <p:nvPr/>
            </p:nvSpPr>
            <p:spPr>
              <a:xfrm>
                <a:off x="7137360" y="5398560"/>
                <a:ext cx="524520" cy="47520"/>
              </a:xfrm>
              <a:prstGeom prst="rect">
                <a:avLst/>
              </a:prstGeom>
              <a:solidFill>
                <a:schemeClr val="accent1">
                  <a:alpha val="70000"/>
                </a:schemeClr>
              </a:solidFill>
              <a:ln w="10800">
                <a:noFill/>
              </a:ln>
            </p:spPr>
            <p:style>
              <a:lnRef idx="0"/>
              <a:fillRef idx="0"/>
              <a:effectRef idx="0"/>
              <a:fontRef idx="minor"/>
            </p:style>
            <p:txBody>
              <a:bodyPr lIns="90000" rIns="90000" tIns="2880" bIns="2880" anchor="ctr">
                <a:noAutofit/>
              </a:bodyPr>
              <a:p>
                <a:endParaRPr b="0" lang="en-NL" sz="1470" strike="noStrike" u="none">
                  <a:solidFill>
                    <a:srgbClr val="ffffff"/>
                  </a:solidFill>
                  <a:effectLst/>
                  <a:uFillTx/>
                  <a:latin typeface="Verdana"/>
                </a:endParaRPr>
              </a:p>
            </p:txBody>
          </p:sp>
        </p:grpSp>
        <p:cxnSp>
          <p:nvCxnSpPr>
            <p:cNvPr id="9399" name="Straight Connector 498"/>
            <p:cNvCxnSpPr/>
            <p:nvPr/>
          </p:nvCxnSpPr>
          <p:spPr>
            <a:xfrm>
              <a:off x="6494040" y="5437800"/>
              <a:ext cx="1278360" cy="360"/>
            </a:xfrm>
            <a:prstGeom prst="straightConnector1">
              <a:avLst/>
            </a:prstGeom>
            <a:ln w="9360">
              <a:solidFill>
                <a:schemeClr val="lt1">
                  <a:lumMod val="50000"/>
                </a:schemeClr>
              </a:solidFill>
              <a:round/>
            </a:ln>
          </p:spPr>
        </p:cxnSp>
      </p:grpSp>
      <p:cxnSp>
        <p:nvCxnSpPr>
          <p:cNvPr id="9400" name="Straight Arrow Connector 524"/>
          <p:cNvCxnSpPr/>
          <p:nvPr/>
        </p:nvCxnSpPr>
        <p:spPr>
          <a:xfrm flipV="1">
            <a:off x="3656160" y="4662360"/>
            <a:ext cx="360" cy="773280"/>
          </a:xfrm>
          <a:prstGeom prst="straightConnector1">
            <a:avLst/>
          </a:prstGeom>
          <a:ln w="12600">
            <a:solidFill>
              <a:schemeClr val="accent4"/>
            </a:solidFill>
            <a:round/>
            <a:tailEnd len="med" type="triangle" w="med"/>
          </a:ln>
        </p:spPr>
      </p:cxnSp>
      <p:sp>
        <p:nvSpPr>
          <p:cNvPr id="9401" name="TextBox 525"/>
          <p:cNvSpPr/>
          <p:nvPr/>
        </p:nvSpPr>
        <p:spPr>
          <a:xfrm rot="16200000">
            <a:off x="3570840" y="5058000"/>
            <a:ext cx="508680" cy="245880"/>
          </a:xfrm>
          <a:prstGeom prst="rect">
            <a:avLst/>
          </a:prstGeom>
          <a:noFill/>
          <a:ln w="0">
            <a:noFill/>
          </a:ln>
        </p:spPr>
        <p:style>
          <a:lnRef idx="0"/>
          <a:fillRef idx="0"/>
          <a:effectRef idx="0"/>
          <a:fontRef idx="minor"/>
        </p:style>
        <p:txBody>
          <a:bodyPr lIns="38160" rIns="38160" tIns="25560" bIns="25560" anchor="t">
            <a:normAutofit fontScale="32500" lnSpcReduction="19999"/>
          </a:bodyPr>
          <a:p>
            <a:pPr defTabSz="609480">
              <a:lnSpc>
                <a:spcPct val="100000"/>
              </a:lnSpc>
            </a:pPr>
            <a:r>
              <a:rPr b="1" lang="en-US" sz="1067" strike="noStrike" u="none">
                <a:solidFill>
                  <a:srgbClr val="808080"/>
                </a:solidFill>
                <a:effectLst/>
                <a:uFillTx/>
                <a:latin typeface="Verdana"/>
              </a:rPr>
              <a:t>161</a:t>
            </a:r>
            <a:r>
              <a:rPr b="0" lang="en-US" sz="667" strike="noStrike" u="none">
                <a:solidFill>
                  <a:srgbClr val="808080"/>
                </a:solidFill>
                <a:effectLst/>
                <a:uFillTx/>
                <a:latin typeface="Verdana"/>
              </a:rPr>
              <a:t>%</a:t>
            </a:r>
            <a:endParaRPr b="0" lang="en-US" sz="670" strike="noStrike" u="none">
              <a:solidFill>
                <a:srgbClr val="000000"/>
              </a:solidFill>
              <a:effectLst/>
              <a:uFillTx/>
              <a:latin typeface="Arial"/>
            </a:endParaRPr>
          </a:p>
          <a:p>
            <a:pPr defTabSz="609480">
              <a:lnSpc>
                <a:spcPct val="100000"/>
              </a:lnSpc>
            </a:pPr>
            <a:r>
              <a:rPr b="0" lang="en-US" sz="1800" strike="noStrike" u="none">
                <a:solidFill>
                  <a:schemeClr val="dk1"/>
                </a:solidFill>
                <a:effectLst/>
                <a:uFillTx/>
                <a:latin typeface="Verdana"/>
              </a:rPr>
              <a:t>increase</a:t>
            </a:r>
            <a:br>
              <a:rPr sz="1800"/>
            </a:br>
            <a:r>
              <a:rPr b="0" lang="zh-CN" sz="1800" strike="noStrike" u="none">
                <a:solidFill>
                  <a:schemeClr val="dk1"/>
                </a:solidFill>
                <a:effectLst/>
                <a:uFillTx/>
                <a:latin typeface="Verdana"/>
              </a:rPr>
              <a:t>增长</a:t>
            </a:r>
            <a:endParaRPr b="0" lang="en-US" sz="1800" strike="noStrike" u="none">
              <a:solidFill>
                <a:srgbClr val="000000"/>
              </a:solidFill>
              <a:effectLst/>
              <a:uFillTx/>
              <a:latin typeface="Arial"/>
            </a:endParaRPr>
          </a:p>
        </p:txBody>
      </p:sp>
      <p:cxnSp>
        <p:nvCxnSpPr>
          <p:cNvPr id="9402" name="Straight Arrow Connector 528"/>
          <p:cNvCxnSpPr/>
          <p:nvPr/>
        </p:nvCxnSpPr>
        <p:spPr>
          <a:xfrm flipV="1">
            <a:off x="5555880" y="3884760"/>
            <a:ext cx="360" cy="168480"/>
          </a:xfrm>
          <a:prstGeom prst="straightConnector1">
            <a:avLst/>
          </a:prstGeom>
          <a:ln w="12600">
            <a:solidFill>
              <a:schemeClr val="accent6"/>
            </a:solidFill>
            <a:round/>
            <a:tailEnd len="med" type="triangle" w="med"/>
          </a:ln>
        </p:spPr>
      </p:cxnSp>
      <p:sp>
        <p:nvSpPr>
          <p:cNvPr id="9403" name="TextBox 529"/>
          <p:cNvSpPr/>
          <p:nvPr/>
        </p:nvSpPr>
        <p:spPr>
          <a:xfrm rot="16200000">
            <a:off x="5470560" y="3675960"/>
            <a:ext cx="508680" cy="245880"/>
          </a:xfrm>
          <a:prstGeom prst="rect">
            <a:avLst/>
          </a:prstGeom>
          <a:noFill/>
          <a:ln w="0">
            <a:noFill/>
          </a:ln>
        </p:spPr>
        <p:style>
          <a:lnRef idx="0"/>
          <a:fillRef idx="0"/>
          <a:effectRef idx="0"/>
          <a:fontRef idx="minor"/>
        </p:style>
        <p:txBody>
          <a:bodyPr lIns="38160" rIns="38160" tIns="25560" bIns="25560" anchor="t">
            <a:normAutofit fontScale="92500" lnSpcReduction="19999"/>
          </a:bodyPr>
          <a:p>
            <a:pPr defTabSz="609480">
              <a:lnSpc>
                <a:spcPct val="100000"/>
              </a:lnSpc>
            </a:pPr>
            <a:r>
              <a:rPr b="1" lang="en-US" sz="1067" strike="noStrike" u="none">
                <a:solidFill>
                  <a:srgbClr val="808080"/>
                </a:solidFill>
                <a:effectLst/>
                <a:uFillTx/>
                <a:latin typeface="Verdana"/>
              </a:rPr>
              <a:t>35</a:t>
            </a:r>
            <a:r>
              <a:rPr b="0" lang="en-US" sz="667" strike="noStrike" u="none">
                <a:solidFill>
                  <a:srgbClr val="808080"/>
                </a:solidFill>
                <a:effectLst/>
                <a:uFillTx/>
                <a:latin typeface="Verdana"/>
              </a:rPr>
              <a:t>%</a:t>
            </a:r>
            <a:endParaRPr b="0" lang="en-US" sz="670" strike="noStrike" u="none">
              <a:solidFill>
                <a:srgbClr val="000000"/>
              </a:solidFill>
              <a:effectLst/>
              <a:uFillTx/>
              <a:latin typeface="Arial"/>
            </a:endParaRPr>
          </a:p>
          <a:p>
            <a:pPr defTabSz="609480">
              <a:lnSpc>
                <a:spcPct val="100000"/>
              </a:lnSpc>
            </a:pPr>
            <a:r>
              <a:rPr b="0" lang="en-US" sz="533" strike="noStrike" u="none">
                <a:solidFill>
                  <a:srgbClr val="808080"/>
                </a:solidFill>
                <a:effectLst/>
                <a:uFillTx/>
                <a:latin typeface="Verdana"/>
              </a:rPr>
              <a:t>increase</a:t>
            </a:r>
            <a:endParaRPr b="0" lang="en-US" sz="540" strike="noStrike" u="none">
              <a:solidFill>
                <a:srgbClr val="000000"/>
              </a:solidFill>
              <a:effectLst/>
              <a:uFillTx/>
              <a:latin typeface="Arial"/>
            </a:endParaRPr>
          </a:p>
        </p:txBody>
      </p:sp>
      <p:cxnSp>
        <p:nvCxnSpPr>
          <p:cNvPr id="9404" name="Straight Arrow Connector 530"/>
          <p:cNvCxnSpPr/>
          <p:nvPr/>
        </p:nvCxnSpPr>
        <p:spPr>
          <a:xfrm flipV="1">
            <a:off x="5723280" y="4338360"/>
            <a:ext cx="360" cy="1099440"/>
          </a:xfrm>
          <a:prstGeom prst="straightConnector1">
            <a:avLst/>
          </a:prstGeom>
          <a:ln w="12600">
            <a:solidFill>
              <a:schemeClr val="accent5"/>
            </a:solidFill>
            <a:round/>
            <a:tailEnd len="med" type="triangle" w="med"/>
          </a:ln>
        </p:spPr>
      </p:cxnSp>
      <p:sp>
        <p:nvSpPr>
          <p:cNvPr id="9405" name="TextBox 531"/>
          <p:cNvSpPr/>
          <p:nvPr/>
        </p:nvSpPr>
        <p:spPr>
          <a:xfrm rot="16200000">
            <a:off x="5637600" y="5060520"/>
            <a:ext cx="508680" cy="245880"/>
          </a:xfrm>
          <a:prstGeom prst="rect">
            <a:avLst/>
          </a:prstGeom>
          <a:noFill/>
          <a:ln w="0">
            <a:noFill/>
          </a:ln>
        </p:spPr>
        <p:style>
          <a:lnRef idx="0"/>
          <a:fillRef idx="0"/>
          <a:effectRef idx="0"/>
          <a:fontRef idx="minor"/>
        </p:style>
        <p:txBody>
          <a:bodyPr lIns="38160" rIns="38160" tIns="25560" bIns="25560" anchor="t">
            <a:normAutofit fontScale="85000" lnSpcReduction="9999"/>
          </a:bodyPr>
          <a:p>
            <a:pPr defTabSz="609480">
              <a:lnSpc>
                <a:spcPct val="100000"/>
              </a:lnSpc>
            </a:pPr>
            <a:r>
              <a:rPr b="1" lang="en-US" sz="1067" strike="noStrike" u="none">
                <a:solidFill>
                  <a:srgbClr val="808080"/>
                </a:solidFill>
                <a:effectLst/>
                <a:uFillTx/>
                <a:latin typeface="Verdana"/>
              </a:rPr>
              <a:t>229</a:t>
            </a:r>
            <a:r>
              <a:rPr b="0" lang="en-US" sz="667" strike="noStrike" u="none">
                <a:solidFill>
                  <a:srgbClr val="808080"/>
                </a:solidFill>
                <a:effectLst/>
                <a:uFillTx/>
                <a:latin typeface="Verdana"/>
              </a:rPr>
              <a:t>%</a:t>
            </a:r>
            <a:endParaRPr b="0" lang="en-US" sz="670" strike="noStrike" u="none">
              <a:solidFill>
                <a:srgbClr val="000000"/>
              </a:solidFill>
              <a:effectLst/>
              <a:uFillTx/>
              <a:latin typeface="Arial"/>
            </a:endParaRPr>
          </a:p>
          <a:p>
            <a:pPr defTabSz="609480">
              <a:lnSpc>
                <a:spcPct val="100000"/>
              </a:lnSpc>
            </a:pPr>
            <a:r>
              <a:rPr b="0" lang="en-US" sz="533" strike="noStrike" u="none">
                <a:solidFill>
                  <a:srgbClr val="808080"/>
                </a:solidFill>
                <a:effectLst/>
                <a:uFillTx/>
                <a:latin typeface="Verdana"/>
              </a:rPr>
              <a:t>increase</a:t>
            </a:r>
            <a:endParaRPr b="0" lang="en-US" sz="540" strike="noStrike" u="none">
              <a:solidFill>
                <a:srgbClr val="000000"/>
              </a:solidFill>
              <a:effectLst/>
              <a:uFillTx/>
              <a:latin typeface="Arial"/>
            </a:endParaRPr>
          </a:p>
        </p:txBody>
      </p:sp>
      <p:cxnSp>
        <p:nvCxnSpPr>
          <p:cNvPr id="9406" name="Straight Arrow Connector 532"/>
          <p:cNvCxnSpPr/>
          <p:nvPr/>
        </p:nvCxnSpPr>
        <p:spPr>
          <a:xfrm flipV="1">
            <a:off x="7505280" y="3719520"/>
            <a:ext cx="360" cy="633960"/>
          </a:xfrm>
          <a:prstGeom prst="straightConnector1">
            <a:avLst/>
          </a:prstGeom>
          <a:ln w="12600">
            <a:solidFill>
              <a:schemeClr val="accent3">
                <a:lumMod val="75000"/>
              </a:schemeClr>
            </a:solidFill>
            <a:round/>
            <a:tailEnd len="med" type="triangle" w="med"/>
          </a:ln>
        </p:spPr>
      </p:cxnSp>
      <p:sp>
        <p:nvSpPr>
          <p:cNvPr id="9407" name="TextBox 533"/>
          <p:cNvSpPr/>
          <p:nvPr/>
        </p:nvSpPr>
        <p:spPr>
          <a:xfrm rot="16200000">
            <a:off x="7419960" y="3975840"/>
            <a:ext cx="508680" cy="245880"/>
          </a:xfrm>
          <a:prstGeom prst="rect">
            <a:avLst/>
          </a:prstGeom>
          <a:noFill/>
          <a:ln w="0">
            <a:noFill/>
          </a:ln>
        </p:spPr>
        <p:style>
          <a:lnRef idx="0"/>
          <a:fillRef idx="0"/>
          <a:effectRef idx="0"/>
          <a:fontRef idx="minor"/>
        </p:style>
        <p:txBody>
          <a:bodyPr lIns="38160" rIns="38160" tIns="25560" bIns="25560" anchor="t">
            <a:normAutofit fontScale="85000" lnSpcReduction="9999"/>
          </a:bodyPr>
          <a:p>
            <a:pPr defTabSz="609480">
              <a:lnSpc>
                <a:spcPct val="100000"/>
              </a:lnSpc>
            </a:pPr>
            <a:r>
              <a:rPr b="1" lang="en-US" sz="1067" strike="noStrike" u="none">
                <a:solidFill>
                  <a:srgbClr val="808080"/>
                </a:solidFill>
                <a:effectLst/>
                <a:uFillTx/>
                <a:latin typeface="Verdana"/>
              </a:rPr>
              <a:t>132</a:t>
            </a:r>
            <a:r>
              <a:rPr b="0" lang="en-US" sz="667" strike="noStrike" u="none">
                <a:solidFill>
                  <a:srgbClr val="808080"/>
                </a:solidFill>
                <a:effectLst/>
                <a:uFillTx/>
                <a:latin typeface="Verdana"/>
              </a:rPr>
              <a:t>%</a:t>
            </a:r>
            <a:endParaRPr b="0" lang="en-US" sz="670" strike="noStrike" u="none">
              <a:solidFill>
                <a:srgbClr val="000000"/>
              </a:solidFill>
              <a:effectLst/>
              <a:uFillTx/>
              <a:latin typeface="Arial"/>
            </a:endParaRPr>
          </a:p>
          <a:p>
            <a:pPr defTabSz="609480">
              <a:lnSpc>
                <a:spcPct val="100000"/>
              </a:lnSpc>
            </a:pPr>
            <a:r>
              <a:rPr b="0" lang="en-US" sz="533" strike="noStrike" u="none">
                <a:solidFill>
                  <a:srgbClr val="808080"/>
                </a:solidFill>
                <a:effectLst/>
                <a:uFillTx/>
                <a:latin typeface="Verdana"/>
              </a:rPr>
              <a:t>increase</a:t>
            </a:r>
            <a:endParaRPr b="0" lang="en-US" sz="540" strike="noStrike" u="none">
              <a:solidFill>
                <a:srgbClr val="000000"/>
              </a:solidFill>
              <a:effectLst/>
              <a:uFillTx/>
              <a:latin typeface="Arial"/>
            </a:endParaRPr>
          </a:p>
        </p:txBody>
      </p:sp>
      <p:cxnSp>
        <p:nvCxnSpPr>
          <p:cNvPr id="9408" name="Straight Arrow Connector 534"/>
          <p:cNvCxnSpPr/>
          <p:nvPr/>
        </p:nvCxnSpPr>
        <p:spPr>
          <a:xfrm flipV="1">
            <a:off x="7807320" y="4998240"/>
            <a:ext cx="360" cy="446760"/>
          </a:xfrm>
          <a:prstGeom prst="straightConnector1">
            <a:avLst/>
          </a:prstGeom>
          <a:ln w="12600">
            <a:solidFill>
              <a:schemeClr val="accent1">
                <a:lumMod val="50000"/>
              </a:schemeClr>
            </a:solidFill>
            <a:round/>
            <a:tailEnd len="med" type="triangle" w="med"/>
          </a:ln>
        </p:spPr>
      </p:cxnSp>
      <p:sp>
        <p:nvSpPr>
          <p:cNvPr id="9409" name="TextBox 535"/>
          <p:cNvSpPr/>
          <p:nvPr/>
        </p:nvSpPr>
        <p:spPr>
          <a:xfrm rot="16200000">
            <a:off x="7722000" y="5067360"/>
            <a:ext cx="508680" cy="245880"/>
          </a:xfrm>
          <a:prstGeom prst="rect">
            <a:avLst/>
          </a:prstGeom>
          <a:noFill/>
          <a:ln w="0">
            <a:noFill/>
          </a:ln>
        </p:spPr>
        <p:style>
          <a:lnRef idx="0"/>
          <a:fillRef idx="0"/>
          <a:effectRef idx="0"/>
          <a:fontRef idx="minor"/>
        </p:style>
        <p:txBody>
          <a:bodyPr lIns="38160" rIns="38160" tIns="25560" bIns="25560" anchor="t">
            <a:normAutofit fontScale="92500" lnSpcReduction="19999"/>
          </a:bodyPr>
          <a:p>
            <a:pPr defTabSz="609480">
              <a:lnSpc>
                <a:spcPct val="100000"/>
              </a:lnSpc>
            </a:pPr>
            <a:r>
              <a:rPr b="1" lang="en-US" sz="1067" strike="noStrike" u="none">
                <a:solidFill>
                  <a:srgbClr val="808080"/>
                </a:solidFill>
                <a:effectLst/>
                <a:uFillTx/>
                <a:latin typeface="Verdana"/>
              </a:rPr>
              <a:t>93</a:t>
            </a:r>
            <a:r>
              <a:rPr b="0" lang="en-US" sz="667" strike="noStrike" u="none">
                <a:solidFill>
                  <a:srgbClr val="808080"/>
                </a:solidFill>
                <a:effectLst/>
                <a:uFillTx/>
                <a:latin typeface="Verdana"/>
              </a:rPr>
              <a:t>%</a:t>
            </a:r>
            <a:endParaRPr b="0" lang="en-US" sz="670" strike="noStrike" u="none">
              <a:solidFill>
                <a:srgbClr val="000000"/>
              </a:solidFill>
              <a:effectLst/>
              <a:uFillTx/>
              <a:latin typeface="Arial"/>
            </a:endParaRPr>
          </a:p>
          <a:p>
            <a:pPr defTabSz="609480">
              <a:lnSpc>
                <a:spcPct val="100000"/>
              </a:lnSpc>
            </a:pPr>
            <a:r>
              <a:rPr b="0" lang="en-US" sz="533" strike="noStrike" u="none">
                <a:solidFill>
                  <a:srgbClr val="808080"/>
                </a:solidFill>
                <a:effectLst/>
                <a:uFillTx/>
                <a:latin typeface="Verdana"/>
              </a:rPr>
              <a:t>increase</a:t>
            </a:r>
            <a:endParaRPr b="0" lang="en-US" sz="540" strike="noStrike" u="none">
              <a:solidFill>
                <a:srgbClr val="000000"/>
              </a:solidFill>
              <a:effectLst/>
              <a:uFillTx/>
              <a:latin typeface="Arial"/>
            </a:endParaRPr>
          </a:p>
        </p:txBody>
      </p:sp>
      <p:sp>
        <p:nvSpPr>
          <p:cNvPr id="9410" name="TextBox 3"/>
          <p:cNvSpPr/>
          <p:nvPr/>
        </p:nvSpPr>
        <p:spPr>
          <a:xfrm>
            <a:off x="2442600" y="510732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76 M</a:t>
            </a:r>
            <a:endParaRPr b="0" lang="en-US" sz="800" strike="noStrike" u="none">
              <a:solidFill>
                <a:srgbClr val="000000"/>
              </a:solidFill>
              <a:effectLst/>
              <a:uFillTx/>
              <a:latin typeface="Arial"/>
            </a:endParaRPr>
          </a:p>
        </p:txBody>
      </p:sp>
      <p:grpSp>
        <p:nvGrpSpPr>
          <p:cNvPr id="9411" name="Group 562"/>
          <p:cNvGrpSpPr/>
          <p:nvPr/>
        </p:nvGrpSpPr>
        <p:grpSpPr>
          <a:xfrm>
            <a:off x="2000160" y="3512520"/>
            <a:ext cx="1680480" cy="816840"/>
            <a:chOff x="2000160" y="3512520"/>
            <a:chExt cx="1680480" cy="816840"/>
          </a:xfrm>
        </p:grpSpPr>
        <p:grpSp>
          <p:nvGrpSpPr>
            <p:cNvPr id="9412" name="Group 505"/>
            <p:cNvGrpSpPr/>
            <p:nvPr/>
          </p:nvGrpSpPr>
          <p:grpSpPr>
            <a:xfrm>
              <a:off x="2000160" y="3785040"/>
              <a:ext cx="1465560" cy="544320"/>
              <a:chOff x="2000160" y="3785040"/>
              <a:chExt cx="1465560" cy="544320"/>
            </a:xfrm>
          </p:grpSpPr>
          <p:sp>
            <p:nvSpPr>
              <p:cNvPr id="9413" name="Rectangle: Rounded Corners 10"/>
              <p:cNvSpPr/>
              <p:nvPr/>
            </p:nvSpPr>
            <p:spPr>
              <a:xfrm>
                <a:off x="2000160" y="4060800"/>
                <a:ext cx="1465560" cy="268560"/>
              </a:xfrm>
              <a:prstGeom prst="roundRect">
                <a:avLst>
                  <a:gd name="adj" fmla="val 0"/>
                </a:avLst>
              </a:prstGeom>
              <a:solidFill>
                <a:schemeClr val="lt1">
                  <a:alpha val="50000"/>
                </a:schemeClr>
              </a:solidFill>
              <a:ln w="10800">
                <a:noFill/>
              </a:ln>
            </p:spPr>
            <p:style>
              <a:lnRef idx="0"/>
              <a:fillRef idx="0"/>
              <a:effectRef idx="0"/>
              <a:fontRef idx="minor"/>
            </p:style>
            <p:txBody>
              <a:bodyPr lIns="47880" rIns="47880" tIns="47880" bIns="47880" anchor="ctr" anchorCtr="1">
                <a:noAutofit/>
              </a:bodyPr>
              <a:p>
                <a:pPr algn="ctr" defTabSz="609480">
                  <a:lnSpc>
                    <a:spcPct val="100000"/>
                  </a:lnSpc>
                </a:pPr>
                <a:r>
                  <a:rPr b="1" lang="en-GB" sz="1070" strike="noStrike" u="none">
                    <a:solidFill>
                      <a:srgbClr val="39b54a"/>
                    </a:solidFill>
                    <a:effectLst/>
                    <a:uFillTx/>
                    <a:latin typeface="Verdana"/>
                  </a:rPr>
                  <a:t>NORTH AMERICA</a:t>
                </a:r>
                <a:endParaRPr b="0" lang="en-US" sz="1070" strike="noStrike" u="none">
                  <a:solidFill>
                    <a:srgbClr val="000000"/>
                  </a:solidFill>
                  <a:effectLst/>
                  <a:uFillTx/>
                  <a:latin typeface="Arial"/>
                </a:endParaRPr>
              </a:p>
            </p:txBody>
          </p:sp>
          <p:grpSp>
            <p:nvGrpSpPr>
              <p:cNvPr id="9414" name="Group 2"/>
              <p:cNvGrpSpPr/>
              <p:nvPr/>
            </p:nvGrpSpPr>
            <p:grpSpPr>
              <a:xfrm>
                <a:off x="2170080" y="3785040"/>
                <a:ext cx="1074960" cy="253800"/>
                <a:chOff x="2170080" y="3785040"/>
                <a:chExt cx="1074960" cy="253800"/>
              </a:xfrm>
            </p:grpSpPr>
            <p:sp>
              <p:nvSpPr>
                <p:cNvPr id="9415" name="Rectangle 447"/>
                <p:cNvSpPr/>
                <p:nvPr/>
              </p:nvSpPr>
              <p:spPr>
                <a:xfrm>
                  <a:off x="2170080" y="3878280"/>
                  <a:ext cx="524520" cy="160560"/>
                </a:xfrm>
                <a:prstGeom prst="rect">
                  <a:avLst/>
                </a:prstGeom>
                <a:solidFill>
                  <a:schemeClr val="accent2"/>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sp>
              <p:nvSpPr>
                <p:cNvPr id="9416" name="Rectangle 451"/>
                <p:cNvSpPr/>
                <p:nvPr/>
              </p:nvSpPr>
              <p:spPr>
                <a:xfrm>
                  <a:off x="2720520" y="3785040"/>
                  <a:ext cx="524520" cy="253800"/>
                </a:xfrm>
                <a:prstGeom prst="rect">
                  <a:avLst/>
                </a:prstGeom>
                <a:solidFill>
                  <a:schemeClr val="accent2">
                    <a:alpha val="70000"/>
                  </a:schemeClr>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grpSp>
          <p:cxnSp>
            <p:nvCxnSpPr>
              <p:cNvPr id="9417" name="Straight Connector 492"/>
              <p:cNvCxnSpPr/>
              <p:nvPr/>
            </p:nvCxnSpPr>
            <p:spPr>
              <a:xfrm>
                <a:off x="2079000" y="4041000"/>
                <a:ext cx="1278360" cy="360"/>
              </a:xfrm>
              <a:prstGeom prst="straightConnector1">
                <a:avLst/>
              </a:prstGeom>
              <a:ln w="9360">
                <a:solidFill>
                  <a:schemeClr val="lt1">
                    <a:lumMod val="50000"/>
                  </a:schemeClr>
                </a:solidFill>
                <a:round/>
              </a:ln>
            </p:spPr>
          </p:cxnSp>
        </p:grpSp>
        <p:cxnSp>
          <p:nvCxnSpPr>
            <p:cNvPr id="9418" name="Straight Arrow Connector 526"/>
            <p:cNvCxnSpPr/>
            <p:nvPr/>
          </p:nvCxnSpPr>
          <p:spPr>
            <a:xfrm flipV="1">
              <a:off x="3385800" y="3771000"/>
              <a:ext cx="360" cy="273960"/>
            </a:xfrm>
            <a:prstGeom prst="straightConnector1">
              <a:avLst/>
            </a:prstGeom>
            <a:ln w="12600">
              <a:solidFill>
                <a:schemeClr val="accent2"/>
              </a:solidFill>
              <a:round/>
              <a:tailEnd len="med" type="triangle" w="med"/>
            </a:ln>
          </p:spPr>
        </p:cxnSp>
        <p:sp>
          <p:nvSpPr>
            <p:cNvPr id="9419" name="TextBox 527"/>
            <p:cNvSpPr/>
            <p:nvPr/>
          </p:nvSpPr>
          <p:spPr>
            <a:xfrm rot="16200000">
              <a:off x="3303360" y="3643920"/>
              <a:ext cx="508680" cy="245520"/>
            </a:xfrm>
            <a:prstGeom prst="rect">
              <a:avLst/>
            </a:prstGeom>
            <a:noFill/>
            <a:ln w="0">
              <a:noFill/>
            </a:ln>
          </p:spPr>
          <p:style>
            <a:lnRef idx="0"/>
            <a:fillRef idx="0"/>
            <a:effectRef idx="0"/>
            <a:fontRef idx="minor"/>
          </p:style>
          <p:txBody>
            <a:bodyPr lIns="0" rIns="0" tIns="0" bIns="0" anchor="t">
              <a:spAutoFit/>
            </a:bodyPr>
            <a:p>
              <a:pPr defTabSz="609480">
                <a:lnSpc>
                  <a:spcPct val="100000"/>
                </a:lnSpc>
              </a:pPr>
              <a:r>
                <a:rPr b="1" lang="en-US" sz="1070" strike="noStrike" u="none">
                  <a:solidFill>
                    <a:srgbClr val="808080"/>
                  </a:solidFill>
                  <a:effectLst/>
                  <a:uFillTx/>
                  <a:latin typeface="Verdana"/>
                </a:rPr>
                <a:t>57</a:t>
              </a:r>
              <a:r>
                <a:rPr b="0" lang="en-US" sz="670" strike="noStrike" u="none">
                  <a:solidFill>
                    <a:srgbClr val="808080"/>
                  </a:solidFill>
                  <a:effectLst/>
                  <a:uFillTx/>
                  <a:latin typeface="Verdana"/>
                </a:rPr>
                <a:t>%</a:t>
              </a:r>
              <a:endParaRPr b="0" lang="en-US" sz="670" strike="noStrike" u="none">
                <a:solidFill>
                  <a:srgbClr val="000000"/>
                </a:solidFill>
                <a:effectLst/>
                <a:uFillTx/>
                <a:latin typeface="Arial"/>
              </a:endParaRPr>
            </a:p>
            <a:p>
              <a:pPr defTabSz="609480">
                <a:lnSpc>
                  <a:spcPct val="100000"/>
                </a:lnSpc>
              </a:pPr>
              <a:r>
                <a:rPr b="0" lang="en-US" sz="540" strike="noStrike" u="none">
                  <a:solidFill>
                    <a:srgbClr val="808080"/>
                  </a:solidFill>
                  <a:effectLst/>
                  <a:uFillTx/>
                  <a:latin typeface="Verdana"/>
                </a:rPr>
                <a:t>increase</a:t>
              </a:r>
              <a:endParaRPr b="0" lang="en-US" sz="540" strike="noStrike" u="none">
                <a:solidFill>
                  <a:srgbClr val="000000"/>
                </a:solidFill>
                <a:effectLst/>
                <a:uFillTx/>
                <a:latin typeface="Arial"/>
              </a:endParaRPr>
            </a:p>
          </p:txBody>
        </p:sp>
        <p:sp>
          <p:nvSpPr>
            <p:cNvPr id="9420" name="TextBox 1"/>
            <p:cNvSpPr/>
            <p:nvPr/>
          </p:nvSpPr>
          <p:spPr>
            <a:xfrm>
              <a:off x="2146680" y="3717720"/>
              <a:ext cx="539280" cy="136440"/>
            </a:xfrm>
            <a:prstGeom prst="rect">
              <a:avLst/>
            </a:prstGeom>
            <a:noFill/>
            <a:ln w="0">
              <a:noFill/>
            </a:ln>
          </p:spPr>
          <p:style>
            <a:lnRef idx="0"/>
            <a:fillRef idx="0"/>
            <a:effectRef idx="0"/>
            <a:fontRef idx="minor"/>
          </p:style>
          <p:txBody>
            <a:bodyPr lIns="0" rIns="0" tIns="0" bIns="0" anchor="t">
              <a:spAutoFit/>
            </a:bodyPr>
            <a:p>
              <a:pPr algn="ctr" defTabSz="609480">
                <a:lnSpc>
                  <a:spcPct val="112000"/>
                </a:lnSpc>
                <a:tabLst>
                  <a:tab algn="l" pos="0"/>
                </a:tabLst>
              </a:pPr>
              <a:r>
                <a:rPr b="1" lang="en-NL" sz="800" strike="noStrike" u="none">
                  <a:solidFill>
                    <a:srgbClr val="3f4043"/>
                  </a:solidFill>
                  <a:effectLst/>
                  <a:uFillTx/>
                  <a:latin typeface="Verdana"/>
                </a:rPr>
                <a:t>78 M</a:t>
              </a:r>
              <a:endParaRPr b="0" lang="en-US" sz="800" strike="noStrike" u="none">
                <a:solidFill>
                  <a:srgbClr val="000000"/>
                </a:solidFill>
                <a:effectLst/>
                <a:uFillTx/>
                <a:latin typeface="Arial"/>
              </a:endParaRPr>
            </a:p>
          </p:txBody>
        </p:sp>
        <p:sp>
          <p:nvSpPr>
            <p:cNvPr id="9421" name="TextBox 2"/>
            <p:cNvSpPr/>
            <p:nvPr/>
          </p:nvSpPr>
          <p:spPr>
            <a:xfrm>
              <a:off x="2721600" y="3613320"/>
              <a:ext cx="539280" cy="136440"/>
            </a:xfrm>
            <a:prstGeom prst="rect">
              <a:avLst/>
            </a:prstGeom>
            <a:noFill/>
            <a:ln w="0">
              <a:noFill/>
            </a:ln>
          </p:spPr>
          <p:style>
            <a:lnRef idx="0"/>
            <a:fillRef idx="0"/>
            <a:effectRef idx="0"/>
            <a:fontRef idx="minor"/>
          </p:style>
          <p:txBody>
            <a:bodyPr lIns="0" rIns="0" tIns="0" bIns="0" anchor="t">
              <a:spAutoFit/>
            </a:bodyPr>
            <a:p>
              <a:pPr algn="ctr" defTabSz="609480">
                <a:lnSpc>
                  <a:spcPct val="112000"/>
                </a:lnSpc>
                <a:tabLst>
                  <a:tab algn="l" pos="0"/>
                </a:tabLst>
              </a:pPr>
              <a:r>
                <a:rPr b="1" lang="en-NL" sz="800" strike="noStrike" u="none">
                  <a:solidFill>
                    <a:srgbClr val="3f4043"/>
                  </a:solidFill>
                  <a:effectLst/>
                  <a:uFillTx/>
                  <a:latin typeface="Verdana"/>
                </a:rPr>
                <a:t>123 M</a:t>
              </a:r>
              <a:endParaRPr b="0" lang="en-US" sz="800" strike="noStrike" u="none">
                <a:solidFill>
                  <a:srgbClr val="000000"/>
                </a:solidFill>
                <a:effectLst/>
                <a:uFillTx/>
                <a:latin typeface="Arial"/>
              </a:endParaRPr>
            </a:p>
          </p:txBody>
        </p:sp>
      </p:grpSp>
      <p:sp>
        <p:nvSpPr>
          <p:cNvPr id="9422" name="TextBox 5"/>
          <p:cNvSpPr/>
          <p:nvPr/>
        </p:nvSpPr>
        <p:spPr>
          <a:xfrm>
            <a:off x="4505400" y="515196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69 M</a:t>
            </a:r>
            <a:endParaRPr b="0" lang="en-US" sz="800" strike="noStrike" u="none">
              <a:solidFill>
                <a:srgbClr val="000000"/>
              </a:solidFill>
              <a:effectLst/>
              <a:uFillTx/>
              <a:latin typeface="Arial"/>
            </a:endParaRPr>
          </a:p>
        </p:txBody>
      </p:sp>
      <p:sp>
        <p:nvSpPr>
          <p:cNvPr id="9423" name="TextBox 6"/>
          <p:cNvSpPr/>
          <p:nvPr/>
        </p:nvSpPr>
        <p:spPr>
          <a:xfrm>
            <a:off x="5062680" y="478116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226 M</a:t>
            </a:r>
            <a:endParaRPr b="0" lang="en-US" sz="800" strike="noStrike" u="none">
              <a:solidFill>
                <a:srgbClr val="000000"/>
              </a:solidFill>
              <a:effectLst/>
              <a:uFillTx/>
              <a:latin typeface="Arial"/>
            </a:endParaRPr>
          </a:p>
        </p:txBody>
      </p:sp>
      <p:sp>
        <p:nvSpPr>
          <p:cNvPr id="9424" name="TextBox 7"/>
          <p:cNvSpPr/>
          <p:nvPr/>
        </p:nvSpPr>
        <p:spPr>
          <a:xfrm>
            <a:off x="4341600" y="350460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183 M</a:t>
            </a:r>
            <a:endParaRPr b="0" lang="en-US" sz="800" strike="noStrike" u="none">
              <a:solidFill>
                <a:srgbClr val="000000"/>
              </a:solidFill>
              <a:effectLst/>
              <a:uFillTx/>
              <a:latin typeface="Arial"/>
            </a:endParaRPr>
          </a:p>
        </p:txBody>
      </p:sp>
      <p:sp>
        <p:nvSpPr>
          <p:cNvPr id="9425" name="TextBox 8"/>
          <p:cNvSpPr/>
          <p:nvPr/>
        </p:nvSpPr>
        <p:spPr>
          <a:xfrm>
            <a:off x="4910400" y="337068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247 M</a:t>
            </a:r>
            <a:endParaRPr b="0" lang="en-US" sz="800" strike="noStrike" u="none">
              <a:solidFill>
                <a:srgbClr val="000000"/>
              </a:solidFill>
              <a:effectLst/>
              <a:uFillTx/>
              <a:latin typeface="Arial"/>
            </a:endParaRPr>
          </a:p>
        </p:txBody>
      </p:sp>
      <p:sp>
        <p:nvSpPr>
          <p:cNvPr id="9426" name="TextBox 10"/>
          <p:cNvSpPr/>
          <p:nvPr/>
        </p:nvSpPr>
        <p:spPr>
          <a:xfrm>
            <a:off x="6852600" y="148536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1273 M</a:t>
            </a:r>
            <a:endParaRPr b="0" lang="en-US" sz="800" strike="noStrike" u="none">
              <a:solidFill>
                <a:srgbClr val="000000"/>
              </a:solidFill>
              <a:effectLst/>
              <a:uFillTx/>
              <a:latin typeface="Arial"/>
            </a:endParaRPr>
          </a:p>
        </p:txBody>
      </p:sp>
      <p:graphicFrame>
        <p:nvGraphicFramePr>
          <p:cNvPr id="9427" name="Chart 546"/>
          <p:cNvGraphicFramePr/>
          <p:nvPr/>
        </p:nvGraphicFramePr>
        <p:xfrm>
          <a:off x="6676920" y="2525040"/>
          <a:ext cx="5802120" cy="1710000"/>
        </p:xfrm>
        <a:graphic>
          <a:graphicData uri="http://schemas.openxmlformats.org/drawingml/2006/chart">
            <c:chart xmlns:c="http://schemas.openxmlformats.org/drawingml/2006/chart" xmlns:r="http://schemas.openxmlformats.org/officeDocument/2006/relationships" r:id="rId3"/>
          </a:graphicData>
        </a:graphic>
      </p:graphicFrame>
      <p:sp>
        <p:nvSpPr>
          <p:cNvPr id="9428" name="TextBox 549"/>
          <p:cNvSpPr/>
          <p:nvPr/>
        </p:nvSpPr>
        <p:spPr>
          <a:xfrm>
            <a:off x="8933400" y="4070520"/>
            <a:ext cx="1167840" cy="362880"/>
          </a:xfrm>
          <a:prstGeom prst="rect">
            <a:avLst/>
          </a:prstGeom>
          <a:noFill/>
          <a:ln w="12600">
            <a:noFill/>
          </a:ln>
        </p:spPr>
        <p:style>
          <a:lnRef idx="0"/>
          <a:fillRef idx="0"/>
          <a:effectRef idx="0"/>
          <a:fontRef idx="minor"/>
        </p:style>
        <p:txBody>
          <a:bodyPr lIns="38160" rIns="38160" tIns="25560" bIns="25560" anchor="t">
            <a:normAutofit/>
          </a:bodyPr>
          <a:p>
            <a:pPr algn="ctr" defTabSz="609480">
              <a:lnSpc>
                <a:spcPct val="150000"/>
              </a:lnSpc>
            </a:pPr>
            <a:r>
              <a:rPr b="1" lang="en-GB" sz="1333" strike="noStrike" u="none">
                <a:solidFill>
                  <a:srgbClr val="0094d9"/>
                </a:solidFill>
                <a:effectLst/>
                <a:uFillTx/>
                <a:latin typeface="Verdana"/>
              </a:rPr>
              <a:t>2050</a:t>
            </a:r>
            <a:endParaRPr b="0" lang="en-US" sz="1340" strike="noStrike" u="none">
              <a:solidFill>
                <a:srgbClr val="000000"/>
              </a:solidFill>
              <a:effectLst/>
              <a:uFillTx/>
              <a:latin typeface="Arial"/>
            </a:endParaRPr>
          </a:p>
        </p:txBody>
      </p:sp>
      <p:sp>
        <p:nvSpPr>
          <p:cNvPr id="9429" name="Rectangle: Rounded Corners 11"/>
          <p:cNvSpPr/>
          <p:nvPr/>
        </p:nvSpPr>
        <p:spPr>
          <a:xfrm>
            <a:off x="418320" y="5457240"/>
            <a:ext cx="1435680" cy="268560"/>
          </a:xfrm>
          <a:prstGeom prst="roundRect">
            <a:avLst>
              <a:gd name="adj" fmla="val 0"/>
            </a:avLst>
          </a:prstGeom>
          <a:solidFill>
            <a:schemeClr val="lt1">
              <a:alpha val="50000"/>
            </a:schemeClr>
          </a:solidFill>
          <a:ln w="10800">
            <a:noFill/>
          </a:ln>
        </p:spPr>
        <p:style>
          <a:lnRef idx="0"/>
          <a:fillRef idx="0"/>
          <a:effectRef idx="0"/>
          <a:fontRef idx="minor"/>
        </p:style>
        <p:txBody>
          <a:bodyPr lIns="38160" rIns="38160" tIns="25560" bIns="25560" anchor="ctr" anchorCtr="1">
            <a:normAutofit fontScale="40000" lnSpcReduction="19999"/>
          </a:bodyPr>
          <a:p>
            <a:pPr algn="ctr" defTabSz="609480">
              <a:lnSpc>
                <a:spcPct val="100000"/>
              </a:lnSpc>
            </a:pPr>
            <a:r>
              <a:rPr b="0" lang="en-US" sz="1800" strike="noStrike" u="none">
                <a:solidFill>
                  <a:schemeClr val="lt1"/>
                </a:solidFill>
                <a:effectLst/>
                <a:uFillTx/>
                <a:latin typeface="Verdana"/>
              </a:rPr>
              <a:t>GLOBAL</a:t>
            </a:r>
            <a:br>
              <a:rPr sz="1800"/>
            </a:br>
            <a:r>
              <a:rPr b="0" lang="zh-CN" sz="1800" strike="noStrike" u="none">
                <a:solidFill>
                  <a:schemeClr val="lt1"/>
                </a:solidFill>
                <a:effectLst/>
                <a:uFillTx/>
                <a:latin typeface="Verdana"/>
              </a:rPr>
              <a:t>全球</a:t>
            </a:r>
            <a:endParaRPr b="0" lang="en-US" sz="1800" strike="noStrike" u="none">
              <a:solidFill>
                <a:srgbClr val="000000"/>
              </a:solidFill>
              <a:effectLst/>
              <a:uFillTx/>
              <a:latin typeface="Arial"/>
            </a:endParaRPr>
          </a:p>
        </p:txBody>
      </p:sp>
      <p:cxnSp>
        <p:nvCxnSpPr>
          <p:cNvPr id="9430" name="Straight Connector 553"/>
          <p:cNvCxnSpPr/>
          <p:nvPr/>
        </p:nvCxnSpPr>
        <p:spPr>
          <a:xfrm>
            <a:off x="497160" y="5437800"/>
            <a:ext cx="1278000" cy="360"/>
          </a:xfrm>
          <a:prstGeom prst="straightConnector1">
            <a:avLst/>
          </a:prstGeom>
          <a:ln w="9360">
            <a:solidFill>
              <a:schemeClr val="lt1">
                <a:lumMod val="50000"/>
              </a:schemeClr>
            </a:solidFill>
            <a:round/>
          </a:ln>
        </p:spPr>
      </p:cxnSp>
      <p:sp>
        <p:nvSpPr>
          <p:cNvPr id="9431" name="TextBox 3"/>
          <p:cNvSpPr/>
          <p:nvPr/>
        </p:nvSpPr>
        <p:spPr>
          <a:xfrm>
            <a:off x="580680" y="391788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962</a:t>
            </a:r>
            <a:endParaRPr b="0" lang="en-US" sz="800" strike="noStrike" u="none">
              <a:solidFill>
                <a:srgbClr val="000000"/>
              </a:solidFill>
              <a:effectLst/>
              <a:uFillTx/>
              <a:latin typeface="Arial"/>
            </a:endParaRPr>
          </a:p>
        </p:txBody>
      </p:sp>
      <p:sp>
        <p:nvSpPr>
          <p:cNvPr id="9432" name="TextBox 4"/>
          <p:cNvSpPr/>
          <p:nvPr/>
        </p:nvSpPr>
        <p:spPr>
          <a:xfrm>
            <a:off x="1142280" y="215496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2080 M</a:t>
            </a:r>
            <a:endParaRPr b="0" lang="en-US" sz="800" strike="noStrike" u="none">
              <a:solidFill>
                <a:srgbClr val="000000"/>
              </a:solidFill>
              <a:effectLst/>
              <a:uFillTx/>
              <a:latin typeface="Arial"/>
            </a:endParaRPr>
          </a:p>
        </p:txBody>
      </p:sp>
      <p:sp>
        <p:nvSpPr>
          <p:cNvPr id="9433" name="Rectangle 560"/>
          <p:cNvSpPr/>
          <p:nvPr/>
        </p:nvSpPr>
        <p:spPr>
          <a:xfrm>
            <a:off x="597600" y="4084560"/>
            <a:ext cx="513000" cy="1339920"/>
          </a:xfrm>
          <a:prstGeom prst="rect">
            <a:avLst/>
          </a:prstGeom>
          <a:solidFill>
            <a:schemeClr val="accent1"/>
          </a:solidFill>
          <a:ln w="10800">
            <a:noFill/>
          </a:ln>
        </p:spPr>
        <p:style>
          <a:lnRef idx="0"/>
          <a:fillRef idx="0"/>
          <a:effectRef idx="0"/>
          <a:fontRef idx="minor"/>
        </p:style>
        <p:txBody>
          <a:bodyPr lIns="90000" rIns="90000" tIns="45000" bIns="45000" anchor="ctr">
            <a:normAutofit/>
          </a:bodyPr>
          <a:p>
            <a:endParaRPr b="0" lang="en-NL" sz="1470" strike="noStrike" u="none">
              <a:solidFill>
                <a:srgbClr val="ffffff"/>
              </a:solidFill>
              <a:effectLst/>
              <a:uFillTx/>
              <a:latin typeface="Verdana"/>
            </a:endParaRPr>
          </a:p>
        </p:txBody>
      </p:sp>
      <p:sp>
        <p:nvSpPr>
          <p:cNvPr id="9434" name="Rectangle 561"/>
          <p:cNvSpPr/>
          <p:nvPr/>
        </p:nvSpPr>
        <p:spPr>
          <a:xfrm>
            <a:off x="1143720" y="2319840"/>
            <a:ext cx="513000" cy="3104640"/>
          </a:xfrm>
          <a:prstGeom prst="rect">
            <a:avLst/>
          </a:prstGeom>
          <a:solidFill>
            <a:schemeClr val="accent1">
              <a:alpha val="50000"/>
            </a:schemeClr>
          </a:solidFill>
          <a:ln w="10800">
            <a:noFill/>
          </a:ln>
        </p:spPr>
        <p:style>
          <a:lnRef idx="0"/>
          <a:fillRef idx="0"/>
          <a:effectRef idx="0"/>
          <a:fontRef idx="minor"/>
        </p:style>
        <p:txBody>
          <a:bodyPr lIns="90000" rIns="90000" tIns="45000" bIns="45000" anchor="ctr">
            <a:normAutofit/>
          </a:bodyPr>
          <a:p>
            <a:endParaRPr b="0" lang="en-NL" sz="1470" strike="noStrike" u="none">
              <a:solidFill>
                <a:srgbClr val="ffffff"/>
              </a:solidFill>
              <a:effectLst/>
              <a:uFillTx/>
              <a:latin typeface="Verdana"/>
            </a:endParaRPr>
          </a:p>
        </p:txBody>
      </p:sp>
      <p:sp>
        <p:nvSpPr>
          <p:cNvPr id="9435" name="TextBox 563"/>
          <p:cNvSpPr/>
          <p:nvPr/>
        </p:nvSpPr>
        <p:spPr>
          <a:xfrm>
            <a:off x="8698320" y="2017440"/>
            <a:ext cx="3047400" cy="228240"/>
          </a:xfrm>
          <a:prstGeom prst="rect">
            <a:avLst/>
          </a:prstGeom>
          <a:noFill/>
          <a:ln w="0">
            <a:noFill/>
          </a:ln>
        </p:spPr>
        <p:style>
          <a:lnRef idx="0"/>
          <a:fillRef idx="0"/>
          <a:effectRef idx="0"/>
          <a:fontRef idx="minor"/>
        </p:style>
        <p:txBody>
          <a:bodyPr lIns="38160" rIns="38160" tIns="25560" bIns="25560" anchor="t">
            <a:normAutofit fontScale="32500" lnSpcReduction="19999"/>
          </a:bodyPr>
          <a:p>
            <a:pPr defTabSz="609480">
              <a:lnSpc>
                <a:spcPct val="112000"/>
              </a:lnSpc>
            </a:pPr>
            <a:r>
              <a:rPr b="0" lang="en-US" sz="1800" strike="noStrike" u="none">
                <a:solidFill>
                  <a:schemeClr val="dk1"/>
                </a:solidFill>
                <a:effectLst/>
                <a:uFillTx/>
                <a:latin typeface="Verdana"/>
              </a:rPr>
              <a:t>Distribution of older people in</a:t>
            </a:r>
            <a:br>
              <a:rPr sz="1800"/>
            </a:br>
            <a:r>
              <a:rPr b="0" lang="zh-CN" sz="1800" strike="noStrike" u="none">
                <a:solidFill>
                  <a:schemeClr val="dk1"/>
                </a:solidFill>
                <a:effectLst/>
                <a:uFillTx/>
                <a:latin typeface="Verdana"/>
              </a:rPr>
              <a:t>老年人口分布</a:t>
            </a:r>
            <a:endParaRPr b="0" lang="en-US" sz="1800" strike="noStrike" u="none">
              <a:solidFill>
                <a:srgbClr val="000000"/>
              </a:solidFill>
              <a:effectLst/>
              <a:uFillTx/>
              <a:latin typeface="Arial"/>
            </a:endParaRPr>
          </a:p>
        </p:txBody>
      </p:sp>
      <p:graphicFrame>
        <p:nvGraphicFramePr>
          <p:cNvPr id="9436" name="Chart 567"/>
          <p:cNvGraphicFramePr/>
          <p:nvPr/>
        </p:nvGraphicFramePr>
        <p:xfrm>
          <a:off x="6886800" y="4304520"/>
          <a:ext cx="5446440" cy="1822680"/>
        </p:xfrm>
        <a:graphic>
          <a:graphicData uri="http://schemas.openxmlformats.org/drawingml/2006/chart">
            <c:chart xmlns:c="http://schemas.openxmlformats.org/drawingml/2006/chart" xmlns:r="http://schemas.openxmlformats.org/officeDocument/2006/relationships" r:id="rId4"/>
          </a:graphicData>
        </a:graphic>
      </p:graphicFrame>
      <p:grpSp>
        <p:nvGrpSpPr>
          <p:cNvPr id="9437" name="Group 568"/>
          <p:cNvGrpSpPr/>
          <p:nvPr/>
        </p:nvGrpSpPr>
        <p:grpSpPr>
          <a:xfrm>
            <a:off x="6206760" y="1662120"/>
            <a:ext cx="1278000" cy="2973600"/>
            <a:chOff x="6206760" y="1662120"/>
            <a:chExt cx="1278000" cy="2973600"/>
          </a:xfrm>
        </p:grpSpPr>
        <p:sp>
          <p:nvSpPr>
            <p:cNvPr id="9438" name="Rectangle: Rounded Corners 13"/>
            <p:cNvSpPr/>
            <p:nvPr/>
          </p:nvSpPr>
          <p:spPr>
            <a:xfrm>
              <a:off x="6215400" y="4367160"/>
              <a:ext cx="1176120" cy="268560"/>
            </a:xfrm>
            <a:prstGeom prst="roundRect">
              <a:avLst>
                <a:gd name="adj" fmla="val 0"/>
              </a:avLst>
            </a:prstGeom>
            <a:solidFill>
              <a:schemeClr val="lt1">
                <a:alpha val="50000"/>
              </a:schemeClr>
            </a:solidFill>
            <a:ln w="10800">
              <a:noFill/>
            </a:ln>
          </p:spPr>
          <p:style>
            <a:lnRef idx="0"/>
            <a:fillRef idx="0"/>
            <a:effectRef idx="0"/>
            <a:fontRef idx="minor"/>
          </p:style>
          <p:txBody>
            <a:bodyPr lIns="47880" rIns="47880" tIns="47880" bIns="47880" anchor="ctr" anchorCtr="1">
              <a:noAutofit/>
            </a:bodyPr>
            <a:p>
              <a:pPr algn="ctr" defTabSz="609480">
                <a:lnSpc>
                  <a:spcPct val="100000"/>
                </a:lnSpc>
              </a:pPr>
              <a:r>
                <a:rPr b="1" lang="en-GB" sz="1070" strike="noStrike" u="none">
                  <a:solidFill>
                    <a:srgbClr val="a3a919"/>
                  </a:solidFill>
                  <a:effectLst/>
                  <a:uFillTx/>
                  <a:latin typeface="Verdana"/>
                </a:rPr>
                <a:t>ASIA</a:t>
              </a:r>
              <a:endParaRPr b="0" lang="en-US" sz="1070" strike="noStrike" u="none">
                <a:solidFill>
                  <a:srgbClr val="000000"/>
                </a:solidFill>
                <a:effectLst/>
                <a:uFillTx/>
                <a:latin typeface="Arial"/>
              </a:endParaRPr>
            </a:p>
          </p:txBody>
        </p:sp>
        <p:grpSp>
          <p:nvGrpSpPr>
            <p:cNvPr id="9439" name="Group 570"/>
            <p:cNvGrpSpPr/>
            <p:nvPr/>
          </p:nvGrpSpPr>
          <p:grpSpPr>
            <a:xfrm>
              <a:off x="6314760" y="1662120"/>
              <a:ext cx="1074960" cy="2683440"/>
              <a:chOff x="6314760" y="1662120"/>
              <a:chExt cx="1074960" cy="2683440"/>
            </a:xfrm>
          </p:grpSpPr>
          <p:sp>
            <p:nvSpPr>
              <p:cNvPr id="9440" name="Rectangle 572"/>
              <p:cNvSpPr/>
              <p:nvPr/>
            </p:nvSpPr>
            <p:spPr>
              <a:xfrm>
                <a:off x="6314760" y="3190320"/>
                <a:ext cx="524520" cy="1155240"/>
              </a:xfrm>
              <a:prstGeom prst="rect">
                <a:avLst/>
              </a:prstGeom>
              <a:solidFill>
                <a:schemeClr val="accent3">
                  <a:lumMod val="75000"/>
                </a:schemeClr>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sp>
            <p:nvSpPr>
              <p:cNvPr id="9441" name="Rectangle 573"/>
              <p:cNvSpPr/>
              <p:nvPr/>
            </p:nvSpPr>
            <p:spPr>
              <a:xfrm>
                <a:off x="6865200" y="1662120"/>
                <a:ext cx="524520" cy="2683440"/>
              </a:xfrm>
              <a:prstGeom prst="rect">
                <a:avLst/>
              </a:prstGeom>
              <a:solidFill>
                <a:schemeClr val="accent3">
                  <a:alpha val="70000"/>
                </a:schemeClr>
              </a:solidFill>
              <a:ln w="10800">
                <a:noFill/>
              </a:ln>
            </p:spPr>
            <p:style>
              <a:lnRef idx="0"/>
              <a:fillRef idx="0"/>
              <a:effectRef idx="0"/>
              <a:fontRef idx="minor"/>
            </p:style>
            <p:txBody>
              <a:bodyPr lIns="90000" rIns="90000" tIns="45000" bIns="45000" anchor="ctr">
                <a:noAutofit/>
              </a:bodyPr>
              <a:p>
                <a:endParaRPr b="0" lang="en-NL" sz="1470" strike="noStrike" u="none">
                  <a:solidFill>
                    <a:srgbClr val="ffffff"/>
                  </a:solidFill>
                  <a:effectLst/>
                  <a:uFillTx/>
                  <a:latin typeface="Verdana"/>
                </a:endParaRPr>
              </a:p>
            </p:txBody>
          </p:sp>
        </p:grpSp>
        <p:cxnSp>
          <p:nvCxnSpPr>
            <p:cNvPr id="9442" name="Straight Connector 571"/>
            <p:cNvCxnSpPr/>
            <p:nvPr/>
          </p:nvCxnSpPr>
          <p:spPr>
            <a:xfrm>
              <a:off x="6206760" y="4347720"/>
              <a:ext cx="1278360" cy="360"/>
            </a:xfrm>
            <a:prstGeom prst="straightConnector1">
              <a:avLst/>
            </a:prstGeom>
            <a:ln w="9360">
              <a:solidFill>
                <a:schemeClr val="lt1">
                  <a:lumMod val="50000"/>
                </a:schemeClr>
              </a:solidFill>
              <a:round/>
            </a:ln>
          </p:spPr>
        </p:cxnSp>
      </p:grpSp>
      <p:sp>
        <p:nvSpPr>
          <p:cNvPr id="9443" name="TextBox 4"/>
          <p:cNvSpPr/>
          <p:nvPr/>
        </p:nvSpPr>
        <p:spPr>
          <a:xfrm>
            <a:off x="2992320" y="482580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198 M</a:t>
            </a:r>
            <a:endParaRPr b="0" lang="en-US" sz="800" strike="noStrike" u="none">
              <a:solidFill>
                <a:srgbClr val="000000"/>
              </a:solidFill>
              <a:effectLst/>
              <a:uFillTx/>
              <a:latin typeface="Arial"/>
            </a:endParaRPr>
          </a:p>
        </p:txBody>
      </p:sp>
      <p:sp>
        <p:nvSpPr>
          <p:cNvPr id="9444" name="TextBox 5"/>
          <p:cNvSpPr/>
          <p:nvPr/>
        </p:nvSpPr>
        <p:spPr>
          <a:xfrm>
            <a:off x="6589080" y="527580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7 M</a:t>
            </a:r>
            <a:endParaRPr b="0" lang="en-US" sz="800" strike="noStrike" u="none">
              <a:solidFill>
                <a:srgbClr val="000000"/>
              </a:solidFill>
              <a:effectLst/>
              <a:uFillTx/>
              <a:latin typeface="Arial"/>
            </a:endParaRPr>
          </a:p>
        </p:txBody>
      </p:sp>
      <p:sp>
        <p:nvSpPr>
          <p:cNvPr id="9445" name="TextBox 6"/>
          <p:cNvSpPr/>
          <p:nvPr/>
        </p:nvSpPr>
        <p:spPr>
          <a:xfrm>
            <a:off x="7152840" y="525420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13 M</a:t>
            </a:r>
            <a:endParaRPr b="0" lang="en-US" sz="800" strike="noStrike" u="none">
              <a:solidFill>
                <a:srgbClr val="000000"/>
              </a:solidFill>
              <a:effectLst/>
              <a:uFillTx/>
              <a:latin typeface="Arial"/>
            </a:endParaRPr>
          </a:p>
        </p:txBody>
      </p:sp>
      <p:sp>
        <p:nvSpPr>
          <p:cNvPr id="9446" name="TextBox 9"/>
          <p:cNvSpPr/>
          <p:nvPr/>
        </p:nvSpPr>
        <p:spPr>
          <a:xfrm>
            <a:off x="6312960" y="3012120"/>
            <a:ext cx="539280" cy="12420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tabLst>
                <a:tab algn="l" pos="0"/>
              </a:tabLst>
            </a:pPr>
            <a:r>
              <a:rPr b="1" lang="en-NL" sz="800" strike="noStrike" u="none">
                <a:solidFill>
                  <a:srgbClr val="3f4043"/>
                </a:solidFill>
                <a:effectLst/>
                <a:uFillTx/>
                <a:latin typeface="Verdana"/>
              </a:rPr>
              <a:t>549 M</a:t>
            </a:r>
            <a:endParaRPr b="0" lang="en-US" sz="800" strike="noStrike" u="none">
              <a:solidFill>
                <a:srgbClr val="000000"/>
              </a:solidFill>
              <a:effectLst/>
              <a:uFillTx/>
              <a:latin typeface="Arial"/>
            </a:endParaRPr>
          </a:p>
        </p:txBody>
      </p:sp>
      <p:sp>
        <p:nvSpPr>
          <p:cNvPr id="9447" name="TextBox 474"/>
          <p:cNvSpPr/>
          <p:nvPr/>
        </p:nvSpPr>
        <p:spPr>
          <a:xfrm>
            <a:off x="856440" y="6317280"/>
            <a:ext cx="3171600" cy="44928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609480">
              <a:lnSpc>
                <a:spcPct val="112000"/>
              </a:lnSpc>
            </a:pPr>
            <a:r>
              <a:rPr b="0" lang="en-US" sz="1800" strike="noStrike" u="none">
                <a:solidFill>
                  <a:schemeClr val="dk1"/>
                </a:solidFill>
                <a:effectLst/>
                <a:uFillTx/>
                <a:latin typeface="Verdana"/>
              </a:rPr>
              <a:t>Source: United Nations, 2017</a:t>
            </a:r>
            <a:br>
              <a:rPr sz="1800"/>
            </a:br>
            <a:r>
              <a:rPr b="0" lang="zh-CN" sz="1800" strike="noStrike" u="none">
                <a:solidFill>
                  <a:schemeClr val="dk1"/>
                </a:solidFill>
                <a:effectLst/>
                <a:uFillTx/>
                <a:latin typeface="Verdana"/>
              </a:rPr>
              <a:t>资料来源：联合国，</a:t>
            </a:r>
            <a:r>
              <a:rPr b="0" lang="en-US" sz="1800" strike="noStrike" u="none">
                <a:solidFill>
                  <a:schemeClr val="dk1"/>
                </a:solidFill>
                <a:effectLst/>
                <a:uFillTx/>
                <a:latin typeface="Verdana"/>
              </a:rPr>
              <a:t>2017</a:t>
            </a:r>
            <a:r>
              <a:rPr b="0" lang="zh-CN" sz="1800" strike="noStrike" u="none">
                <a:solidFill>
                  <a:schemeClr val="dk1"/>
                </a:solidFill>
                <a:effectLst/>
                <a:uFillTx/>
                <a:latin typeface="Verdana"/>
              </a:rPr>
              <a:t>年</a:t>
            </a:r>
            <a:endParaRPr b="0" lang="en-US" sz="1800" strike="noStrike" u="none">
              <a:solidFill>
                <a:srgbClr val="000000"/>
              </a:solidFill>
              <a:effectLst/>
              <a:uFillTx/>
              <a:latin typeface="Arial"/>
            </a:endParaRPr>
          </a:p>
          <a:p>
            <a:pPr defTabSz="609480">
              <a:lnSpc>
                <a:spcPct val="100000"/>
              </a:lnSpc>
            </a:pPr>
            <a:r>
              <a:rPr b="0" lang="en-US" sz="1800" strike="noStrike" u="none">
                <a:solidFill>
                  <a:schemeClr val="dk1"/>
                </a:solidFill>
                <a:effectLst/>
                <a:uFillTx/>
                <a:latin typeface="Verdana"/>
              </a:rPr>
              <a:t>Source: United Nations, World social Report, 2023</a:t>
            </a:r>
            <a:br>
              <a:rPr sz="1800"/>
            </a:br>
            <a:r>
              <a:rPr b="0" lang="zh-CN" sz="1800" strike="noStrike" u="none">
                <a:solidFill>
                  <a:schemeClr val="dk1"/>
                </a:solidFill>
                <a:effectLst/>
                <a:uFillTx/>
                <a:latin typeface="Verdana"/>
              </a:rPr>
              <a:t>资料来源：联合国，世界社会报告，</a:t>
            </a:r>
            <a:r>
              <a:rPr b="0" lang="en-US" sz="1800" strike="noStrike" u="none">
                <a:solidFill>
                  <a:schemeClr val="dk1"/>
                </a:solidFill>
                <a:effectLst/>
                <a:uFillTx/>
                <a:latin typeface="Verdana"/>
              </a:rPr>
              <a:t>2023</a:t>
            </a:r>
            <a:r>
              <a:rPr b="0" lang="zh-CN" sz="1800" strike="noStrike" u="none">
                <a:solidFill>
                  <a:schemeClr val="dk1"/>
                </a:solidFill>
                <a:effectLst/>
                <a:uFillTx/>
                <a:latin typeface="Verdana"/>
              </a:rPr>
              <a:t>年</a:t>
            </a:r>
            <a:endParaRPr b="0" lang="en-US" sz="1800" strike="noStrike" u="none">
              <a:solidFill>
                <a:srgbClr val="000000"/>
              </a:solidFill>
              <a:effectLst/>
              <a:uFillTx/>
              <a:latin typeface="Arial"/>
            </a:endParaRPr>
          </a:p>
          <a:p>
            <a:pPr defTabSz="609480">
              <a:lnSpc>
                <a:spcPct val="112000"/>
              </a:lnSpc>
            </a:pPr>
            <a:endParaRPr b="0" lang="en-US" sz="939" strike="noStrike" u="none">
              <a:solidFill>
                <a:srgbClr val="000000"/>
              </a:solidFill>
              <a:effectLst/>
              <a:uFillTx/>
              <a:latin typeface="Arial"/>
            </a:endParaRPr>
          </a:p>
        </p:txBody>
      </p:sp>
      <p:sp>
        <p:nvSpPr>
          <p:cNvPr id="9448" name="Picture Placeholder 27"/>
          <p:cNvSpPr/>
          <p:nvPr/>
        </p:nvSpPr>
        <p:spPr>
          <a:xfrm>
            <a:off x="10324080" y="0"/>
            <a:ext cx="1912680" cy="1869840"/>
          </a:xfrm>
          <a:custGeom>
            <a:avLst/>
            <a:gdLst>
              <a:gd name="textAreaLeft" fmla="*/ 0 w 1912680"/>
              <a:gd name="textAreaRight" fmla="*/ 1913040 w 1912680"/>
              <a:gd name="textAreaTop" fmla="*/ 0 h 1869840"/>
              <a:gd name="textAreaBottom" fmla="*/ 1870200 h 1869840"/>
              <a:gd name="GluePoint1X" fmla="*/ 0 w 3132137"/>
              <a:gd name="GluePoint1Y" fmla="*/ 0 h 4408488"/>
              <a:gd name="GluePoint2X" fmla="*/ 3132137 w 3132137"/>
              <a:gd name="GluePoint2Y" fmla="*/ 0 h 4408488"/>
              <a:gd name="GluePoint3X" fmla="*/ 3132137 w 3132137"/>
              <a:gd name="GluePoint3Y" fmla="*/ 1 h 4408488"/>
              <a:gd name="GluePoint4X" fmla="*/ 3132137 w 3132137"/>
              <a:gd name="GluePoint4Y" fmla="*/ 2356339 h 4408488"/>
              <a:gd name="GluePoint5X" fmla="*/ 3132137 w 3132137"/>
              <a:gd name="GluePoint5Y" fmla="*/ 4408488 h 4408488"/>
              <a:gd name="GluePoint6X" fmla="*/ 522033 w 3132137"/>
              <a:gd name="GluePoint6Y" fmla="*/ 4408488 h 4408488"/>
              <a:gd name="GluePoint7X" fmla="*/ 0 w 3132137"/>
              <a:gd name="GluePoint7Y" fmla="*/ 3886455 h 4408488"/>
              <a:gd name="GluePoint8X" fmla="*/ 0 w 3132137"/>
              <a:gd name="GluePoint8Y" fmla="*/ 2356339 h 4408488"/>
              <a:gd name="GluePoint9X" fmla="*/ 0 w 3132137"/>
              <a:gd name="GluePoint9Y" fmla="*/ 1 h 4408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449" name="think-cell data - do not delete"/>
          <p:cNvGraphicFramePr/>
          <p:nvPr/>
        </p:nvGraphicFramePr>
        <p:xfrm>
          <a:off x="1440" y="1440"/>
          <a:ext cx="1080" cy="1080"/>
        </p:xfrm>
        <a:graphic>
          <a:graphicData uri="http://schemas.openxmlformats.org/presentationml/2006/ole">
            <p:oleObj r:id="rId1" spid="">
              <p:embed/>
              <p:pic>
                <p:nvPicPr>
                  <p:cNvPr id="9450"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9451" name="PlaceHolder 1"/>
          <p:cNvSpPr>
            <a:spLocks noGrp="1"/>
          </p:cNvSpPr>
          <p:nvPr>
            <p:ph type="sldNum" idx="667"/>
          </p:nvPr>
        </p:nvSpPr>
        <p:spPr>
          <a:xfrm>
            <a:off x="580320" y="7175520"/>
            <a:ext cx="147240" cy="102240"/>
          </a:xfrm>
          <a:prstGeom prst="rect">
            <a:avLst/>
          </a:prstGeom>
          <a:noFill/>
          <a:ln w="0">
            <a:noFill/>
          </a:ln>
        </p:spPr>
        <p:txBody>
          <a:bodyPr lIns="90000" rIns="90000" tIns="45000" bIns="45000" anchor="t">
            <a:normAutofit fontScale="25000" lnSpcReduction="19999"/>
          </a:bodyPr>
          <a:p>
            <a:pPr indent="0">
              <a:buNone/>
            </a:pPr>
            <a:endParaRPr b="0" lang="en-US" sz="1800" strike="noStrike" u="none">
              <a:solidFill>
                <a:schemeClr val="dk1"/>
              </a:solidFill>
              <a:effectLst/>
              <a:uFillTx/>
              <a:latin typeface="Verdana"/>
            </a:endParaRPr>
          </a:p>
        </p:txBody>
      </p:sp>
      <p:sp>
        <p:nvSpPr>
          <p:cNvPr id="9452" name="Round Same-side Corner of Rectangle 60"/>
          <p:cNvSpPr/>
          <p:nvPr/>
        </p:nvSpPr>
        <p:spPr>
          <a:xfrm rot="16200000">
            <a:off x="5516280" y="400320"/>
            <a:ext cx="1163160" cy="11340720"/>
          </a:xfrm>
          <a:prstGeom prst="round2SameRect">
            <a:avLst>
              <a:gd name="adj1" fmla="val 23804"/>
              <a:gd name="adj2" fmla="val 0"/>
            </a:avLst>
          </a:prstGeom>
          <a:solidFill>
            <a:schemeClr val="lt1">
              <a:lumMod val="95000"/>
            </a:schemeClr>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9453" name="Round Same-side Corner of Rectangle 61"/>
          <p:cNvSpPr/>
          <p:nvPr/>
        </p:nvSpPr>
        <p:spPr>
          <a:xfrm rot="16200000">
            <a:off x="721440" y="5191200"/>
            <a:ext cx="1163160" cy="1759320"/>
          </a:xfrm>
          <a:prstGeom prst="round2SameRect">
            <a:avLst>
              <a:gd name="adj1" fmla="val 23804"/>
              <a:gd name="adj2" fmla="val 0"/>
            </a:avLst>
          </a:prstGeom>
          <a:solidFill>
            <a:schemeClr val="lt1">
              <a:lumMod val="75000"/>
            </a:schemeClr>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9454" name="Rectangle 62"/>
          <p:cNvSpPr/>
          <p:nvPr/>
        </p:nvSpPr>
        <p:spPr>
          <a:xfrm>
            <a:off x="505080" y="5797440"/>
            <a:ext cx="1677600" cy="546120"/>
          </a:xfrm>
          <a:prstGeom prst="rect">
            <a:avLst/>
          </a:prstGeom>
          <a:noFill/>
          <a:ln w="10800">
            <a:noFill/>
          </a:ln>
        </p:spPr>
        <p:style>
          <a:lnRef idx="0"/>
          <a:fillRef idx="0"/>
          <a:effectRef idx="0"/>
          <a:fontRef idx="minor"/>
        </p:style>
        <p:txBody>
          <a:bodyPr lIns="38160" rIns="38160" tIns="25560" bIns="25560" anchor="ctr">
            <a:normAutofit fontScale="47500" lnSpcReduction="19999"/>
          </a:bodyPr>
          <a:p>
            <a:pPr algn="ctr" defTabSz="914400">
              <a:lnSpc>
                <a:spcPct val="112000"/>
              </a:lnSpc>
            </a:pPr>
            <a:r>
              <a:rPr b="0" lang="en-US" sz="1800" strike="noStrike" u="none">
                <a:solidFill>
                  <a:schemeClr val="lt1"/>
                </a:solidFill>
                <a:effectLst/>
                <a:uFillTx/>
                <a:latin typeface="Verdana"/>
              </a:rPr>
              <a:t>Difference in aspects and formats that are important</a:t>
            </a:r>
            <a:br>
              <a:rPr sz="1800"/>
            </a:br>
            <a:r>
              <a:rPr b="0" lang="zh-CN" sz="1800" strike="noStrike" u="none">
                <a:solidFill>
                  <a:schemeClr val="lt1"/>
                </a:solidFill>
                <a:effectLst/>
                <a:uFillTx/>
                <a:latin typeface="Verdana"/>
              </a:rPr>
              <a:t>不同方面和格式的重要性差异</a:t>
            </a:r>
            <a:endParaRPr b="0" lang="en-US" sz="1800" strike="noStrike" u="none">
              <a:solidFill>
                <a:srgbClr val="000000"/>
              </a:solidFill>
              <a:effectLst/>
              <a:uFillTx/>
              <a:latin typeface="Arial"/>
            </a:endParaRPr>
          </a:p>
        </p:txBody>
      </p:sp>
      <p:sp>
        <p:nvSpPr>
          <p:cNvPr id="9455" name="PlaceHolder 2"/>
          <p:cNvSpPr>
            <a:spLocks noGrp="1"/>
          </p:cNvSpPr>
          <p:nvPr>
            <p:ph type="title"/>
          </p:nvPr>
        </p:nvSpPr>
        <p:spPr>
          <a:xfrm>
            <a:off x="505080" y="488160"/>
            <a:ext cx="7576560" cy="768960"/>
          </a:xfrm>
          <a:prstGeom prst="rect">
            <a:avLst/>
          </a:prstGeom>
          <a:noFill/>
          <a:ln w="0">
            <a:noFill/>
          </a:ln>
        </p:spPr>
        <p:txBody>
          <a:bodyPr lIns="38160" rIns="38160" tIns="25560" bIns="25560" anchor="t">
            <a:normAutofit fontScale="77500" lnSpcReduction="19999"/>
          </a:bodyPr>
          <a:p>
            <a:pPr indent="0" defTabSz="914400">
              <a:lnSpc>
                <a:spcPct val="100000"/>
              </a:lnSpc>
              <a:buNone/>
            </a:pPr>
            <a:r>
              <a:rPr b="0" lang="en-US" sz="2500" strike="noStrike" u="none">
                <a:solidFill>
                  <a:schemeClr val="accent1"/>
                </a:solidFill>
                <a:effectLst/>
                <a:uFillTx/>
                <a:latin typeface="Verdana"/>
              </a:rPr>
              <a:t>Generational approach: different generations, different needs</a:t>
            </a:r>
            <a:br>
              <a:rPr sz="2500"/>
            </a:br>
            <a:r>
              <a:rPr b="0" lang="zh-CN" sz="2500" strike="noStrike" u="none">
                <a:solidFill>
                  <a:schemeClr val="accent1"/>
                </a:solidFill>
                <a:effectLst/>
                <a:uFillTx/>
                <a:latin typeface="Verdana"/>
              </a:rPr>
              <a:t>代际方法：不同的世代，不同的需求</a:t>
            </a:r>
            <a:endParaRPr b="0" lang="en-US" sz="2500" strike="noStrike" u="none">
              <a:solidFill>
                <a:schemeClr val="dk1"/>
              </a:solidFill>
              <a:effectLst/>
              <a:uFillTx/>
              <a:latin typeface="Verdana"/>
            </a:endParaRPr>
          </a:p>
        </p:txBody>
      </p:sp>
      <p:grpSp>
        <p:nvGrpSpPr>
          <p:cNvPr id="9456" name="Group 35"/>
          <p:cNvGrpSpPr/>
          <p:nvPr/>
        </p:nvGrpSpPr>
        <p:grpSpPr>
          <a:xfrm>
            <a:off x="9362520" y="1838160"/>
            <a:ext cx="1271160" cy="1135080"/>
            <a:chOff x="9362520" y="1838160"/>
            <a:chExt cx="1271160" cy="1135080"/>
          </a:xfrm>
        </p:grpSpPr>
        <p:sp>
          <p:nvSpPr>
            <p:cNvPr id="9457" name="Chord 30"/>
            <p:cNvSpPr/>
            <p:nvPr/>
          </p:nvSpPr>
          <p:spPr>
            <a:xfrm>
              <a:off x="9445680" y="1838160"/>
              <a:ext cx="1135080" cy="1135080"/>
            </a:xfrm>
            <a:prstGeom prst="chord">
              <a:avLst>
                <a:gd name="adj1" fmla="val 8002234"/>
                <a:gd name="adj2" fmla="val 2892509"/>
              </a:avLst>
            </a:prstGeom>
            <a:solidFill>
              <a:schemeClr val="accent1">
                <a:lumMod val="20000"/>
                <a:lumOff val="80000"/>
              </a:schemeClr>
            </a:solidFill>
            <a:ln w="10800">
              <a:noFill/>
            </a:ln>
          </p:spPr>
          <p:style>
            <a:lnRef idx="0"/>
            <a:fillRef idx="0"/>
            <a:effectRef idx="0"/>
            <a:fontRef idx="minor"/>
          </p:style>
          <p:txBody>
            <a:bodyPr lIns="90000" rIns="90000" tIns="45000" bIns="45000" anchor="ctr">
              <a:noAutofit/>
            </a:bodyPr>
            <a:p>
              <a:endParaRPr b="0" lang="en-NL" sz="1870" strike="noStrike" u="none">
                <a:solidFill>
                  <a:schemeClr val="lt1"/>
                </a:solidFill>
                <a:effectLst/>
                <a:uFillTx/>
                <a:latin typeface="Verdana"/>
              </a:endParaRPr>
            </a:p>
          </p:txBody>
        </p:sp>
        <p:pic>
          <p:nvPicPr>
            <p:cNvPr id="9458" name="Picture 22" descr=""/>
            <p:cNvPicPr/>
            <p:nvPr/>
          </p:nvPicPr>
          <p:blipFill>
            <a:blip r:embed="rId3"/>
            <a:stretch/>
          </p:blipFill>
          <p:spPr>
            <a:xfrm>
              <a:off x="9362520" y="1955160"/>
              <a:ext cx="1271160" cy="900360"/>
            </a:xfrm>
            <a:prstGeom prst="rect">
              <a:avLst/>
            </a:prstGeom>
            <a:noFill/>
            <a:ln w="0">
              <a:noFill/>
            </a:ln>
          </p:spPr>
        </p:pic>
      </p:grpSp>
      <p:grpSp>
        <p:nvGrpSpPr>
          <p:cNvPr id="9459" name="Group 36"/>
          <p:cNvGrpSpPr/>
          <p:nvPr/>
        </p:nvGrpSpPr>
        <p:grpSpPr>
          <a:xfrm>
            <a:off x="7112160" y="1838160"/>
            <a:ext cx="1271160" cy="1135080"/>
            <a:chOff x="7112160" y="1838160"/>
            <a:chExt cx="1271160" cy="1135080"/>
          </a:xfrm>
        </p:grpSpPr>
        <p:sp>
          <p:nvSpPr>
            <p:cNvPr id="9460" name="Chord 31"/>
            <p:cNvSpPr/>
            <p:nvPr/>
          </p:nvSpPr>
          <p:spPr>
            <a:xfrm>
              <a:off x="7151760" y="1838160"/>
              <a:ext cx="1135080" cy="1135080"/>
            </a:xfrm>
            <a:prstGeom prst="chord">
              <a:avLst>
                <a:gd name="adj1" fmla="val 8002234"/>
                <a:gd name="adj2" fmla="val 2892509"/>
              </a:avLst>
            </a:prstGeom>
            <a:solidFill>
              <a:schemeClr val="accent2">
                <a:lumMod val="20000"/>
                <a:lumOff val="80000"/>
              </a:schemeClr>
            </a:solidFill>
            <a:ln w="10800">
              <a:noFill/>
            </a:ln>
          </p:spPr>
          <p:style>
            <a:lnRef idx="0"/>
            <a:fillRef idx="0"/>
            <a:effectRef idx="0"/>
            <a:fontRef idx="minor"/>
          </p:style>
          <p:txBody>
            <a:bodyPr lIns="90000" rIns="90000" tIns="45000" bIns="45000" anchor="ctr">
              <a:noAutofit/>
            </a:bodyPr>
            <a:p>
              <a:endParaRPr b="0" lang="en-NL" sz="1870" strike="noStrike" u="none">
                <a:solidFill>
                  <a:schemeClr val="lt1"/>
                </a:solidFill>
                <a:effectLst/>
                <a:uFillTx/>
                <a:latin typeface="Verdana"/>
              </a:endParaRPr>
            </a:p>
          </p:txBody>
        </p:sp>
        <p:pic>
          <p:nvPicPr>
            <p:cNvPr id="9461" name="Picture 24" descr=""/>
            <p:cNvPicPr/>
            <p:nvPr/>
          </p:nvPicPr>
          <p:blipFill>
            <a:blip r:embed="rId4"/>
            <a:stretch/>
          </p:blipFill>
          <p:spPr>
            <a:xfrm>
              <a:off x="7112160" y="1958400"/>
              <a:ext cx="1271160" cy="897480"/>
            </a:xfrm>
            <a:prstGeom prst="rect">
              <a:avLst/>
            </a:prstGeom>
            <a:noFill/>
            <a:ln w="0">
              <a:noFill/>
            </a:ln>
          </p:spPr>
        </p:pic>
      </p:grpSp>
      <p:grpSp>
        <p:nvGrpSpPr>
          <p:cNvPr id="9462" name="Group 38"/>
          <p:cNvGrpSpPr/>
          <p:nvPr/>
        </p:nvGrpSpPr>
        <p:grpSpPr>
          <a:xfrm>
            <a:off x="4581720" y="1838160"/>
            <a:ext cx="1271160" cy="1135080"/>
            <a:chOff x="4581720" y="1838160"/>
            <a:chExt cx="1271160" cy="1135080"/>
          </a:xfrm>
        </p:grpSpPr>
        <p:sp>
          <p:nvSpPr>
            <p:cNvPr id="9463" name="Chord 32"/>
            <p:cNvSpPr/>
            <p:nvPr/>
          </p:nvSpPr>
          <p:spPr>
            <a:xfrm>
              <a:off x="4666320" y="1838160"/>
              <a:ext cx="1135080" cy="1135080"/>
            </a:xfrm>
            <a:prstGeom prst="chord">
              <a:avLst>
                <a:gd name="adj1" fmla="val 8002234"/>
                <a:gd name="adj2" fmla="val 2892509"/>
              </a:avLst>
            </a:prstGeom>
            <a:solidFill>
              <a:schemeClr val="accent3">
                <a:lumMod val="20000"/>
                <a:lumOff val="80000"/>
              </a:schemeClr>
            </a:solidFill>
            <a:ln w="10800">
              <a:noFill/>
            </a:ln>
          </p:spPr>
          <p:style>
            <a:lnRef idx="0"/>
            <a:fillRef idx="0"/>
            <a:effectRef idx="0"/>
            <a:fontRef idx="minor"/>
          </p:style>
          <p:txBody>
            <a:bodyPr lIns="90000" rIns="90000" tIns="45000" bIns="45000" anchor="ctr">
              <a:noAutofit/>
            </a:bodyPr>
            <a:p>
              <a:endParaRPr b="0" lang="en-NL" sz="1870" strike="noStrike" u="none">
                <a:solidFill>
                  <a:schemeClr val="lt1"/>
                </a:solidFill>
                <a:effectLst/>
                <a:uFillTx/>
                <a:latin typeface="Verdana"/>
              </a:endParaRPr>
            </a:p>
          </p:txBody>
        </p:sp>
        <p:pic>
          <p:nvPicPr>
            <p:cNvPr id="9464" name="Picture 26" descr=""/>
            <p:cNvPicPr/>
            <p:nvPr/>
          </p:nvPicPr>
          <p:blipFill>
            <a:blip r:embed="rId5"/>
            <a:stretch/>
          </p:blipFill>
          <p:spPr>
            <a:xfrm>
              <a:off x="4581720" y="1955160"/>
              <a:ext cx="1271160" cy="900360"/>
            </a:xfrm>
            <a:prstGeom prst="rect">
              <a:avLst/>
            </a:prstGeom>
            <a:noFill/>
            <a:ln w="0">
              <a:noFill/>
            </a:ln>
          </p:spPr>
        </p:pic>
      </p:grpSp>
      <p:grpSp>
        <p:nvGrpSpPr>
          <p:cNvPr id="9465" name="Group 37"/>
          <p:cNvGrpSpPr/>
          <p:nvPr/>
        </p:nvGrpSpPr>
        <p:grpSpPr>
          <a:xfrm>
            <a:off x="2331360" y="1838160"/>
            <a:ext cx="1271160" cy="1135080"/>
            <a:chOff x="2331360" y="1838160"/>
            <a:chExt cx="1271160" cy="1135080"/>
          </a:xfrm>
        </p:grpSpPr>
        <p:sp>
          <p:nvSpPr>
            <p:cNvPr id="9466" name="Chord 33"/>
            <p:cNvSpPr/>
            <p:nvPr/>
          </p:nvSpPr>
          <p:spPr>
            <a:xfrm>
              <a:off x="2417040" y="1838160"/>
              <a:ext cx="1135080" cy="1135080"/>
            </a:xfrm>
            <a:prstGeom prst="chord">
              <a:avLst>
                <a:gd name="adj1" fmla="val 8002234"/>
                <a:gd name="adj2" fmla="val 2892509"/>
              </a:avLst>
            </a:prstGeom>
            <a:solidFill>
              <a:schemeClr val="accent4">
                <a:lumMod val="20000"/>
                <a:lumOff val="80000"/>
              </a:schemeClr>
            </a:solidFill>
            <a:ln w="10800">
              <a:noFill/>
            </a:ln>
          </p:spPr>
          <p:style>
            <a:lnRef idx="0"/>
            <a:fillRef idx="0"/>
            <a:effectRef idx="0"/>
            <a:fontRef idx="minor"/>
          </p:style>
          <p:txBody>
            <a:bodyPr lIns="90000" rIns="90000" tIns="45000" bIns="45000" anchor="ctr">
              <a:noAutofit/>
            </a:bodyPr>
            <a:p>
              <a:endParaRPr b="0" lang="en-NL" sz="1870" strike="noStrike" u="none">
                <a:solidFill>
                  <a:schemeClr val="lt1"/>
                </a:solidFill>
                <a:effectLst/>
                <a:uFillTx/>
                <a:latin typeface="Verdana"/>
              </a:endParaRPr>
            </a:p>
          </p:txBody>
        </p:sp>
        <p:pic>
          <p:nvPicPr>
            <p:cNvPr id="9467" name="Picture 28" descr=""/>
            <p:cNvPicPr/>
            <p:nvPr/>
          </p:nvPicPr>
          <p:blipFill>
            <a:blip r:embed="rId6"/>
            <a:stretch/>
          </p:blipFill>
          <p:spPr>
            <a:xfrm>
              <a:off x="2331360" y="1958400"/>
              <a:ext cx="1271160" cy="897480"/>
            </a:xfrm>
            <a:prstGeom prst="rect">
              <a:avLst/>
            </a:prstGeom>
            <a:noFill/>
            <a:ln w="0">
              <a:noFill/>
            </a:ln>
          </p:spPr>
        </p:pic>
      </p:grpSp>
      <p:sp>
        <p:nvSpPr>
          <p:cNvPr id="9468" name="TextBox 39"/>
          <p:cNvSpPr/>
          <p:nvPr/>
        </p:nvSpPr>
        <p:spPr>
          <a:xfrm>
            <a:off x="3109320" y="2673360"/>
            <a:ext cx="1648080" cy="228240"/>
          </a:xfrm>
          <a:prstGeom prst="rect">
            <a:avLst/>
          </a:prstGeom>
          <a:noFill/>
          <a:ln w="0">
            <a:noFill/>
          </a:ln>
        </p:spPr>
        <p:style>
          <a:lnRef idx="0"/>
          <a:fillRef idx="0"/>
          <a:effectRef idx="0"/>
          <a:fontRef idx="minor"/>
        </p:style>
        <p:txBody>
          <a:bodyPr lIns="38160" rIns="38160" tIns="25560" bIns="25560" anchor="t">
            <a:normAutofit fontScale="32500" lnSpcReduction="19999"/>
          </a:bodyPr>
          <a:p>
            <a:pPr algn="ctr" defTabSz="914400">
              <a:lnSpc>
                <a:spcPct val="112000"/>
              </a:lnSpc>
            </a:pPr>
            <a:r>
              <a:rPr b="0" lang="en-US" sz="1800" strike="noStrike" u="none">
                <a:solidFill>
                  <a:schemeClr val="dk1"/>
                </a:solidFill>
                <a:effectLst/>
                <a:uFillTx/>
                <a:latin typeface="Verdana"/>
              </a:rPr>
              <a:t>Gen Z</a:t>
            </a:r>
            <a:br>
              <a:rPr sz="1800"/>
            </a:br>
            <a:r>
              <a:rPr b="0" lang="en-US" sz="1800" strike="noStrike" u="none">
                <a:solidFill>
                  <a:schemeClr val="dk1"/>
                </a:solidFill>
                <a:effectLst/>
                <a:uFillTx/>
                <a:latin typeface="Verdana"/>
              </a:rPr>
              <a:t>Z</a:t>
            </a:r>
            <a:r>
              <a:rPr b="0" lang="zh-CN" sz="1800" strike="noStrike" u="none">
                <a:solidFill>
                  <a:schemeClr val="dk1"/>
                </a:solidFill>
                <a:effectLst/>
                <a:uFillTx/>
                <a:latin typeface="Verdana"/>
              </a:rPr>
              <a:t>世代</a:t>
            </a:r>
            <a:endParaRPr b="0" lang="en-US" sz="1800" strike="noStrike" u="none">
              <a:solidFill>
                <a:srgbClr val="000000"/>
              </a:solidFill>
              <a:effectLst/>
              <a:uFillTx/>
              <a:latin typeface="Arial"/>
            </a:endParaRPr>
          </a:p>
        </p:txBody>
      </p:sp>
      <p:sp>
        <p:nvSpPr>
          <p:cNvPr id="9469" name="TextBox 40"/>
          <p:cNvSpPr/>
          <p:nvPr/>
        </p:nvSpPr>
        <p:spPr>
          <a:xfrm>
            <a:off x="5339520" y="2673360"/>
            <a:ext cx="1648080" cy="228240"/>
          </a:xfrm>
          <a:prstGeom prst="rect">
            <a:avLst/>
          </a:prstGeom>
          <a:noFill/>
          <a:ln w="0">
            <a:noFill/>
          </a:ln>
        </p:spPr>
        <p:style>
          <a:lnRef idx="0"/>
          <a:fillRef idx="0"/>
          <a:effectRef idx="0"/>
          <a:fontRef idx="minor"/>
        </p:style>
        <p:txBody>
          <a:bodyPr lIns="38160" rIns="38160" tIns="25560" bIns="25560" anchor="t">
            <a:normAutofit fontScale="32500" lnSpcReduction="19999"/>
          </a:bodyPr>
          <a:p>
            <a:pPr algn="ctr" defTabSz="914400">
              <a:lnSpc>
                <a:spcPct val="112000"/>
              </a:lnSpc>
            </a:pPr>
            <a:r>
              <a:rPr b="0" lang="en-US" sz="1800" strike="noStrike" u="none">
                <a:solidFill>
                  <a:schemeClr val="dk1"/>
                </a:solidFill>
                <a:effectLst/>
                <a:uFillTx/>
                <a:latin typeface="Verdana"/>
              </a:rPr>
              <a:t>Millennials</a:t>
            </a:r>
            <a:br>
              <a:rPr sz="1800"/>
            </a:br>
            <a:r>
              <a:rPr b="0" lang="zh-CN" sz="1800" strike="noStrike" u="none">
                <a:solidFill>
                  <a:schemeClr val="dk1"/>
                </a:solidFill>
                <a:effectLst/>
                <a:uFillTx/>
                <a:latin typeface="Verdana"/>
              </a:rPr>
              <a:t>千禧一代</a:t>
            </a:r>
            <a:endParaRPr b="0" lang="en-US" sz="1800" strike="noStrike" u="none">
              <a:solidFill>
                <a:srgbClr val="000000"/>
              </a:solidFill>
              <a:effectLst/>
              <a:uFillTx/>
              <a:latin typeface="Arial"/>
            </a:endParaRPr>
          </a:p>
        </p:txBody>
      </p:sp>
      <p:sp>
        <p:nvSpPr>
          <p:cNvPr id="9470" name="TextBox 41"/>
          <p:cNvSpPr/>
          <p:nvPr/>
        </p:nvSpPr>
        <p:spPr>
          <a:xfrm>
            <a:off x="7895160" y="2673360"/>
            <a:ext cx="1648080" cy="228240"/>
          </a:xfrm>
          <a:prstGeom prst="rect">
            <a:avLst/>
          </a:prstGeom>
          <a:noFill/>
          <a:ln w="0">
            <a:noFill/>
          </a:ln>
        </p:spPr>
        <p:style>
          <a:lnRef idx="0"/>
          <a:fillRef idx="0"/>
          <a:effectRef idx="0"/>
          <a:fontRef idx="minor"/>
        </p:style>
        <p:txBody>
          <a:bodyPr lIns="38160" rIns="38160" tIns="25560" bIns="25560" anchor="t">
            <a:normAutofit fontScale="32500" lnSpcReduction="19999"/>
          </a:bodyPr>
          <a:p>
            <a:pPr algn="ctr" defTabSz="914400">
              <a:lnSpc>
                <a:spcPct val="112000"/>
              </a:lnSpc>
            </a:pPr>
            <a:r>
              <a:rPr b="0" lang="en-US" sz="1800" strike="noStrike" u="none">
                <a:solidFill>
                  <a:schemeClr val="dk1"/>
                </a:solidFill>
                <a:effectLst/>
                <a:uFillTx/>
                <a:latin typeface="Verdana"/>
              </a:rPr>
              <a:t>Gen X</a:t>
            </a:r>
            <a:br>
              <a:rPr sz="1800"/>
            </a:br>
            <a:r>
              <a:rPr b="0" lang="en-US" sz="1800" strike="noStrike" u="none">
                <a:solidFill>
                  <a:schemeClr val="dk1"/>
                </a:solidFill>
                <a:effectLst/>
                <a:uFillTx/>
                <a:latin typeface="Verdana"/>
              </a:rPr>
              <a:t>X</a:t>
            </a:r>
            <a:r>
              <a:rPr b="0" lang="zh-CN" sz="1800" strike="noStrike" u="none">
                <a:solidFill>
                  <a:schemeClr val="dk1"/>
                </a:solidFill>
                <a:effectLst/>
                <a:uFillTx/>
                <a:latin typeface="Verdana"/>
              </a:rPr>
              <a:t>世代</a:t>
            </a:r>
            <a:endParaRPr b="0" lang="en-US" sz="1800" strike="noStrike" u="none">
              <a:solidFill>
                <a:srgbClr val="000000"/>
              </a:solidFill>
              <a:effectLst/>
              <a:uFillTx/>
              <a:latin typeface="Arial"/>
            </a:endParaRPr>
          </a:p>
        </p:txBody>
      </p:sp>
      <p:sp>
        <p:nvSpPr>
          <p:cNvPr id="9471" name="TextBox 42"/>
          <p:cNvSpPr/>
          <p:nvPr/>
        </p:nvSpPr>
        <p:spPr>
          <a:xfrm>
            <a:off x="10137960" y="2673360"/>
            <a:ext cx="1648080" cy="228240"/>
          </a:xfrm>
          <a:prstGeom prst="rect">
            <a:avLst/>
          </a:prstGeom>
          <a:noFill/>
          <a:ln w="0">
            <a:noFill/>
          </a:ln>
        </p:spPr>
        <p:style>
          <a:lnRef idx="0"/>
          <a:fillRef idx="0"/>
          <a:effectRef idx="0"/>
          <a:fontRef idx="minor"/>
        </p:style>
        <p:txBody>
          <a:bodyPr lIns="38160" rIns="38160" tIns="25560" bIns="25560" anchor="t">
            <a:normAutofit fontScale="32500" lnSpcReduction="19999"/>
          </a:bodyPr>
          <a:p>
            <a:pPr algn="ctr" defTabSz="914400">
              <a:lnSpc>
                <a:spcPct val="112000"/>
              </a:lnSpc>
            </a:pPr>
            <a:r>
              <a:rPr b="0" lang="en-US" sz="1800" strike="noStrike" u="none">
                <a:solidFill>
                  <a:schemeClr val="dk1"/>
                </a:solidFill>
                <a:effectLst/>
                <a:uFillTx/>
                <a:latin typeface="Verdana"/>
              </a:rPr>
              <a:t>Boomers</a:t>
            </a:r>
            <a:br>
              <a:rPr sz="1800"/>
            </a:br>
            <a:r>
              <a:rPr b="0" lang="zh-CN" sz="1800" strike="noStrike" u="none">
                <a:solidFill>
                  <a:schemeClr val="dk1"/>
                </a:solidFill>
                <a:effectLst/>
                <a:uFillTx/>
                <a:latin typeface="Verdana"/>
              </a:rPr>
              <a:t>婴儿潮一代</a:t>
            </a:r>
            <a:endParaRPr b="0" lang="en-US" sz="1800" strike="noStrike" u="none">
              <a:solidFill>
                <a:srgbClr val="000000"/>
              </a:solidFill>
              <a:effectLst/>
              <a:uFillTx/>
              <a:latin typeface="Arial"/>
            </a:endParaRPr>
          </a:p>
        </p:txBody>
      </p:sp>
      <p:sp>
        <p:nvSpPr>
          <p:cNvPr id="9472" name="Round Same-side Corner of Rectangle 47"/>
          <p:cNvSpPr/>
          <p:nvPr/>
        </p:nvSpPr>
        <p:spPr>
          <a:xfrm rot="16200000">
            <a:off x="5516280" y="-2142720"/>
            <a:ext cx="1163160" cy="11340720"/>
          </a:xfrm>
          <a:prstGeom prst="round2SameRect">
            <a:avLst>
              <a:gd name="adj1" fmla="val 23804"/>
              <a:gd name="adj2" fmla="val 0"/>
            </a:avLst>
          </a:prstGeom>
          <a:solidFill>
            <a:schemeClr val="lt1">
              <a:lumMod val="95000"/>
            </a:schemeClr>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9473" name="Round Same-side Corner of Rectangle 54"/>
          <p:cNvSpPr/>
          <p:nvPr/>
        </p:nvSpPr>
        <p:spPr>
          <a:xfrm rot="16200000">
            <a:off x="721440" y="2647800"/>
            <a:ext cx="1163160" cy="1759320"/>
          </a:xfrm>
          <a:prstGeom prst="round2SameRect">
            <a:avLst>
              <a:gd name="adj1" fmla="val 23804"/>
              <a:gd name="adj2" fmla="val 0"/>
            </a:avLst>
          </a:prstGeom>
          <a:solidFill>
            <a:schemeClr val="lt1">
              <a:lumMod val="75000"/>
            </a:schemeClr>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9474" name="Rectangle 56"/>
          <p:cNvSpPr/>
          <p:nvPr/>
        </p:nvSpPr>
        <p:spPr>
          <a:xfrm>
            <a:off x="505080" y="3254040"/>
            <a:ext cx="1677600" cy="546120"/>
          </a:xfrm>
          <a:prstGeom prst="rect">
            <a:avLst/>
          </a:prstGeom>
          <a:noFill/>
          <a:ln w="10800">
            <a:noFill/>
          </a:ln>
        </p:spPr>
        <p:style>
          <a:lnRef idx="0"/>
          <a:fillRef idx="0"/>
          <a:effectRef idx="0"/>
          <a:fontRef idx="minor"/>
        </p:style>
        <p:txBody>
          <a:bodyPr lIns="38160" rIns="38160" tIns="25560" bIns="25560" anchor="ctr">
            <a:normAutofit fontScale="62500" lnSpcReduction="19999"/>
          </a:bodyPr>
          <a:p>
            <a:pPr algn="ctr" defTabSz="914400">
              <a:lnSpc>
                <a:spcPct val="112000"/>
              </a:lnSpc>
            </a:pPr>
            <a:r>
              <a:rPr b="0" lang="en-US" sz="1800" strike="noStrike" u="none">
                <a:solidFill>
                  <a:schemeClr val="lt1"/>
                </a:solidFill>
                <a:effectLst/>
                <a:uFillTx/>
                <a:latin typeface="Verdana"/>
              </a:rPr>
              <a:t>Difference in concerns about healthy aging</a:t>
            </a:r>
            <a:br>
              <a:rPr sz="1800"/>
            </a:br>
            <a:r>
              <a:rPr b="0" lang="zh-CN" sz="1800" strike="noStrike" u="none">
                <a:solidFill>
                  <a:schemeClr val="lt1"/>
                </a:solidFill>
                <a:effectLst/>
                <a:uFillTx/>
                <a:latin typeface="Verdana"/>
              </a:rPr>
              <a:t>对健康老龄化的关注差异</a:t>
            </a:r>
            <a:endParaRPr b="0" lang="en-US" sz="1800" strike="noStrike" u="none">
              <a:solidFill>
                <a:srgbClr val="000000"/>
              </a:solidFill>
              <a:effectLst/>
              <a:uFillTx/>
              <a:latin typeface="Arial"/>
            </a:endParaRPr>
          </a:p>
        </p:txBody>
      </p:sp>
      <p:sp>
        <p:nvSpPr>
          <p:cNvPr id="9475" name="Round Same-side Corner of Rectangle 57"/>
          <p:cNvSpPr/>
          <p:nvPr/>
        </p:nvSpPr>
        <p:spPr>
          <a:xfrm rot="16200000">
            <a:off x="5516280" y="-871200"/>
            <a:ext cx="1163160" cy="11340720"/>
          </a:xfrm>
          <a:prstGeom prst="round2SameRect">
            <a:avLst>
              <a:gd name="adj1" fmla="val 23804"/>
              <a:gd name="adj2" fmla="val 0"/>
            </a:avLst>
          </a:prstGeom>
          <a:solidFill>
            <a:schemeClr val="lt1">
              <a:lumMod val="95000"/>
            </a:schemeClr>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9476" name="Round Same-side Corner of Rectangle 58"/>
          <p:cNvSpPr/>
          <p:nvPr/>
        </p:nvSpPr>
        <p:spPr>
          <a:xfrm rot="16200000">
            <a:off x="721440" y="3919320"/>
            <a:ext cx="1163160" cy="1759320"/>
          </a:xfrm>
          <a:prstGeom prst="round2SameRect">
            <a:avLst>
              <a:gd name="adj1" fmla="val 23804"/>
              <a:gd name="adj2" fmla="val 0"/>
            </a:avLst>
          </a:prstGeom>
          <a:solidFill>
            <a:schemeClr val="lt1">
              <a:lumMod val="75000"/>
            </a:schemeClr>
          </a:solidFill>
          <a:ln w="10800">
            <a:noFill/>
          </a:ln>
        </p:spPr>
        <p:style>
          <a:lnRef idx="0"/>
          <a:fillRef idx="0"/>
          <a:effectRef idx="0"/>
          <a:fontRef idx="minor"/>
        </p:style>
        <p:txBody>
          <a:bodyPr lIns="90000" rIns="90000" tIns="45000" bIns="45000" anchor="ctr">
            <a:normAutofit/>
          </a:bodyPr>
          <a:p>
            <a:endParaRPr b="0" lang="en-NL" sz="1870" strike="noStrike" u="none">
              <a:solidFill>
                <a:schemeClr val="lt1"/>
              </a:solidFill>
              <a:effectLst/>
              <a:uFillTx/>
              <a:latin typeface="Verdana"/>
            </a:endParaRPr>
          </a:p>
        </p:txBody>
      </p:sp>
      <p:sp>
        <p:nvSpPr>
          <p:cNvPr id="9477" name="Rectangle 59"/>
          <p:cNvSpPr/>
          <p:nvPr/>
        </p:nvSpPr>
        <p:spPr>
          <a:xfrm>
            <a:off x="505080" y="4525560"/>
            <a:ext cx="1677600" cy="546120"/>
          </a:xfrm>
          <a:prstGeom prst="rect">
            <a:avLst/>
          </a:prstGeom>
          <a:noFill/>
          <a:ln w="10800">
            <a:noFill/>
          </a:ln>
        </p:spPr>
        <p:style>
          <a:lnRef idx="0"/>
          <a:fillRef idx="0"/>
          <a:effectRef idx="0"/>
          <a:fontRef idx="minor"/>
        </p:style>
        <p:txBody>
          <a:bodyPr lIns="38160" rIns="38160" tIns="25560" bIns="25560" anchor="ctr">
            <a:normAutofit fontScale="55000" lnSpcReduction="19999"/>
          </a:bodyPr>
          <a:p>
            <a:pPr algn="ctr" defTabSz="914400">
              <a:lnSpc>
                <a:spcPct val="112000"/>
              </a:lnSpc>
            </a:pPr>
            <a:r>
              <a:rPr b="0" lang="en-US" sz="1800" strike="noStrike" u="none">
                <a:solidFill>
                  <a:schemeClr val="lt1"/>
                </a:solidFill>
                <a:effectLst/>
                <a:uFillTx/>
                <a:latin typeface="Verdana"/>
              </a:rPr>
              <a:t>Difference in ingredients that are important</a:t>
            </a:r>
            <a:br>
              <a:rPr sz="1800"/>
            </a:br>
            <a:r>
              <a:rPr b="0" lang="zh-CN" sz="1800" strike="noStrike" u="none">
                <a:solidFill>
                  <a:schemeClr val="lt1"/>
                </a:solidFill>
                <a:effectLst/>
                <a:uFillTx/>
                <a:latin typeface="Verdana"/>
              </a:rPr>
              <a:t>重要成分的差异</a:t>
            </a:r>
            <a:endParaRPr b="0" lang="en-US" sz="1800" strike="noStrike" u="none">
              <a:solidFill>
                <a:srgbClr val="000000"/>
              </a:solidFill>
              <a:effectLst/>
              <a:uFillTx/>
              <a:latin typeface="Arial"/>
            </a:endParaRPr>
          </a:p>
        </p:txBody>
      </p:sp>
      <p:sp>
        <p:nvSpPr>
          <p:cNvPr id="9478" name="TextBox 64"/>
          <p:cNvSpPr/>
          <p:nvPr/>
        </p:nvSpPr>
        <p:spPr>
          <a:xfrm>
            <a:off x="2958120" y="3058920"/>
            <a:ext cx="1552680" cy="931320"/>
          </a:xfrm>
          <a:prstGeom prst="rect">
            <a:avLst/>
          </a:prstGeom>
          <a:noFill/>
          <a:ln w="0">
            <a:noFill/>
          </a:ln>
        </p:spPr>
        <p:style>
          <a:lnRef idx="0"/>
          <a:fillRef idx="0"/>
          <a:effectRef idx="0"/>
          <a:fontRef idx="minor"/>
        </p:style>
        <p:txBody>
          <a:bodyPr lIns="38160" rIns="38160" tIns="25560" bIns="25560" anchor="t">
            <a:normAutofit fontScale="32500" lnSpcReduction="19999"/>
          </a:bodyPr>
          <a:p>
            <a:pPr defTabSz="914400">
              <a:lnSpc>
                <a:spcPct val="200000"/>
              </a:lnSpc>
            </a:pPr>
            <a:r>
              <a:rPr b="0" lang="en-US" sz="1800" strike="noStrike" u="none">
                <a:solidFill>
                  <a:schemeClr val="dk1"/>
                </a:solidFill>
                <a:effectLst/>
                <a:uFillTx/>
                <a:latin typeface="Verdana"/>
              </a:rPr>
              <a:t>Weight management</a:t>
            </a:r>
            <a:br>
              <a:rPr sz="1800"/>
            </a:br>
            <a:r>
              <a:rPr b="0" lang="zh-CN" sz="1800" strike="noStrike" u="none">
                <a:solidFill>
                  <a:schemeClr val="dk1"/>
                </a:solidFill>
                <a:effectLst/>
                <a:uFillTx/>
                <a:latin typeface="Verdana"/>
              </a:rPr>
              <a:t>体重管理</a:t>
            </a:r>
            <a:endParaRPr b="0" lang="en-US" sz="1800" strike="noStrike" u="none">
              <a:solidFill>
                <a:srgbClr val="000000"/>
              </a:solidFill>
              <a:effectLst/>
              <a:uFillTx/>
              <a:latin typeface="Arial"/>
            </a:endParaRPr>
          </a:p>
          <a:p>
            <a:pPr defTabSz="914400">
              <a:lnSpc>
                <a:spcPct val="200000"/>
              </a:lnSpc>
            </a:pPr>
            <a:r>
              <a:rPr b="0" lang="en-US" sz="1800" strike="noStrike" u="none">
                <a:solidFill>
                  <a:schemeClr val="dk1"/>
                </a:solidFill>
                <a:effectLst/>
                <a:uFillTx/>
                <a:latin typeface="Verdana"/>
              </a:rPr>
              <a:t>Skin Health</a:t>
            </a:r>
            <a:br>
              <a:rPr sz="1800"/>
            </a:br>
            <a:r>
              <a:rPr b="0" lang="zh-CN" sz="1800" strike="noStrike" u="none">
                <a:solidFill>
                  <a:schemeClr val="dk1"/>
                </a:solidFill>
                <a:effectLst/>
                <a:uFillTx/>
                <a:latin typeface="Verdana"/>
              </a:rPr>
              <a:t>皮肤健康</a:t>
            </a:r>
            <a:endParaRPr b="0" lang="en-US" sz="1800" strike="noStrike" u="none">
              <a:solidFill>
                <a:srgbClr val="000000"/>
              </a:solidFill>
              <a:effectLst/>
              <a:uFillTx/>
              <a:latin typeface="Arial"/>
            </a:endParaRPr>
          </a:p>
          <a:p>
            <a:pPr defTabSz="914400">
              <a:lnSpc>
                <a:spcPct val="200000"/>
              </a:lnSpc>
            </a:pPr>
            <a:r>
              <a:rPr b="0" lang="en-US" sz="1800" strike="noStrike" u="none">
                <a:solidFill>
                  <a:schemeClr val="dk1"/>
                </a:solidFill>
                <a:effectLst/>
                <a:uFillTx/>
                <a:latin typeface="Verdana"/>
              </a:rPr>
              <a:t>Heart health</a:t>
            </a:r>
            <a:br>
              <a:rPr sz="1800"/>
            </a:br>
            <a:r>
              <a:rPr b="0" lang="zh-CN" sz="1800" strike="noStrike" u="none">
                <a:solidFill>
                  <a:schemeClr val="dk1"/>
                </a:solidFill>
                <a:effectLst/>
                <a:uFillTx/>
                <a:latin typeface="Verdana"/>
              </a:rPr>
              <a:t>心脏健康</a:t>
            </a:r>
            <a:endParaRPr b="0" lang="en-US" sz="1800" strike="noStrike" u="none">
              <a:solidFill>
                <a:srgbClr val="000000"/>
              </a:solidFill>
              <a:effectLst/>
              <a:uFillTx/>
              <a:latin typeface="Arial"/>
            </a:endParaRPr>
          </a:p>
        </p:txBody>
      </p:sp>
      <p:sp>
        <p:nvSpPr>
          <p:cNvPr id="9479" name="TextBox 66"/>
          <p:cNvSpPr/>
          <p:nvPr/>
        </p:nvSpPr>
        <p:spPr>
          <a:xfrm>
            <a:off x="5198400" y="3058920"/>
            <a:ext cx="1552680" cy="9313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200000"/>
              </a:lnSpc>
            </a:pPr>
            <a:r>
              <a:rPr b="0" lang="en-US" sz="1800" strike="noStrike" u="none">
                <a:solidFill>
                  <a:schemeClr val="dk1"/>
                </a:solidFill>
                <a:effectLst/>
                <a:uFillTx/>
                <a:latin typeface="Verdana"/>
              </a:rPr>
              <a:t>Weight management</a:t>
            </a:r>
            <a:br>
              <a:rPr sz="1800"/>
            </a:br>
            <a:r>
              <a:rPr b="0" lang="zh-CN" sz="1800" strike="noStrike" u="none">
                <a:solidFill>
                  <a:schemeClr val="dk1"/>
                </a:solidFill>
                <a:effectLst/>
                <a:uFillTx/>
                <a:latin typeface="Verdana"/>
              </a:rPr>
              <a:t>心脏健康</a:t>
            </a:r>
            <a:endParaRPr b="0" lang="en-US" sz="1800" strike="noStrike" u="none">
              <a:solidFill>
                <a:srgbClr val="000000"/>
              </a:solidFill>
              <a:effectLst/>
              <a:uFillTx/>
              <a:latin typeface="Arial"/>
            </a:endParaRPr>
          </a:p>
          <a:p>
            <a:pPr defTabSz="914400">
              <a:lnSpc>
                <a:spcPct val="200000"/>
              </a:lnSpc>
            </a:pPr>
            <a:r>
              <a:rPr b="0" lang="en-NL" sz="1067" strike="noStrike" u="none">
                <a:solidFill>
                  <a:schemeClr val="dk1"/>
                </a:solidFill>
                <a:effectLst/>
                <a:uFillTx/>
                <a:latin typeface="Verdana"/>
              </a:rPr>
              <a:t>Heart Health</a:t>
            </a:r>
            <a:endParaRPr b="0" lang="en-US" sz="1070" strike="noStrike" u="none">
              <a:solidFill>
                <a:srgbClr val="000000"/>
              </a:solidFill>
              <a:effectLst/>
              <a:uFillTx/>
              <a:latin typeface="Arial"/>
            </a:endParaRPr>
          </a:p>
          <a:p>
            <a:pPr defTabSz="914400">
              <a:lnSpc>
                <a:spcPct val="200000"/>
              </a:lnSpc>
            </a:pPr>
            <a:r>
              <a:rPr b="0" lang="en-US" sz="1800" strike="noStrike" u="none">
                <a:solidFill>
                  <a:schemeClr val="dk1"/>
                </a:solidFill>
                <a:effectLst/>
                <a:uFillTx/>
                <a:latin typeface="Verdana"/>
              </a:rPr>
              <a:t>Energy &amp; stamina</a:t>
            </a:r>
            <a:br>
              <a:rPr sz="1800"/>
            </a:br>
            <a:r>
              <a:rPr b="0" lang="zh-CN" sz="1800" strike="noStrike" u="none">
                <a:solidFill>
                  <a:schemeClr val="dk1"/>
                </a:solidFill>
                <a:effectLst/>
                <a:uFillTx/>
                <a:latin typeface="Verdana"/>
              </a:rPr>
              <a:t>能量与耐力</a:t>
            </a:r>
            <a:endParaRPr b="0" lang="en-US" sz="1800" strike="noStrike" u="none">
              <a:solidFill>
                <a:srgbClr val="000000"/>
              </a:solidFill>
              <a:effectLst/>
              <a:uFillTx/>
              <a:latin typeface="Arial"/>
            </a:endParaRPr>
          </a:p>
        </p:txBody>
      </p:sp>
      <p:sp>
        <p:nvSpPr>
          <p:cNvPr id="9480" name="TextBox 67"/>
          <p:cNvSpPr/>
          <p:nvPr/>
        </p:nvSpPr>
        <p:spPr>
          <a:xfrm>
            <a:off x="7689240" y="3058920"/>
            <a:ext cx="1552680" cy="931320"/>
          </a:xfrm>
          <a:prstGeom prst="rect">
            <a:avLst/>
          </a:prstGeom>
          <a:noFill/>
          <a:ln w="0">
            <a:noFill/>
          </a:ln>
        </p:spPr>
        <p:style>
          <a:lnRef idx="0"/>
          <a:fillRef idx="0"/>
          <a:effectRef idx="0"/>
          <a:fontRef idx="minor"/>
        </p:style>
        <p:txBody>
          <a:bodyPr lIns="38160" rIns="38160" tIns="25560" bIns="25560" anchor="t">
            <a:normAutofit fontScale="62500" lnSpcReduction="19999"/>
          </a:bodyPr>
          <a:p>
            <a:pPr defTabSz="914400">
              <a:lnSpc>
                <a:spcPct val="200000"/>
              </a:lnSpc>
            </a:pPr>
            <a:r>
              <a:rPr b="0" lang="en-NL" sz="1067" strike="noStrike" u="none">
                <a:solidFill>
                  <a:schemeClr val="dk1"/>
                </a:solidFill>
                <a:effectLst/>
                <a:uFillTx/>
                <a:latin typeface="Verdana"/>
              </a:rPr>
              <a:t>Weight manag</a:t>
            </a:r>
            <a:r>
              <a:rPr b="0" lang="en-GB" sz="1067" strike="noStrike" u="none">
                <a:solidFill>
                  <a:schemeClr val="dk1"/>
                </a:solidFill>
                <a:effectLst/>
                <a:uFillTx/>
                <a:latin typeface="Verdana"/>
              </a:rPr>
              <a:t>e</a:t>
            </a:r>
            <a:r>
              <a:rPr b="0" lang="en-NL" sz="1067" strike="noStrike" u="none">
                <a:solidFill>
                  <a:schemeClr val="dk1"/>
                </a:solidFill>
                <a:effectLst/>
                <a:uFillTx/>
                <a:latin typeface="Verdana"/>
              </a:rPr>
              <a:t>ment</a:t>
            </a:r>
            <a:endParaRPr b="0" lang="en-US" sz="1070" strike="noStrike" u="none">
              <a:solidFill>
                <a:srgbClr val="000000"/>
              </a:solidFill>
              <a:effectLst/>
              <a:uFillTx/>
              <a:latin typeface="Arial"/>
            </a:endParaRPr>
          </a:p>
          <a:p>
            <a:pPr defTabSz="914400">
              <a:lnSpc>
                <a:spcPct val="200000"/>
              </a:lnSpc>
            </a:pPr>
            <a:r>
              <a:rPr b="0" lang="en-NL" sz="1067" strike="noStrike" u="none">
                <a:solidFill>
                  <a:schemeClr val="dk1"/>
                </a:solidFill>
                <a:effectLst/>
                <a:uFillTx/>
                <a:latin typeface="Verdana"/>
              </a:rPr>
              <a:t>Heart Health</a:t>
            </a:r>
            <a:endParaRPr b="0" lang="en-US" sz="1070" strike="noStrike" u="none">
              <a:solidFill>
                <a:srgbClr val="000000"/>
              </a:solidFill>
              <a:effectLst/>
              <a:uFillTx/>
              <a:latin typeface="Arial"/>
            </a:endParaRPr>
          </a:p>
          <a:p>
            <a:pPr defTabSz="914400">
              <a:lnSpc>
                <a:spcPct val="200000"/>
              </a:lnSpc>
            </a:pPr>
            <a:r>
              <a:rPr b="0" lang="en-US" sz="1800" strike="noStrike" u="none">
                <a:solidFill>
                  <a:schemeClr val="dk1"/>
                </a:solidFill>
                <a:effectLst/>
                <a:uFillTx/>
                <a:latin typeface="Verdana"/>
              </a:rPr>
              <a:t>Bone / Joint Health</a:t>
            </a:r>
            <a:br>
              <a:rPr sz="1800"/>
            </a:br>
            <a:r>
              <a:rPr b="0" lang="zh-CN" sz="1800" strike="noStrike" u="none">
                <a:solidFill>
                  <a:schemeClr val="dk1"/>
                </a:solidFill>
                <a:effectLst/>
                <a:uFillTx/>
                <a:latin typeface="Verdana"/>
              </a:rPr>
              <a:t>骨骼</a:t>
            </a:r>
            <a:r>
              <a:rPr b="0" lang="en-US" sz="1800" strike="noStrike" u="none">
                <a:solidFill>
                  <a:schemeClr val="dk1"/>
                </a:solidFill>
                <a:effectLst/>
                <a:uFillTx/>
                <a:latin typeface="Verdana"/>
              </a:rPr>
              <a:t>/</a:t>
            </a:r>
            <a:r>
              <a:rPr b="0" lang="zh-CN" sz="1800" strike="noStrike" u="none">
                <a:solidFill>
                  <a:schemeClr val="dk1"/>
                </a:solidFill>
                <a:effectLst/>
                <a:uFillTx/>
                <a:latin typeface="Verdana"/>
              </a:rPr>
              <a:t>关节健康</a:t>
            </a:r>
            <a:endParaRPr b="0" lang="en-US" sz="1800" strike="noStrike" u="none">
              <a:solidFill>
                <a:srgbClr val="000000"/>
              </a:solidFill>
              <a:effectLst/>
              <a:uFillTx/>
              <a:latin typeface="Arial"/>
            </a:endParaRPr>
          </a:p>
        </p:txBody>
      </p:sp>
      <p:sp>
        <p:nvSpPr>
          <p:cNvPr id="9481" name="TextBox 68"/>
          <p:cNvSpPr/>
          <p:nvPr/>
        </p:nvSpPr>
        <p:spPr>
          <a:xfrm>
            <a:off x="9998280" y="3058920"/>
            <a:ext cx="1552680" cy="931320"/>
          </a:xfrm>
          <a:prstGeom prst="rect">
            <a:avLst/>
          </a:prstGeom>
          <a:noFill/>
          <a:ln w="0">
            <a:noFill/>
          </a:ln>
        </p:spPr>
        <p:style>
          <a:lnRef idx="0"/>
          <a:fillRef idx="0"/>
          <a:effectRef idx="0"/>
          <a:fontRef idx="minor"/>
        </p:style>
        <p:txBody>
          <a:bodyPr lIns="38160" rIns="38160" tIns="25560" bIns="25560" anchor="t">
            <a:normAutofit lnSpcReduction="9999"/>
          </a:bodyPr>
          <a:p>
            <a:pPr defTabSz="914400">
              <a:lnSpc>
                <a:spcPct val="200000"/>
              </a:lnSpc>
            </a:pPr>
            <a:r>
              <a:rPr b="0" lang="en-NL" sz="1067" strike="noStrike" u="none">
                <a:solidFill>
                  <a:schemeClr val="dk1"/>
                </a:solidFill>
                <a:effectLst/>
                <a:uFillTx/>
                <a:latin typeface="Verdana"/>
              </a:rPr>
              <a:t>Heart Health</a:t>
            </a:r>
            <a:endParaRPr b="0" lang="en-US" sz="1070" strike="noStrike" u="none">
              <a:solidFill>
                <a:srgbClr val="000000"/>
              </a:solidFill>
              <a:effectLst/>
              <a:uFillTx/>
              <a:latin typeface="Arial"/>
            </a:endParaRPr>
          </a:p>
          <a:p>
            <a:pPr defTabSz="914400">
              <a:lnSpc>
                <a:spcPct val="200000"/>
              </a:lnSpc>
            </a:pPr>
            <a:r>
              <a:rPr b="0" lang="en-NL" sz="1067" strike="noStrike" u="none">
                <a:solidFill>
                  <a:schemeClr val="dk1"/>
                </a:solidFill>
                <a:effectLst/>
                <a:uFillTx/>
                <a:latin typeface="Verdana"/>
              </a:rPr>
              <a:t>Weight manag</a:t>
            </a:r>
            <a:r>
              <a:rPr b="0" lang="en-GB" sz="1067" strike="noStrike" u="none">
                <a:solidFill>
                  <a:schemeClr val="dk1"/>
                </a:solidFill>
                <a:effectLst/>
                <a:uFillTx/>
                <a:latin typeface="Verdana"/>
              </a:rPr>
              <a:t>e</a:t>
            </a:r>
            <a:r>
              <a:rPr b="0" lang="en-NL" sz="1067" strike="noStrike" u="none">
                <a:solidFill>
                  <a:schemeClr val="dk1"/>
                </a:solidFill>
                <a:effectLst/>
                <a:uFillTx/>
                <a:latin typeface="Verdana"/>
              </a:rPr>
              <a:t>ment</a:t>
            </a:r>
            <a:endParaRPr b="0" lang="en-US" sz="1070" strike="noStrike" u="none">
              <a:solidFill>
                <a:srgbClr val="000000"/>
              </a:solidFill>
              <a:effectLst/>
              <a:uFillTx/>
              <a:latin typeface="Arial"/>
            </a:endParaRPr>
          </a:p>
          <a:p>
            <a:pPr defTabSz="914400">
              <a:lnSpc>
                <a:spcPct val="200000"/>
              </a:lnSpc>
            </a:pPr>
            <a:r>
              <a:rPr b="0" lang="en-NL" sz="1067" strike="noStrike" u="none">
                <a:solidFill>
                  <a:schemeClr val="dk1"/>
                </a:solidFill>
                <a:effectLst/>
                <a:uFillTx/>
                <a:latin typeface="Verdana"/>
              </a:rPr>
              <a:t>Bone / Joint Health</a:t>
            </a:r>
            <a:endParaRPr b="0" lang="en-US" sz="1070" strike="noStrike" u="none">
              <a:solidFill>
                <a:srgbClr val="000000"/>
              </a:solidFill>
              <a:effectLst/>
              <a:uFillTx/>
              <a:latin typeface="Arial"/>
            </a:endParaRPr>
          </a:p>
        </p:txBody>
      </p:sp>
      <p:sp>
        <p:nvSpPr>
          <p:cNvPr id="9482" name="Oval 75"/>
          <p:cNvSpPr/>
          <p:nvPr/>
        </p:nvSpPr>
        <p:spPr>
          <a:xfrm>
            <a:off x="2423520" y="4385520"/>
            <a:ext cx="195480" cy="195480"/>
          </a:xfrm>
          <a:prstGeom prst="ellipse">
            <a:avLst/>
          </a:prstGeom>
          <a:solidFill>
            <a:schemeClr val="accent4"/>
          </a:solidFill>
          <a:ln w="10800">
            <a:noFill/>
          </a:ln>
        </p:spPr>
        <p:style>
          <a:lnRef idx="0"/>
          <a:fillRef idx="0"/>
          <a:effectRef idx="0"/>
          <a:fontRef idx="minor"/>
        </p:style>
        <p:txBody>
          <a:bodyPr lIns="90000" rIns="90000" tIns="45000" bIns="45000" anchor="ctr">
            <a:normAutofit fontScale="25000" lnSpcReduction="19999"/>
          </a:bodyPr>
          <a:p>
            <a:endParaRPr b="0" lang="en-NL" sz="1070" strike="noStrike" u="none">
              <a:solidFill>
                <a:schemeClr val="lt1"/>
              </a:solidFill>
              <a:effectLst/>
              <a:uFillTx/>
              <a:latin typeface="Verdana"/>
            </a:endParaRPr>
          </a:p>
        </p:txBody>
      </p:sp>
      <p:sp>
        <p:nvSpPr>
          <p:cNvPr id="9483" name="Oval 76"/>
          <p:cNvSpPr/>
          <p:nvPr/>
        </p:nvSpPr>
        <p:spPr>
          <a:xfrm>
            <a:off x="2423520" y="4717800"/>
            <a:ext cx="195480" cy="195480"/>
          </a:xfrm>
          <a:prstGeom prst="ellipse">
            <a:avLst/>
          </a:prstGeom>
          <a:solidFill>
            <a:schemeClr val="accent4"/>
          </a:solidFill>
          <a:ln w="10800">
            <a:noFill/>
          </a:ln>
        </p:spPr>
        <p:style>
          <a:lnRef idx="0"/>
          <a:fillRef idx="0"/>
          <a:effectRef idx="0"/>
          <a:fontRef idx="minor"/>
        </p:style>
        <p:txBody>
          <a:bodyPr lIns="90000" rIns="90000" tIns="45000" bIns="45000" anchor="ctr">
            <a:normAutofit fontScale="25000" lnSpcReduction="19999"/>
          </a:bodyPr>
          <a:p>
            <a:endParaRPr b="0" lang="en-NL" sz="1070" strike="noStrike" u="none">
              <a:solidFill>
                <a:schemeClr val="lt1"/>
              </a:solidFill>
              <a:effectLst/>
              <a:uFillTx/>
              <a:latin typeface="Verdana"/>
            </a:endParaRPr>
          </a:p>
        </p:txBody>
      </p:sp>
      <p:sp>
        <p:nvSpPr>
          <p:cNvPr id="9484" name="TextBox 78"/>
          <p:cNvSpPr/>
          <p:nvPr/>
        </p:nvSpPr>
        <p:spPr>
          <a:xfrm>
            <a:off x="2904120" y="4301280"/>
            <a:ext cx="1552680" cy="60264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200000"/>
              </a:lnSpc>
            </a:pPr>
            <a:r>
              <a:rPr b="0" lang="en-US" sz="1800" strike="noStrike" u="none">
                <a:solidFill>
                  <a:schemeClr val="dk1"/>
                </a:solidFill>
                <a:effectLst/>
                <a:uFillTx/>
                <a:latin typeface="Verdana"/>
              </a:rPr>
              <a:t>Protein</a:t>
            </a:r>
            <a:br>
              <a:rPr sz="1800"/>
            </a:br>
            <a:r>
              <a:rPr b="0" lang="zh-CN" sz="1800" strike="noStrike" u="none">
                <a:solidFill>
                  <a:schemeClr val="dk1"/>
                </a:solidFill>
                <a:effectLst/>
                <a:uFillTx/>
                <a:latin typeface="Verdana"/>
              </a:rPr>
              <a:t>蛋白质</a:t>
            </a:r>
            <a:endParaRPr b="0" lang="en-US" sz="1800" strike="noStrike" u="none">
              <a:solidFill>
                <a:srgbClr val="000000"/>
              </a:solidFill>
              <a:effectLst/>
              <a:uFillTx/>
              <a:latin typeface="Arial"/>
            </a:endParaRPr>
          </a:p>
          <a:p>
            <a:pPr defTabSz="914400">
              <a:lnSpc>
                <a:spcPct val="200000"/>
              </a:lnSpc>
            </a:pPr>
            <a:r>
              <a:rPr b="0" lang="en-US" sz="1800" strike="noStrike" u="none">
                <a:solidFill>
                  <a:schemeClr val="dk1"/>
                </a:solidFill>
                <a:effectLst/>
                <a:uFillTx/>
                <a:latin typeface="Verdana"/>
              </a:rPr>
              <a:t>Minerals</a:t>
            </a:r>
            <a:br>
              <a:rPr sz="1800"/>
            </a:br>
            <a:r>
              <a:rPr b="0" lang="zh-CN" sz="1800" strike="noStrike" u="none">
                <a:solidFill>
                  <a:schemeClr val="dk1"/>
                </a:solidFill>
                <a:effectLst/>
                <a:uFillTx/>
                <a:latin typeface="Verdana"/>
              </a:rPr>
              <a:t>矿物质</a:t>
            </a:r>
            <a:endParaRPr b="0" lang="en-US" sz="1800" strike="noStrike" u="none">
              <a:solidFill>
                <a:srgbClr val="000000"/>
              </a:solidFill>
              <a:effectLst/>
              <a:uFillTx/>
              <a:latin typeface="Arial"/>
            </a:endParaRPr>
          </a:p>
        </p:txBody>
      </p:sp>
      <p:sp>
        <p:nvSpPr>
          <p:cNvPr id="9485" name="Oval 79"/>
          <p:cNvSpPr/>
          <p:nvPr/>
        </p:nvSpPr>
        <p:spPr>
          <a:xfrm>
            <a:off x="4770720" y="4385520"/>
            <a:ext cx="195480" cy="195480"/>
          </a:xfrm>
          <a:prstGeom prst="ellipse">
            <a:avLst/>
          </a:prstGeom>
          <a:solidFill>
            <a:schemeClr val="accent3"/>
          </a:solidFill>
          <a:ln w="10800">
            <a:noFill/>
          </a:ln>
        </p:spPr>
        <p:style>
          <a:lnRef idx="0"/>
          <a:fillRef idx="0"/>
          <a:effectRef idx="0"/>
          <a:fontRef idx="minor"/>
        </p:style>
        <p:txBody>
          <a:bodyPr lIns="90000" rIns="90000" tIns="45000" bIns="45000" anchor="ctr">
            <a:normAutofit fontScale="25000" lnSpcReduction="19999"/>
          </a:bodyPr>
          <a:p>
            <a:endParaRPr b="0" lang="en-NL" sz="1070" strike="noStrike" u="none">
              <a:solidFill>
                <a:schemeClr val="lt1"/>
              </a:solidFill>
              <a:effectLst/>
              <a:uFillTx/>
              <a:latin typeface="Verdana"/>
            </a:endParaRPr>
          </a:p>
        </p:txBody>
      </p:sp>
      <p:sp>
        <p:nvSpPr>
          <p:cNvPr id="9486" name="TextBox 82"/>
          <p:cNvSpPr/>
          <p:nvPr/>
        </p:nvSpPr>
        <p:spPr>
          <a:xfrm>
            <a:off x="5251320" y="4301280"/>
            <a:ext cx="1552680" cy="931320"/>
          </a:xfrm>
          <a:prstGeom prst="rect">
            <a:avLst/>
          </a:prstGeom>
          <a:noFill/>
          <a:ln w="0">
            <a:noFill/>
          </a:ln>
        </p:spPr>
        <p:style>
          <a:lnRef idx="0"/>
          <a:fillRef idx="0"/>
          <a:effectRef idx="0"/>
          <a:fontRef idx="minor"/>
        </p:style>
        <p:txBody>
          <a:bodyPr lIns="38160" rIns="38160" tIns="25560" bIns="25560" anchor="t">
            <a:normAutofit/>
          </a:bodyPr>
          <a:p>
            <a:pPr defTabSz="914400">
              <a:lnSpc>
                <a:spcPct val="200000"/>
              </a:lnSpc>
            </a:pPr>
            <a:r>
              <a:rPr b="0" lang="en-US" sz="1067" strike="noStrike" u="none">
                <a:solidFill>
                  <a:schemeClr val="dk1"/>
                </a:solidFill>
                <a:effectLst/>
                <a:uFillTx/>
                <a:latin typeface="Verdana"/>
              </a:rPr>
              <a:t>Protein</a:t>
            </a:r>
            <a:endParaRPr b="0" lang="en-US" sz="1070" strike="noStrike" u="none">
              <a:solidFill>
                <a:srgbClr val="000000"/>
              </a:solidFill>
              <a:effectLst/>
              <a:uFillTx/>
              <a:latin typeface="Arial"/>
            </a:endParaRPr>
          </a:p>
          <a:p>
            <a:pPr defTabSz="914400">
              <a:lnSpc>
                <a:spcPct val="200000"/>
              </a:lnSpc>
            </a:pPr>
            <a:endParaRPr b="0" lang="en-US" sz="1070" strike="noStrike" u="none">
              <a:solidFill>
                <a:srgbClr val="000000"/>
              </a:solidFill>
              <a:effectLst/>
              <a:uFillTx/>
              <a:latin typeface="Arial"/>
            </a:endParaRPr>
          </a:p>
          <a:p>
            <a:pPr defTabSz="914400">
              <a:lnSpc>
                <a:spcPct val="200000"/>
              </a:lnSpc>
            </a:pPr>
            <a:endParaRPr b="0" lang="en-US" sz="1070" strike="noStrike" u="none">
              <a:solidFill>
                <a:srgbClr val="000000"/>
              </a:solidFill>
              <a:effectLst/>
              <a:uFillTx/>
              <a:latin typeface="Arial"/>
            </a:endParaRPr>
          </a:p>
        </p:txBody>
      </p:sp>
      <p:sp>
        <p:nvSpPr>
          <p:cNvPr id="9487" name="Oval 83"/>
          <p:cNvSpPr/>
          <p:nvPr/>
        </p:nvSpPr>
        <p:spPr>
          <a:xfrm>
            <a:off x="9434160" y="4385520"/>
            <a:ext cx="195480" cy="195480"/>
          </a:xfrm>
          <a:prstGeom prst="ellipse">
            <a:avLst/>
          </a:prstGeom>
          <a:solidFill>
            <a:schemeClr val="accent1"/>
          </a:solidFill>
          <a:ln w="10800">
            <a:noFill/>
          </a:ln>
        </p:spPr>
        <p:style>
          <a:lnRef idx="0"/>
          <a:fillRef idx="0"/>
          <a:effectRef idx="0"/>
          <a:fontRef idx="minor"/>
        </p:style>
        <p:txBody>
          <a:bodyPr lIns="90000" rIns="90000" tIns="45000" bIns="45000" anchor="ctr">
            <a:normAutofit fontScale="25000" lnSpcReduction="19999"/>
          </a:bodyPr>
          <a:p>
            <a:endParaRPr b="0" lang="en-NL" sz="1070" strike="noStrike" u="none">
              <a:solidFill>
                <a:schemeClr val="lt1"/>
              </a:solidFill>
              <a:effectLst/>
              <a:uFillTx/>
              <a:latin typeface="Verdana"/>
            </a:endParaRPr>
          </a:p>
        </p:txBody>
      </p:sp>
      <p:sp>
        <p:nvSpPr>
          <p:cNvPr id="9488" name="Oval 84"/>
          <p:cNvSpPr/>
          <p:nvPr/>
        </p:nvSpPr>
        <p:spPr>
          <a:xfrm>
            <a:off x="9434160" y="4717800"/>
            <a:ext cx="195480" cy="195480"/>
          </a:xfrm>
          <a:prstGeom prst="ellipse">
            <a:avLst/>
          </a:prstGeom>
          <a:solidFill>
            <a:schemeClr val="accent1"/>
          </a:solidFill>
          <a:ln w="10800">
            <a:noFill/>
          </a:ln>
        </p:spPr>
        <p:style>
          <a:lnRef idx="0"/>
          <a:fillRef idx="0"/>
          <a:effectRef idx="0"/>
          <a:fontRef idx="minor"/>
        </p:style>
        <p:txBody>
          <a:bodyPr lIns="90000" rIns="90000" tIns="45000" bIns="45000" anchor="ctr">
            <a:normAutofit fontScale="25000" lnSpcReduction="19999"/>
          </a:bodyPr>
          <a:p>
            <a:endParaRPr b="0" lang="en-NL" sz="1070" strike="noStrike" u="none">
              <a:solidFill>
                <a:schemeClr val="lt1"/>
              </a:solidFill>
              <a:effectLst/>
              <a:uFillTx/>
              <a:latin typeface="Verdana"/>
            </a:endParaRPr>
          </a:p>
        </p:txBody>
      </p:sp>
      <p:sp>
        <p:nvSpPr>
          <p:cNvPr id="9489" name="Oval 85"/>
          <p:cNvSpPr/>
          <p:nvPr/>
        </p:nvSpPr>
        <p:spPr>
          <a:xfrm>
            <a:off x="9434160" y="5039640"/>
            <a:ext cx="195480" cy="195480"/>
          </a:xfrm>
          <a:prstGeom prst="ellipse">
            <a:avLst/>
          </a:prstGeom>
          <a:solidFill>
            <a:schemeClr val="accent1"/>
          </a:solidFill>
          <a:ln w="10800">
            <a:noFill/>
          </a:ln>
        </p:spPr>
        <p:style>
          <a:lnRef idx="0"/>
          <a:fillRef idx="0"/>
          <a:effectRef idx="0"/>
          <a:fontRef idx="minor"/>
        </p:style>
        <p:txBody>
          <a:bodyPr lIns="90000" rIns="90000" tIns="45000" bIns="45000" anchor="ctr">
            <a:normAutofit fontScale="25000" lnSpcReduction="19999"/>
          </a:bodyPr>
          <a:p>
            <a:endParaRPr b="0" lang="en-NL" sz="1070" strike="noStrike" u="none">
              <a:solidFill>
                <a:schemeClr val="lt1"/>
              </a:solidFill>
              <a:effectLst/>
              <a:uFillTx/>
              <a:latin typeface="Verdana"/>
            </a:endParaRPr>
          </a:p>
        </p:txBody>
      </p:sp>
      <p:sp>
        <p:nvSpPr>
          <p:cNvPr id="9490" name="TextBox 86"/>
          <p:cNvSpPr/>
          <p:nvPr/>
        </p:nvSpPr>
        <p:spPr>
          <a:xfrm>
            <a:off x="9914760" y="4301280"/>
            <a:ext cx="1552680" cy="931320"/>
          </a:xfrm>
          <a:prstGeom prst="rect">
            <a:avLst/>
          </a:prstGeom>
          <a:noFill/>
          <a:ln w="0">
            <a:noFill/>
          </a:ln>
        </p:spPr>
        <p:style>
          <a:lnRef idx="0"/>
          <a:fillRef idx="0"/>
          <a:effectRef idx="0"/>
          <a:fontRef idx="minor"/>
        </p:style>
        <p:txBody>
          <a:bodyPr lIns="38160" rIns="38160" tIns="25560" bIns="25560" anchor="t">
            <a:normAutofit fontScale="32500" lnSpcReduction="19999"/>
          </a:bodyPr>
          <a:p>
            <a:pPr defTabSz="914400">
              <a:lnSpc>
                <a:spcPct val="200000"/>
              </a:lnSpc>
            </a:pPr>
            <a:r>
              <a:rPr b="0" lang="en-US" sz="1800" strike="noStrike" u="none">
                <a:solidFill>
                  <a:schemeClr val="dk1"/>
                </a:solidFill>
                <a:effectLst/>
                <a:uFillTx/>
                <a:latin typeface="Verdana"/>
              </a:rPr>
              <a:t>Vitamins</a:t>
            </a:r>
            <a:br>
              <a:rPr sz="1800"/>
            </a:br>
            <a:r>
              <a:rPr b="0" lang="zh-CN" sz="1800" strike="noStrike" u="none">
                <a:solidFill>
                  <a:schemeClr val="dk1"/>
                </a:solidFill>
                <a:effectLst/>
                <a:uFillTx/>
                <a:latin typeface="Verdana"/>
              </a:rPr>
              <a:t>维生素</a:t>
            </a:r>
            <a:endParaRPr b="0" lang="en-US" sz="1800" strike="noStrike" u="none">
              <a:solidFill>
                <a:srgbClr val="000000"/>
              </a:solidFill>
              <a:effectLst/>
              <a:uFillTx/>
              <a:latin typeface="Arial"/>
            </a:endParaRPr>
          </a:p>
          <a:p>
            <a:pPr defTabSz="914400">
              <a:lnSpc>
                <a:spcPct val="200000"/>
              </a:lnSpc>
            </a:pPr>
            <a:r>
              <a:rPr b="0" lang="en-US" sz="1800" strike="noStrike" u="none">
                <a:solidFill>
                  <a:schemeClr val="dk1"/>
                </a:solidFill>
                <a:effectLst/>
                <a:uFillTx/>
                <a:latin typeface="Verdana"/>
              </a:rPr>
              <a:t>Fibers</a:t>
            </a:r>
            <a:br>
              <a:rPr sz="1800"/>
            </a:br>
            <a:r>
              <a:rPr b="0" lang="zh-CN" sz="1800" strike="noStrike" u="none">
                <a:solidFill>
                  <a:schemeClr val="dk1"/>
                </a:solidFill>
                <a:effectLst/>
                <a:uFillTx/>
                <a:latin typeface="Verdana"/>
              </a:rPr>
              <a:t>纤维</a:t>
            </a:r>
            <a:endParaRPr b="0" lang="en-US" sz="1800" strike="noStrike" u="none">
              <a:solidFill>
                <a:srgbClr val="000000"/>
              </a:solidFill>
              <a:effectLst/>
              <a:uFillTx/>
              <a:latin typeface="Arial"/>
            </a:endParaRPr>
          </a:p>
          <a:p>
            <a:pPr defTabSz="914400">
              <a:lnSpc>
                <a:spcPct val="200000"/>
              </a:lnSpc>
            </a:pPr>
            <a:r>
              <a:rPr b="0" lang="en-US" sz="1800" strike="noStrike" u="none">
                <a:solidFill>
                  <a:schemeClr val="dk1"/>
                </a:solidFill>
                <a:effectLst/>
                <a:uFillTx/>
                <a:latin typeface="Verdana"/>
              </a:rPr>
              <a:t>Omega-3</a:t>
            </a:r>
            <a:br>
              <a:rPr sz="1800"/>
            </a:br>
            <a:r>
              <a:rPr b="0" lang="zh-CN" sz="1800" strike="noStrike" u="none">
                <a:solidFill>
                  <a:schemeClr val="dk1"/>
                </a:solidFill>
                <a:effectLst/>
                <a:uFillTx/>
                <a:latin typeface="Verdana"/>
              </a:rPr>
              <a:t>欧米伽</a:t>
            </a:r>
            <a:r>
              <a:rPr b="0" lang="en-US" sz="1800" strike="noStrike" u="none">
                <a:solidFill>
                  <a:schemeClr val="dk1"/>
                </a:solidFill>
                <a:effectLst/>
                <a:uFillTx/>
                <a:latin typeface="Verdana"/>
              </a:rPr>
              <a:t>-3</a:t>
            </a:r>
            <a:endParaRPr b="0" lang="en-US" sz="1800" strike="noStrike" u="none">
              <a:solidFill>
                <a:srgbClr val="000000"/>
              </a:solidFill>
              <a:effectLst/>
              <a:uFillTx/>
              <a:latin typeface="Arial"/>
            </a:endParaRPr>
          </a:p>
        </p:txBody>
      </p:sp>
      <p:sp>
        <p:nvSpPr>
          <p:cNvPr id="9491" name="Oval 87"/>
          <p:cNvSpPr/>
          <p:nvPr/>
        </p:nvSpPr>
        <p:spPr>
          <a:xfrm>
            <a:off x="7249680" y="4385520"/>
            <a:ext cx="195480" cy="195480"/>
          </a:xfrm>
          <a:prstGeom prst="ellipse">
            <a:avLst/>
          </a:prstGeom>
          <a:solidFill>
            <a:schemeClr val="accent2"/>
          </a:solidFill>
          <a:ln w="10800">
            <a:noFill/>
          </a:ln>
        </p:spPr>
        <p:style>
          <a:lnRef idx="0"/>
          <a:fillRef idx="0"/>
          <a:effectRef idx="0"/>
          <a:fontRef idx="minor"/>
        </p:style>
        <p:txBody>
          <a:bodyPr lIns="90000" rIns="90000" tIns="45000" bIns="45000" anchor="ctr">
            <a:normAutofit fontScale="25000" lnSpcReduction="19999"/>
          </a:bodyPr>
          <a:p>
            <a:endParaRPr b="0" lang="en-NL" sz="1070" strike="noStrike" u="none">
              <a:solidFill>
                <a:schemeClr val="lt1"/>
              </a:solidFill>
              <a:effectLst/>
              <a:uFillTx/>
              <a:latin typeface="Verdana"/>
            </a:endParaRPr>
          </a:p>
        </p:txBody>
      </p:sp>
      <p:sp>
        <p:nvSpPr>
          <p:cNvPr id="9492" name="Oval 88"/>
          <p:cNvSpPr/>
          <p:nvPr/>
        </p:nvSpPr>
        <p:spPr>
          <a:xfrm>
            <a:off x="7249680" y="4717800"/>
            <a:ext cx="195480" cy="195480"/>
          </a:xfrm>
          <a:prstGeom prst="ellipse">
            <a:avLst/>
          </a:prstGeom>
          <a:solidFill>
            <a:schemeClr val="accent2"/>
          </a:solidFill>
          <a:ln w="10800">
            <a:noFill/>
          </a:ln>
        </p:spPr>
        <p:style>
          <a:lnRef idx="0"/>
          <a:fillRef idx="0"/>
          <a:effectRef idx="0"/>
          <a:fontRef idx="minor"/>
        </p:style>
        <p:txBody>
          <a:bodyPr lIns="90000" rIns="90000" tIns="45000" bIns="45000" anchor="ctr">
            <a:normAutofit fontScale="25000" lnSpcReduction="19999"/>
          </a:bodyPr>
          <a:p>
            <a:endParaRPr b="0" lang="en-NL" sz="1070" strike="noStrike" u="none">
              <a:solidFill>
                <a:schemeClr val="lt1"/>
              </a:solidFill>
              <a:effectLst/>
              <a:uFillTx/>
              <a:latin typeface="Verdana"/>
            </a:endParaRPr>
          </a:p>
        </p:txBody>
      </p:sp>
      <p:sp>
        <p:nvSpPr>
          <p:cNvPr id="9493" name="TextBox 90"/>
          <p:cNvSpPr/>
          <p:nvPr/>
        </p:nvSpPr>
        <p:spPr>
          <a:xfrm>
            <a:off x="7730280" y="4301280"/>
            <a:ext cx="1552680" cy="931320"/>
          </a:xfrm>
          <a:prstGeom prst="rect">
            <a:avLst/>
          </a:prstGeom>
          <a:noFill/>
          <a:ln w="0">
            <a:noFill/>
          </a:ln>
        </p:spPr>
        <p:style>
          <a:lnRef idx="0"/>
          <a:fillRef idx="0"/>
          <a:effectRef idx="0"/>
          <a:fontRef idx="minor"/>
        </p:style>
        <p:txBody>
          <a:bodyPr lIns="38160" rIns="38160" tIns="25560" bIns="25560" anchor="t">
            <a:normAutofit/>
          </a:bodyPr>
          <a:p>
            <a:pPr defTabSz="914400">
              <a:lnSpc>
                <a:spcPct val="200000"/>
              </a:lnSpc>
            </a:pPr>
            <a:r>
              <a:rPr b="0" lang="en-US" sz="1067" strike="noStrike" u="none">
                <a:solidFill>
                  <a:schemeClr val="dk1"/>
                </a:solidFill>
                <a:effectLst/>
                <a:uFillTx/>
                <a:latin typeface="Verdana"/>
              </a:rPr>
              <a:t>Vitamins</a:t>
            </a:r>
            <a:endParaRPr b="0" lang="en-US" sz="1070" strike="noStrike" u="none">
              <a:solidFill>
                <a:srgbClr val="000000"/>
              </a:solidFill>
              <a:effectLst/>
              <a:uFillTx/>
              <a:latin typeface="Arial"/>
            </a:endParaRPr>
          </a:p>
          <a:p>
            <a:pPr defTabSz="914400">
              <a:lnSpc>
                <a:spcPct val="200000"/>
              </a:lnSpc>
            </a:pPr>
            <a:r>
              <a:rPr b="0" lang="en-US" sz="1067" strike="noStrike" u="none">
                <a:solidFill>
                  <a:schemeClr val="dk1"/>
                </a:solidFill>
                <a:effectLst/>
                <a:uFillTx/>
                <a:latin typeface="Verdana"/>
              </a:rPr>
              <a:t>Fibers</a:t>
            </a:r>
            <a:endParaRPr b="0" lang="en-US" sz="1070" strike="noStrike" u="none">
              <a:solidFill>
                <a:srgbClr val="000000"/>
              </a:solidFill>
              <a:effectLst/>
              <a:uFillTx/>
              <a:latin typeface="Arial"/>
            </a:endParaRPr>
          </a:p>
          <a:p>
            <a:pPr defTabSz="914400">
              <a:lnSpc>
                <a:spcPct val="200000"/>
              </a:lnSpc>
            </a:pPr>
            <a:endParaRPr b="0" lang="en-US" sz="1070" strike="noStrike" u="none">
              <a:solidFill>
                <a:srgbClr val="000000"/>
              </a:solidFill>
              <a:effectLst/>
              <a:uFillTx/>
              <a:latin typeface="Arial"/>
            </a:endParaRPr>
          </a:p>
        </p:txBody>
      </p:sp>
      <p:pic>
        <p:nvPicPr>
          <p:cNvPr id="9494" name="Picture 92" descr=""/>
          <p:cNvPicPr/>
          <p:nvPr/>
        </p:nvPicPr>
        <p:blipFill>
          <a:blip r:embed="rId7"/>
          <a:stretch/>
        </p:blipFill>
        <p:spPr>
          <a:xfrm>
            <a:off x="7359120" y="3776040"/>
            <a:ext cx="325800" cy="271800"/>
          </a:xfrm>
          <a:prstGeom prst="rect">
            <a:avLst/>
          </a:prstGeom>
          <a:noFill/>
          <a:ln w="0">
            <a:noFill/>
          </a:ln>
        </p:spPr>
      </p:pic>
      <p:pic>
        <p:nvPicPr>
          <p:cNvPr id="9495" name="Picture 96" descr=""/>
          <p:cNvPicPr/>
          <p:nvPr/>
        </p:nvPicPr>
        <p:blipFill>
          <a:blip r:embed="rId8"/>
          <a:stretch/>
        </p:blipFill>
        <p:spPr>
          <a:xfrm>
            <a:off x="4833000" y="3762720"/>
            <a:ext cx="325800" cy="271800"/>
          </a:xfrm>
          <a:prstGeom prst="rect">
            <a:avLst/>
          </a:prstGeom>
          <a:noFill/>
          <a:ln w="0">
            <a:noFill/>
          </a:ln>
        </p:spPr>
      </p:pic>
      <p:pic>
        <p:nvPicPr>
          <p:cNvPr id="9496" name="Picture 98" descr=""/>
          <p:cNvPicPr/>
          <p:nvPr/>
        </p:nvPicPr>
        <p:blipFill>
          <a:blip r:embed="rId9"/>
          <a:stretch/>
        </p:blipFill>
        <p:spPr>
          <a:xfrm>
            <a:off x="4833000" y="3109680"/>
            <a:ext cx="325800" cy="271800"/>
          </a:xfrm>
          <a:prstGeom prst="rect">
            <a:avLst/>
          </a:prstGeom>
          <a:noFill/>
          <a:ln w="0">
            <a:noFill/>
          </a:ln>
        </p:spPr>
      </p:pic>
      <p:pic>
        <p:nvPicPr>
          <p:cNvPr id="9497" name="Picture 100" descr=""/>
          <p:cNvPicPr/>
          <p:nvPr/>
        </p:nvPicPr>
        <p:blipFill>
          <a:blip r:embed="rId10"/>
          <a:stretch/>
        </p:blipFill>
        <p:spPr>
          <a:xfrm>
            <a:off x="2519640" y="3440160"/>
            <a:ext cx="325800" cy="271800"/>
          </a:xfrm>
          <a:prstGeom prst="rect">
            <a:avLst/>
          </a:prstGeom>
          <a:noFill/>
          <a:ln w="0">
            <a:noFill/>
          </a:ln>
        </p:spPr>
      </p:pic>
      <p:pic>
        <p:nvPicPr>
          <p:cNvPr id="9498" name="Picture 101" descr=""/>
          <p:cNvPicPr/>
          <p:nvPr/>
        </p:nvPicPr>
        <p:blipFill>
          <a:blip r:embed="rId11"/>
          <a:stretch/>
        </p:blipFill>
        <p:spPr>
          <a:xfrm>
            <a:off x="2519640" y="3754440"/>
            <a:ext cx="325800" cy="271800"/>
          </a:xfrm>
          <a:prstGeom prst="rect">
            <a:avLst/>
          </a:prstGeom>
          <a:noFill/>
          <a:ln w="0">
            <a:noFill/>
          </a:ln>
        </p:spPr>
      </p:pic>
      <p:pic>
        <p:nvPicPr>
          <p:cNvPr id="9499" name="Picture 102" descr=""/>
          <p:cNvPicPr/>
          <p:nvPr/>
        </p:nvPicPr>
        <p:blipFill>
          <a:blip r:embed="rId12"/>
          <a:stretch/>
        </p:blipFill>
        <p:spPr>
          <a:xfrm>
            <a:off x="2519640" y="3109680"/>
            <a:ext cx="325800" cy="271800"/>
          </a:xfrm>
          <a:prstGeom prst="rect">
            <a:avLst/>
          </a:prstGeom>
          <a:noFill/>
          <a:ln w="0">
            <a:noFill/>
          </a:ln>
        </p:spPr>
      </p:pic>
      <p:pic>
        <p:nvPicPr>
          <p:cNvPr id="9500" name="Picture 103" descr=""/>
          <p:cNvPicPr/>
          <p:nvPr/>
        </p:nvPicPr>
        <p:blipFill>
          <a:blip r:embed="rId13"/>
          <a:stretch/>
        </p:blipFill>
        <p:spPr>
          <a:xfrm>
            <a:off x="4836960" y="3447360"/>
            <a:ext cx="325800" cy="271800"/>
          </a:xfrm>
          <a:prstGeom prst="rect">
            <a:avLst/>
          </a:prstGeom>
          <a:noFill/>
          <a:ln w="0">
            <a:noFill/>
          </a:ln>
        </p:spPr>
      </p:pic>
      <p:pic>
        <p:nvPicPr>
          <p:cNvPr id="9501" name="Picture 104" descr=""/>
          <p:cNvPicPr/>
          <p:nvPr/>
        </p:nvPicPr>
        <p:blipFill>
          <a:blip r:embed="rId14"/>
          <a:stretch/>
        </p:blipFill>
        <p:spPr>
          <a:xfrm>
            <a:off x="7355160" y="3109680"/>
            <a:ext cx="325800" cy="271800"/>
          </a:xfrm>
          <a:prstGeom prst="rect">
            <a:avLst/>
          </a:prstGeom>
          <a:noFill/>
          <a:ln w="0">
            <a:noFill/>
          </a:ln>
        </p:spPr>
      </p:pic>
      <p:pic>
        <p:nvPicPr>
          <p:cNvPr id="9502" name="Picture 105" descr=""/>
          <p:cNvPicPr/>
          <p:nvPr/>
        </p:nvPicPr>
        <p:blipFill>
          <a:blip r:embed="rId15"/>
          <a:stretch/>
        </p:blipFill>
        <p:spPr>
          <a:xfrm>
            <a:off x="7359120" y="3447360"/>
            <a:ext cx="325800" cy="271800"/>
          </a:xfrm>
          <a:prstGeom prst="rect">
            <a:avLst/>
          </a:prstGeom>
          <a:noFill/>
          <a:ln w="0">
            <a:noFill/>
          </a:ln>
        </p:spPr>
      </p:pic>
      <p:pic>
        <p:nvPicPr>
          <p:cNvPr id="9503" name="Picture 106" descr=""/>
          <p:cNvPicPr/>
          <p:nvPr/>
        </p:nvPicPr>
        <p:blipFill>
          <a:blip r:embed="rId16"/>
          <a:stretch/>
        </p:blipFill>
        <p:spPr>
          <a:xfrm>
            <a:off x="9630000" y="3776040"/>
            <a:ext cx="325800" cy="271800"/>
          </a:xfrm>
          <a:prstGeom prst="rect">
            <a:avLst/>
          </a:prstGeom>
          <a:noFill/>
          <a:ln w="0">
            <a:noFill/>
          </a:ln>
        </p:spPr>
      </p:pic>
      <p:pic>
        <p:nvPicPr>
          <p:cNvPr id="9504" name="Picture 108" descr=""/>
          <p:cNvPicPr/>
          <p:nvPr/>
        </p:nvPicPr>
        <p:blipFill>
          <a:blip r:embed="rId17"/>
          <a:stretch/>
        </p:blipFill>
        <p:spPr>
          <a:xfrm>
            <a:off x="9630000" y="3113640"/>
            <a:ext cx="325800" cy="271800"/>
          </a:xfrm>
          <a:prstGeom prst="rect">
            <a:avLst/>
          </a:prstGeom>
          <a:noFill/>
          <a:ln w="0">
            <a:noFill/>
          </a:ln>
        </p:spPr>
      </p:pic>
      <p:pic>
        <p:nvPicPr>
          <p:cNvPr id="9505" name="Picture 109" descr=""/>
          <p:cNvPicPr/>
          <p:nvPr/>
        </p:nvPicPr>
        <p:blipFill>
          <a:blip r:embed="rId18"/>
          <a:stretch/>
        </p:blipFill>
        <p:spPr>
          <a:xfrm>
            <a:off x="9626040" y="3436560"/>
            <a:ext cx="325800" cy="271800"/>
          </a:xfrm>
          <a:prstGeom prst="rect">
            <a:avLst/>
          </a:prstGeom>
          <a:noFill/>
          <a:ln w="0">
            <a:noFill/>
          </a:ln>
        </p:spPr>
      </p:pic>
      <p:sp>
        <p:nvSpPr>
          <p:cNvPr id="9506" name="TextBox 2"/>
          <p:cNvSpPr/>
          <p:nvPr/>
        </p:nvSpPr>
        <p:spPr>
          <a:xfrm>
            <a:off x="753120" y="6656040"/>
            <a:ext cx="6095520" cy="1947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100000"/>
              </a:lnSpc>
            </a:pPr>
            <a:r>
              <a:rPr b="0" lang="en-US" sz="1800" strike="noStrike" u="none">
                <a:solidFill>
                  <a:schemeClr val="dk1"/>
                </a:solidFill>
                <a:effectLst/>
                <a:uFillTx/>
                <a:latin typeface="Verdana"/>
              </a:rPr>
              <a:t>1. Innova market research, 2023</a:t>
            </a:r>
            <a:br>
              <a:rPr sz="1800"/>
            </a:br>
            <a:r>
              <a:rPr b="0" lang="en-US" sz="1800" strike="noStrike" u="none">
                <a:solidFill>
                  <a:schemeClr val="dk1"/>
                </a:solidFill>
                <a:effectLst/>
                <a:uFillTx/>
                <a:latin typeface="Verdana"/>
              </a:rPr>
              <a:t>1. Innova</a:t>
            </a:r>
            <a:r>
              <a:rPr b="0" lang="zh-CN" sz="1800" strike="noStrike" u="none">
                <a:solidFill>
                  <a:schemeClr val="dk1"/>
                </a:solidFill>
                <a:effectLst/>
                <a:uFillTx/>
                <a:latin typeface="Verdana"/>
              </a:rPr>
              <a:t>市场研究，</a:t>
            </a:r>
            <a:r>
              <a:rPr b="0" lang="en-US" sz="1800" strike="noStrike" u="none">
                <a:solidFill>
                  <a:schemeClr val="dk1"/>
                </a:solidFill>
                <a:effectLst/>
                <a:uFillTx/>
                <a:latin typeface="Verdana"/>
              </a:rPr>
              <a:t>2023</a:t>
            </a:r>
            <a:endParaRPr b="0" lang="en-US" sz="1800" strike="noStrike" u="none">
              <a:solidFill>
                <a:srgbClr val="000000"/>
              </a:solidFill>
              <a:effectLst/>
              <a:uFillTx/>
              <a:latin typeface="Arial"/>
            </a:endParaRPr>
          </a:p>
        </p:txBody>
      </p:sp>
      <p:sp>
        <p:nvSpPr>
          <p:cNvPr id="9507" name="TextBox 4"/>
          <p:cNvSpPr/>
          <p:nvPr/>
        </p:nvSpPr>
        <p:spPr>
          <a:xfrm>
            <a:off x="3413880" y="5933160"/>
            <a:ext cx="2439000" cy="27432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200000"/>
              </a:lnSpc>
            </a:pPr>
            <a:r>
              <a:rPr b="0" lang="en-US" sz="1800" strike="noStrike" u="none">
                <a:solidFill>
                  <a:schemeClr val="dk1"/>
                </a:solidFill>
                <a:effectLst/>
                <a:uFillTx/>
                <a:latin typeface="Verdana"/>
              </a:rPr>
              <a:t>Preserving looks/appearance</a:t>
            </a:r>
            <a:br>
              <a:rPr sz="1800"/>
            </a:br>
            <a:r>
              <a:rPr b="0" lang="zh-CN" sz="1800" strike="noStrike" u="none">
                <a:solidFill>
                  <a:schemeClr val="dk1"/>
                </a:solidFill>
                <a:effectLst/>
                <a:uFillTx/>
                <a:latin typeface="Verdana"/>
              </a:rPr>
              <a:t>保持外貌</a:t>
            </a:r>
            <a:r>
              <a:rPr b="0" lang="en-US" sz="1800" strike="noStrike" u="none">
                <a:solidFill>
                  <a:schemeClr val="dk1"/>
                </a:solidFill>
                <a:effectLst/>
                <a:uFillTx/>
                <a:latin typeface="Verdana"/>
              </a:rPr>
              <a:t>/</a:t>
            </a:r>
            <a:r>
              <a:rPr b="0" lang="zh-CN" sz="1800" strike="noStrike" u="none">
                <a:solidFill>
                  <a:schemeClr val="dk1"/>
                </a:solidFill>
                <a:effectLst/>
                <a:uFillTx/>
                <a:latin typeface="Verdana"/>
              </a:rPr>
              <a:t>外观</a:t>
            </a:r>
            <a:endParaRPr b="0" lang="en-US" sz="1800" strike="noStrike" u="none">
              <a:solidFill>
                <a:srgbClr val="000000"/>
              </a:solidFill>
              <a:effectLst/>
              <a:uFillTx/>
              <a:latin typeface="Arial"/>
            </a:endParaRPr>
          </a:p>
        </p:txBody>
      </p:sp>
      <p:sp>
        <p:nvSpPr>
          <p:cNvPr id="9508" name="TextBox 5"/>
          <p:cNvSpPr/>
          <p:nvPr/>
        </p:nvSpPr>
        <p:spPr>
          <a:xfrm>
            <a:off x="8465400" y="5933160"/>
            <a:ext cx="2439000" cy="27432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200000"/>
              </a:lnSpc>
            </a:pPr>
            <a:r>
              <a:rPr b="0" lang="en-US" sz="1800" strike="noStrike" u="none">
                <a:solidFill>
                  <a:schemeClr val="dk1"/>
                </a:solidFill>
                <a:effectLst/>
                <a:uFillTx/>
                <a:latin typeface="Verdana"/>
              </a:rPr>
              <a:t>Keeping an active mind</a:t>
            </a:r>
            <a:br>
              <a:rPr sz="1800"/>
            </a:br>
            <a:r>
              <a:rPr b="0" lang="zh-CN" sz="1800" strike="noStrike" u="none">
                <a:solidFill>
                  <a:schemeClr val="dk1"/>
                </a:solidFill>
                <a:effectLst/>
                <a:uFillTx/>
                <a:latin typeface="Verdana"/>
              </a:rPr>
              <a:t>保持活跃的思维</a:t>
            </a:r>
            <a:endParaRPr b="0" lang="en-US" sz="1800" strike="noStrike" u="none">
              <a:solidFill>
                <a:srgbClr val="000000"/>
              </a:solidFill>
              <a:effectLst/>
              <a:uFillTx/>
              <a:latin typeface="Arial"/>
            </a:endParaRPr>
          </a:p>
        </p:txBody>
      </p:sp>
      <p:sp>
        <p:nvSpPr>
          <p:cNvPr id="9509" name="Picture Placeholder 27"/>
          <p:cNvSpPr/>
          <p:nvPr/>
        </p:nvSpPr>
        <p:spPr>
          <a:xfrm>
            <a:off x="10324080" y="0"/>
            <a:ext cx="1912680" cy="1869840"/>
          </a:xfrm>
          <a:custGeom>
            <a:avLst/>
            <a:gdLst>
              <a:gd name="textAreaLeft" fmla="*/ 0 w 1912680"/>
              <a:gd name="textAreaRight" fmla="*/ 1913040 w 1912680"/>
              <a:gd name="textAreaTop" fmla="*/ 0 h 1869840"/>
              <a:gd name="textAreaBottom" fmla="*/ 1870200 h 1869840"/>
              <a:gd name="GluePoint1X" fmla="*/ 0 w 3132137"/>
              <a:gd name="GluePoint1Y" fmla="*/ 0 h 4408488"/>
              <a:gd name="GluePoint2X" fmla="*/ 3132137 w 3132137"/>
              <a:gd name="GluePoint2Y" fmla="*/ 0 h 4408488"/>
              <a:gd name="GluePoint3X" fmla="*/ 3132137 w 3132137"/>
              <a:gd name="GluePoint3Y" fmla="*/ 1 h 4408488"/>
              <a:gd name="GluePoint4X" fmla="*/ 3132137 w 3132137"/>
              <a:gd name="GluePoint4Y" fmla="*/ 2356339 h 4408488"/>
              <a:gd name="GluePoint5X" fmla="*/ 3132137 w 3132137"/>
              <a:gd name="GluePoint5Y" fmla="*/ 4408488 h 4408488"/>
              <a:gd name="GluePoint6X" fmla="*/ 522033 w 3132137"/>
              <a:gd name="GluePoint6Y" fmla="*/ 4408488 h 4408488"/>
              <a:gd name="GluePoint7X" fmla="*/ 0 w 3132137"/>
              <a:gd name="GluePoint7Y" fmla="*/ 3886455 h 4408488"/>
              <a:gd name="GluePoint8X" fmla="*/ 0 w 3132137"/>
              <a:gd name="GluePoint8Y" fmla="*/ 2356339 h 4408488"/>
              <a:gd name="GluePoint9X" fmla="*/ 0 w 3132137"/>
              <a:gd name="GluePoint9Y" fmla="*/ 1 h 4408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blipFill rotWithShape="0">
            <a:blip r:embed="rId19"/>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510" name="think-cell data - do not delete"/>
          <p:cNvGraphicFramePr/>
          <p:nvPr/>
        </p:nvGraphicFramePr>
        <p:xfrm>
          <a:off x="1440" y="1440"/>
          <a:ext cx="1080" cy="1080"/>
        </p:xfrm>
        <a:graphic>
          <a:graphicData uri="http://schemas.openxmlformats.org/presentationml/2006/ole">
            <p:oleObj r:id="rId1" spid="">
              <p:embed/>
              <p:pic>
                <p:nvPicPr>
                  <p:cNvPr id="9511"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9512" name="PlaceHolder 1"/>
          <p:cNvSpPr>
            <a:spLocks noGrp="1"/>
          </p:cNvSpPr>
          <p:nvPr>
            <p:ph type="title"/>
          </p:nvPr>
        </p:nvSpPr>
        <p:spPr>
          <a:xfrm>
            <a:off x="554760" y="172080"/>
            <a:ext cx="9588960" cy="1107720"/>
          </a:xfrm>
          <a:prstGeom prst="rect">
            <a:avLst/>
          </a:prstGeom>
          <a:noFill/>
          <a:ln w="0">
            <a:noFill/>
          </a:ln>
        </p:spPr>
        <p:txBody>
          <a:bodyPr lIns="38160" rIns="38160" tIns="25560" bIns="25560" anchor="t">
            <a:normAutofit fontScale="92500" lnSpcReduction="9999"/>
          </a:bodyPr>
          <a:p>
            <a:pPr indent="0" defTabSz="914400">
              <a:lnSpc>
                <a:spcPct val="100000"/>
              </a:lnSpc>
              <a:buNone/>
            </a:pPr>
            <a:r>
              <a:rPr b="0" lang="en-US" sz="2500" strike="noStrike" u="none">
                <a:solidFill>
                  <a:schemeClr val="accent1"/>
                </a:solidFill>
                <a:effectLst/>
                <a:uFillTx/>
                <a:latin typeface="Verdana"/>
              </a:rPr>
              <a:t>Whilst small, we see that Functional yoghurts are growing significantly, and adding value to the category</a:t>
            </a:r>
            <a:br>
              <a:rPr sz="2500"/>
            </a:br>
            <a:r>
              <a:rPr b="0" lang="zh-CN" sz="2500" strike="noStrike" u="none">
                <a:solidFill>
                  <a:schemeClr val="accent1"/>
                </a:solidFill>
                <a:effectLst/>
                <a:uFillTx/>
                <a:latin typeface="Verdana"/>
              </a:rPr>
              <a:t>尽管规模较小，但我们看到功能性酸奶正在显著增长，并为品类增加价值</a:t>
            </a:r>
            <a:endParaRPr b="0" lang="en-US" sz="2500" strike="noStrike" u="none">
              <a:solidFill>
                <a:schemeClr val="dk1"/>
              </a:solidFill>
              <a:effectLst/>
              <a:uFillTx/>
              <a:latin typeface="Verdana"/>
            </a:endParaRPr>
          </a:p>
        </p:txBody>
      </p:sp>
      <p:sp>
        <p:nvSpPr>
          <p:cNvPr id="9513" name="PlaceHolder 2"/>
          <p:cNvSpPr>
            <a:spLocks noGrp="1"/>
          </p:cNvSpPr>
          <p:nvPr>
            <p:ph type="sldNum" idx="668"/>
          </p:nvPr>
        </p:nvSpPr>
        <p:spPr>
          <a:xfrm>
            <a:off x="0" y="0"/>
            <a:ext cx="360" cy="360"/>
          </a:xfrm>
          <a:prstGeom prst="rect">
            <a:avLst/>
          </a:prstGeom>
          <a:noFill/>
          <a:ln w="0">
            <a:noFill/>
          </a:ln>
        </p:spPr>
        <p:txBody>
          <a:bodyPr lIns="90000" rIns="90000" tIns="-44640" bIns="-44640" anchor="t">
            <a:normAutofit fontScale="25000" lnSpcReduction="19999"/>
          </a:bodyPr>
          <a:p>
            <a:pPr indent="0">
              <a:buNone/>
            </a:pPr>
            <a:endParaRPr b="0" lang="en-US" sz="1800" strike="noStrike" u="none">
              <a:solidFill>
                <a:schemeClr val="dk1"/>
              </a:solidFill>
              <a:effectLst/>
              <a:uFillTx/>
              <a:latin typeface="Verdana"/>
            </a:endParaRPr>
          </a:p>
        </p:txBody>
      </p:sp>
      <p:graphicFrame>
        <p:nvGraphicFramePr>
          <p:cNvPr id="9514" name="Chart 13"/>
          <p:cNvGraphicFramePr/>
          <p:nvPr/>
        </p:nvGraphicFramePr>
        <p:xfrm>
          <a:off x="3867120" y="2462040"/>
          <a:ext cx="2271240" cy="3022200"/>
        </p:xfrm>
        <a:graphic>
          <a:graphicData uri="http://schemas.openxmlformats.org/drawingml/2006/chart">
            <c:chart xmlns:c="http://schemas.openxmlformats.org/drawingml/2006/chart" xmlns:r="http://schemas.openxmlformats.org/officeDocument/2006/relationships" r:id="rId3"/>
          </a:graphicData>
        </a:graphic>
      </p:graphicFrame>
      <p:sp>
        <p:nvSpPr>
          <p:cNvPr id="9515" name="Text Placeholder 2"/>
          <p:cNvSpPr/>
          <p:nvPr/>
        </p:nvSpPr>
        <p:spPr>
          <a:xfrm>
            <a:off x="4078440" y="5435640"/>
            <a:ext cx="444240" cy="2757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3000"/>
              </a:lnSpc>
              <a:tabLst>
                <a:tab algn="l" pos="0"/>
              </a:tabLst>
            </a:pPr>
            <a:r>
              <a:rPr b="0" lang="en-US" sz="1870" strike="noStrike" u="none">
                <a:solidFill>
                  <a:schemeClr val="dk1"/>
                </a:solidFill>
                <a:effectLst/>
                <a:uFillTx/>
                <a:latin typeface="Verdana"/>
              </a:rPr>
              <a:t>Drinking yoghurt</a:t>
            </a:r>
            <a:br>
              <a:rPr sz="1870"/>
            </a:br>
            <a:r>
              <a:rPr b="0" lang="zh-CN" sz="1870" strike="noStrike" u="none">
                <a:solidFill>
                  <a:schemeClr val="dk1"/>
                </a:solidFill>
                <a:effectLst/>
                <a:uFillTx/>
                <a:latin typeface="Verdana"/>
              </a:rPr>
              <a:t>饮用型酸奶</a:t>
            </a:r>
            <a:endParaRPr b="0" lang="en-US" sz="1870" strike="noStrike" u="none">
              <a:solidFill>
                <a:srgbClr val="000000"/>
              </a:solidFill>
              <a:effectLst/>
              <a:uFillTx/>
              <a:latin typeface="Arial"/>
            </a:endParaRPr>
          </a:p>
        </p:txBody>
      </p:sp>
      <p:sp>
        <p:nvSpPr>
          <p:cNvPr id="9516" name="Text Placeholder 2"/>
          <p:cNvSpPr/>
          <p:nvPr/>
        </p:nvSpPr>
        <p:spPr>
          <a:xfrm>
            <a:off x="4729320" y="5435640"/>
            <a:ext cx="547200" cy="2757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3000"/>
              </a:lnSpc>
              <a:tabLst>
                <a:tab algn="l" pos="0"/>
              </a:tabLst>
            </a:pPr>
            <a:r>
              <a:rPr b="0" lang="en-US" sz="1870" strike="noStrike" u="none">
                <a:solidFill>
                  <a:schemeClr val="dk1"/>
                </a:solidFill>
                <a:effectLst/>
                <a:uFillTx/>
                <a:latin typeface="Verdana"/>
              </a:rPr>
              <a:t>Spoonable yoghurt</a:t>
            </a:r>
            <a:br>
              <a:rPr sz="1870"/>
            </a:br>
            <a:r>
              <a:rPr b="0" lang="zh-CN" sz="1870" strike="noStrike" u="none">
                <a:solidFill>
                  <a:schemeClr val="dk1"/>
                </a:solidFill>
                <a:effectLst/>
                <a:uFillTx/>
                <a:latin typeface="Verdana"/>
              </a:rPr>
              <a:t>勺食型酸奶</a:t>
            </a:r>
            <a:endParaRPr b="0" lang="en-US" sz="1870" strike="noStrike" u="none">
              <a:solidFill>
                <a:srgbClr val="000000"/>
              </a:solidFill>
              <a:effectLst/>
              <a:uFillTx/>
              <a:latin typeface="Arial"/>
            </a:endParaRPr>
          </a:p>
        </p:txBody>
      </p:sp>
      <p:sp>
        <p:nvSpPr>
          <p:cNvPr id="9517" name="Text Placeholder 2"/>
          <p:cNvSpPr/>
          <p:nvPr/>
        </p:nvSpPr>
        <p:spPr>
          <a:xfrm>
            <a:off x="5437080" y="5435640"/>
            <a:ext cx="537840" cy="2757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3000"/>
              </a:lnSpc>
              <a:tabLst>
                <a:tab algn="l" pos="0"/>
              </a:tabLst>
            </a:pPr>
            <a:r>
              <a:rPr b="0" lang="en-US" sz="1870" strike="noStrike" u="none">
                <a:solidFill>
                  <a:schemeClr val="dk1"/>
                </a:solidFill>
                <a:effectLst/>
                <a:uFillTx/>
                <a:latin typeface="Verdana"/>
              </a:rPr>
              <a:t>Functional yoghurts</a:t>
            </a:r>
            <a:br>
              <a:rPr sz="1870"/>
            </a:br>
            <a:r>
              <a:rPr b="0" lang="zh-CN" sz="1870" strike="noStrike" u="none">
                <a:solidFill>
                  <a:schemeClr val="dk1"/>
                </a:solidFill>
                <a:effectLst/>
                <a:uFillTx/>
                <a:latin typeface="Verdana"/>
              </a:rPr>
              <a:t>功能性酸奶</a:t>
            </a:r>
            <a:endParaRPr b="0" lang="en-US" sz="1870" strike="noStrike" u="none">
              <a:solidFill>
                <a:srgbClr val="000000"/>
              </a:solidFill>
              <a:effectLst/>
              <a:uFillTx/>
              <a:latin typeface="Arial"/>
            </a:endParaRPr>
          </a:p>
        </p:txBody>
      </p:sp>
      <p:sp>
        <p:nvSpPr>
          <p:cNvPr id="9518" name="Text Placeholder 4"/>
          <p:cNvSpPr/>
          <p:nvPr/>
        </p:nvSpPr>
        <p:spPr>
          <a:xfrm>
            <a:off x="3979800" y="2381400"/>
            <a:ext cx="39024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10.214</a:t>
            </a:r>
            <a:endParaRPr b="0" lang="en-US" sz="800" strike="noStrike" u="none">
              <a:solidFill>
                <a:srgbClr val="000000"/>
              </a:solidFill>
              <a:effectLst/>
              <a:uFillTx/>
              <a:latin typeface="Arial"/>
            </a:endParaRPr>
          </a:p>
        </p:txBody>
      </p:sp>
      <p:sp>
        <p:nvSpPr>
          <p:cNvPr id="9519" name="Text Placeholder 4"/>
          <p:cNvSpPr/>
          <p:nvPr/>
        </p:nvSpPr>
        <p:spPr>
          <a:xfrm>
            <a:off x="4311720" y="3211560"/>
            <a:ext cx="32508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7.248</a:t>
            </a:r>
            <a:endParaRPr b="0" lang="en-US" sz="800" strike="noStrike" u="none">
              <a:solidFill>
                <a:srgbClr val="000000"/>
              </a:solidFill>
              <a:effectLst/>
              <a:uFillTx/>
              <a:latin typeface="Arial"/>
            </a:endParaRPr>
          </a:p>
        </p:txBody>
      </p:sp>
      <p:sp>
        <p:nvSpPr>
          <p:cNvPr id="9520" name="Text Placeholder 4"/>
          <p:cNvSpPr/>
          <p:nvPr/>
        </p:nvSpPr>
        <p:spPr>
          <a:xfrm>
            <a:off x="4714920" y="4478400"/>
            <a:ext cx="32508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2.707</a:t>
            </a:r>
            <a:endParaRPr b="0" lang="en-US" sz="800" strike="noStrike" u="none">
              <a:solidFill>
                <a:srgbClr val="000000"/>
              </a:solidFill>
              <a:effectLst/>
              <a:uFillTx/>
              <a:latin typeface="Arial"/>
            </a:endParaRPr>
          </a:p>
        </p:txBody>
      </p:sp>
      <p:sp>
        <p:nvSpPr>
          <p:cNvPr id="9521" name="Text Placeholder 4"/>
          <p:cNvSpPr/>
          <p:nvPr/>
        </p:nvSpPr>
        <p:spPr>
          <a:xfrm>
            <a:off x="5014800" y="4616280"/>
            <a:ext cx="32508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2.222</a:t>
            </a:r>
            <a:endParaRPr b="0" lang="en-US" sz="800" strike="noStrike" u="none">
              <a:solidFill>
                <a:srgbClr val="000000"/>
              </a:solidFill>
              <a:effectLst/>
              <a:uFillTx/>
              <a:latin typeface="Arial"/>
            </a:endParaRPr>
          </a:p>
        </p:txBody>
      </p:sp>
      <p:sp>
        <p:nvSpPr>
          <p:cNvPr id="9522" name="Text Placeholder 4"/>
          <p:cNvSpPr/>
          <p:nvPr/>
        </p:nvSpPr>
        <p:spPr>
          <a:xfrm>
            <a:off x="5369040" y="4500720"/>
            <a:ext cx="32508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2.637</a:t>
            </a:r>
            <a:endParaRPr b="0" lang="en-US" sz="800" strike="noStrike" u="none">
              <a:solidFill>
                <a:srgbClr val="000000"/>
              </a:solidFill>
              <a:effectLst/>
              <a:uFillTx/>
              <a:latin typeface="Arial"/>
            </a:endParaRPr>
          </a:p>
        </p:txBody>
      </p:sp>
      <p:sp>
        <p:nvSpPr>
          <p:cNvPr id="9523" name="Text Placeholder 4"/>
          <p:cNvSpPr/>
          <p:nvPr/>
        </p:nvSpPr>
        <p:spPr>
          <a:xfrm>
            <a:off x="5710320" y="4413240"/>
            <a:ext cx="32508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2.950</a:t>
            </a:r>
            <a:endParaRPr b="0" lang="en-US" sz="800" strike="noStrike" u="none">
              <a:solidFill>
                <a:srgbClr val="000000"/>
              </a:solidFill>
              <a:effectLst/>
              <a:uFillTx/>
              <a:latin typeface="Arial"/>
            </a:endParaRPr>
          </a:p>
        </p:txBody>
      </p:sp>
      <p:sp>
        <p:nvSpPr>
          <p:cNvPr id="9524" name="Rectangle 80"/>
          <p:cNvSpPr/>
          <p:nvPr/>
        </p:nvSpPr>
        <p:spPr>
          <a:xfrm>
            <a:off x="3514680" y="6102360"/>
            <a:ext cx="178920" cy="132840"/>
          </a:xfrm>
          <a:prstGeom prst="rect">
            <a:avLst/>
          </a:prstGeom>
          <a:solidFill>
            <a:schemeClr val="accent1"/>
          </a:solidFill>
          <a:ln w="10800">
            <a:noFill/>
          </a:ln>
        </p:spPr>
        <p:style>
          <a:lnRef idx="0"/>
          <a:fillRef idx="0"/>
          <a:effectRef idx="0"/>
          <a:fontRef idx="minor"/>
        </p:style>
        <p:txBody>
          <a:bodyPr lIns="90000" rIns="90000" tIns="45000" bIns="45000" anchor="ctr">
            <a:normAutofit fontScale="25000" lnSpcReduction="19999"/>
          </a:bodyPr>
          <a:p>
            <a:endParaRPr b="0" lang="nl-NL" sz="1400" strike="noStrike" u="none">
              <a:solidFill>
                <a:schemeClr val="lt1"/>
              </a:solidFill>
              <a:effectLst/>
              <a:uFillTx/>
              <a:latin typeface="Verdana"/>
            </a:endParaRPr>
          </a:p>
        </p:txBody>
      </p:sp>
      <p:sp>
        <p:nvSpPr>
          <p:cNvPr id="9525" name="Rectangle 81"/>
          <p:cNvSpPr/>
          <p:nvPr/>
        </p:nvSpPr>
        <p:spPr>
          <a:xfrm>
            <a:off x="3514680" y="6324480"/>
            <a:ext cx="178920" cy="132840"/>
          </a:xfrm>
          <a:prstGeom prst="rect">
            <a:avLst/>
          </a:prstGeom>
          <a:solidFill>
            <a:schemeClr val="accent2"/>
          </a:solidFill>
          <a:ln w="10800">
            <a:noFill/>
          </a:ln>
        </p:spPr>
        <p:style>
          <a:lnRef idx="0"/>
          <a:fillRef idx="0"/>
          <a:effectRef idx="0"/>
          <a:fontRef idx="minor"/>
        </p:style>
        <p:txBody>
          <a:bodyPr lIns="90000" rIns="90000" tIns="45000" bIns="45000" anchor="ctr">
            <a:normAutofit fontScale="25000" lnSpcReduction="19999"/>
          </a:bodyPr>
          <a:p>
            <a:endParaRPr b="0" lang="nl-NL" sz="1400" strike="noStrike" u="none">
              <a:solidFill>
                <a:schemeClr val="lt1"/>
              </a:solidFill>
              <a:effectLst/>
              <a:uFillTx/>
              <a:latin typeface="Verdana"/>
            </a:endParaRPr>
          </a:p>
        </p:txBody>
      </p:sp>
      <p:sp>
        <p:nvSpPr>
          <p:cNvPr id="9526" name="Text Placeholder 2"/>
          <p:cNvSpPr/>
          <p:nvPr/>
        </p:nvSpPr>
        <p:spPr>
          <a:xfrm>
            <a:off x="3745080" y="6083280"/>
            <a:ext cx="1985760" cy="171000"/>
          </a:xfrm>
          <a:prstGeom prst="rect">
            <a:avLst/>
          </a:prstGeom>
          <a:noFill/>
          <a:ln w="0">
            <a:noFill/>
          </a:ln>
        </p:spPr>
        <p:style>
          <a:lnRef idx="0"/>
          <a:fillRef idx="0"/>
          <a:effectRef idx="0"/>
          <a:fontRef idx="minor"/>
        </p:style>
        <p:txBody>
          <a:bodyPr lIns="38160" rIns="38160" tIns="25560" bIns="25560" anchor="ctr">
            <a:normAutofit fontScale="25000" lnSpcReduction="19999"/>
          </a:bodyPr>
          <a:p>
            <a:pPr defTabSz="914400">
              <a:lnSpc>
                <a:spcPct val="113000"/>
              </a:lnSpc>
              <a:tabLst>
                <a:tab algn="l" pos="0"/>
              </a:tabLst>
            </a:pPr>
            <a:r>
              <a:rPr b="0" lang="en-US" sz="1870" strike="noStrike" u="none">
                <a:solidFill>
                  <a:schemeClr val="dk1"/>
                </a:solidFill>
                <a:effectLst/>
                <a:uFillTx/>
                <a:latin typeface="Verdana"/>
              </a:rPr>
              <a:t>Market Value (in M EUR, 2024)</a:t>
            </a:r>
            <a:br>
              <a:rPr sz="1870"/>
            </a:br>
            <a:r>
              <a:rPr b="0" lang="zh-CN" sz="1870" strike="noStrike" u="none">
                <a:solidFill>
                  <a:schemeClr val="dk1"/>
                </a:solidFill>
                <a:effectLst/>
                <a:uFillTx/>
                <a:latin typeface="Verdana"/>
              </a:rPr>
              <a:t>市场价值（</a:t>
            </a:r>
            <a:r>
              <a:rPr b="0" lang="en-US" sz="1870" strike="noStrike" u="none">
                <a:solidFill>
                  <a:schemeClr val="dk1"/>
                </a:solidFill>
                <a:effectLst/>
                <a:uFillTx/>
                <a:latin typeface="Verdana"/>
              </a:rPr>
              <a:t>2024</a:t>
            </a:r>
            <a:r>
              <a:rPr b="0" lang="zh-CN" sz="1870" strike="noStrike" u="none">
                <a:solidFill>
                  <a:schemeClr val="dk1"/>
                </a:solidFill>
                <a:effectLst/>
                <a:uFillTx/>
                <a:latin typeface="Verdana"/>
              </a:rPr>
              <a:t>年，百万欧元）</a:t>
            </a:r>
            <a:endParaRPr b="0" lang="en-US" sz="1870" strike="noStrike" u="none">
              <a:solidFill>
                <a:srgbClr val="000000"/>
              </a:solidFill>
              <a:effectLst/>
              <a:uFillTx/>
              <a:latin typeface="Arial"/>
            </a:endParaRPr>
          </a:p>
        </p:txBody>
      </p:sp>
      <p:sp>
        <p:nvSpPr>
          <p:cNvPr id="9527" name="Text Placeholder 2"/>
          <p:cNvSpPr/>
          <p:nvPr/>
        </p:nvSpPr>
        <p:spPr>
          <a:xfrm>
            <a:off x="3745080" y="6305400"/>
            <a:ext cx="1985760" cy="171000"/>
          </a:xfrm>
          <a:prstGeom prst="rect">
            <a:avLst/>
          </a:prstGeom>
          <a:noFill/>
          <a:ln w="0">
            <a:noFill/>
          </a:ln>
        </p:spPr>
        <p:style>
          <a:lnRef idx="0"/>
          <a:fillRef idx="0"/>
          <a:effectRef idx="0"/>
          <a:fontRef idx="minor"/>
        </p:style>
        <p:txBody>
          <a:bodyPr lIns="38160" rIns="38160" tIns="25560" bIns="25560" anchor="ctr">
            <a:normAutofit fontScale="25000" lnSpcReduction="19999"/>
          </a:bodyPr>
          <a:p>
            <a:pPr defTabSz="914400">
              <a:lnSpc>
                <a:spcPct val="113000"/>
              </a:lnSpc>
              <a:tabLst>
                <a:tab algn="l" pos="0"/>
              </a:tabLst>
            </a:pPr>
            <a:r>
              <a:rPr b="0" lang="en-US" sz="1870" strike="noStrike" u="none">
                <a:solidFill>
                  <a:schemeClr val="dk1"/>
                </a:solidFill>
                <a:effectLst/>
                <a:uFillTx/>
                <a:latin typeface="Verdana"/>
              </a:rPr>
              <a:t>Market Value (in M EUR, 2030)</a:t>
            </a:r>
            <a:br>
              <a:rPr sz="1870"/>
            </a:br>
            <a:r>
              <a:rPr b="0" lang="zh-CN" sz="1870" strike="noStrike" u="none">
                <a:solidFill>
                  <a:schemeClr val="dk1"/>
                </a:solidFill>
                <a:effectLst/>
                <a:uFillTx/>
                <a:latin typeface="Verdana"/>
              </a:rPr>
              <a:t>市场价值（</a:t>
            </a:r>
            <a:r>
              <a:rPr b="0" lang="en-US" sz="1870" strike="noStrike" u="none">
                <a:solidFill>
                  <a:schemeClr val="dk1"/>
                </a:solidFill>
                <a:effectLst/>
                <a:uFillTx/>
                <a:latin typeface="Verdana"/>
              </a:rPr>
              <a:t>2030</a:t>
            </a:r>
            <a:r>
              <a:rPr b="0" lang="zh-CN" sz="1870" strike="noStrike" u="none">
                <a:solidFill>
                  <a:schemeClr val="dk1"/>
                </a:solidFill>
                <a:effectLst/>
                <a:uFillTx/>
                <a:latin typeface="Verdana"/>
              </a:rPr>
              <a:t>年，百万欧元）</a:t>
            </a:r>
            <a:endParaRPr b="0" lang="en-US" sz="1870" strike="noStrike" u="none">
              <a:solidFill>
                <a:srgbClr val="000000"/>
              </a:solidFill>
              <a:effectLst/>
              <a:uFillTx/>
              <a:latin typeface="Arial"/>
            </a:endParaRPr>
          </a:p>
        </p:txBody>
      </p:sp>
      <p:sp>
        <p:nvSpPr>
          <p:cNvPr id="9528" name="TextBox 132"/>
          <p:cNvSpPr/>
          <p:nvPr/>
        </p:nvSpPr>
        <p:spPr>
          <a:xfrm>
            <a:off x="1895760" y="1822320"/>
            <a:ext cx="1421640" cy="217800"/>
          </a:xfrm>
          <a:prstGeom prst="rect">
            <a:avLst/>
          </a:prstGeom>
          <a:noFill/>
          <a:ln w="0">
            <a:noFill/>
          </a:ln>
        </p:spPr>
        <p:style>
          <a:lnRef idx="0"/>
          <a:fillRef idx="0"/>
          <a:effectRef idx="0"/>
          <a:fontRef idx="minor"/>
        </p:style>
        <p:txBody>
          <a:bodyPr lIns="38160" rIns="38160" tIns="25560" bIns="25560" anchor="t">
            <a:normAutofit fontScale="32500" lnSpcReduction="19999"/>
          </a:bodyPr>
          <a:p>
            <a:pPr defTabSz="914400">
              <a:lnSpc>
                <a:spcPct val="112000"/>
              </a:lnSpc>
            </a:pPr>
            <a:r>
              <a:rPr b="0" lang="en-US" sz="1800" strike="noStrike" u="none">
                <a:solidFill>
                  <a:schemeClr val="dk1"/>
                </a:solidFill>
                <a:effectLst/>
                <a:uFillTx/>
                <a:latin typeface="Verdana"/>
              </a:rPr>
              <a:t>Global numbers</a:t>
            </a:r>
            <a:br>
              <a:rPr sz="1800"/>
            </a:br>
            <a:r>
              <a:rPr b="0" lang="zh-CN" sz="1800" strike="noStrike" u="none">
                <a:solidFill>
                  <a:schemeClr val="dk1"/>
                </a:solidFill>
                <a:effectLst/>
                <a:uFillTx/>
                <a:latin typeface="Verdana"/>
              </a:rPr>
              <a:t>全球数据</a:t>
            </a:r>
            <a:endParaRPr b="0" lang="en-US" sz="1800" strike="noStrike" u="none">
              <a:solidFill>
                <a:srgbClr val="000000"/>
              </a:solidFill>
              <a:effectLst/>
              <a:uFillTx/>
              <a:latin typeface="Arial"/>
            </a:endParaRPr>
          </a:p>
        </p:txBody>
      </p:sp>
      <p:sp>
        <p:nvSpPr>
          <p:cNvPr id="9529" name="TextBox 133"/>
          <p:cNvSpPr/>
          <p:nvPr/>
        </p:nvSpPr>
        <p:spPr>
          <a:xfrm>
            <a:off x="4688280" y="1805760"/>
            <a:ext cx="1363680" cy="217800"/>
          </a:xfrm>
          <a:prstGeom prst="rect">
            <a:avLst/>
          </a:prstGeom>
          <a:noFill/>
          <a:ln w="0">
            <a:noFill/>
          </a:ln>
        </p:spPr>
        <p:style>
          <a:lnRef idx="0"/>
          <a:fillRef idx="0"/>
          <a:effectRef idx="0"/>
          <a:fontRef idx="minor"/>
        </p:style>
        <p:txBody>
          <a:bodyPr lIns="38160" rIns="38160" tIns="25560" bIns="25560" anchor="t">
            <a:normAutofit fontScale="32500" lnSpcReduction="19999"/>
          </a:bodyPr>
          <a:p>
            <a:pPr defTabSz="914400">
              <a:lnSpc>
                <a:spcPct val="112000"/>
              </a:lnSpc>
            </a:pPr>
            <a:r>
              <a:rPr b="0" lang="en-US" sz="1800" strike="noStrike" u="none">
                <a:solidFill>
                  <a:schemeClr val="dk1"/>
                </a:solidFill>
                <a:effectLst/>
                <a:uFillTx/>
                <a:latin typeface="Verdana"/>
              </a:rPr>
              <a:t>China numbers</a:t>
            </a:r>
            <a:br>
              <a:rPr sz="1800"/>
            </a:br>
            <a:r>
              <a:rPr b="0" lang="zh-CN" sz="1800" strike="noStrike" u="none">
                <a:solidFill>
                  <a:schemeClr val="dk1"/>
                </a:solidFill>
                <a:effectLst/>
                <a:uFillTx/>
                <a:latin typeface="Verdana"/>
              </a:rPr>
              <a:t>中国数据</a:t>
            </a:r>
            <a:endParaRPr b="0" lang="en-US" sz="1800" strike="noStrike" u="none">
              <a:solidFill>
                <a:srgbClr val="000000"/>
              </a:solidFill>
              <a:effectLst/>
              <a:uFillTx/>
              <a:latin typeface="Arial"/>
            </a:endParaRPr>
          </a:p>
        </p:txBody>
      </p:sp>
      <p:sp>
        <p:nvSpPr>
          <p:cNvPr id="9530" name="TrackerNumWhite 182"/>
          <p:cNvSpPr/>
          <p:nvPr/>
        </p:nvSpPr>
        <p:spPr>
          <a:xfrm>
            <a:off x="3965040" y="2060280"/>
            <a:ext cx="485280" cy="244440"/>
          </a:xfrm>
          <a:prstGeom prst="ellipse">
            <a:avLst/>
          </a:prstGeom>
          <a:solidFill>
            <a:schemeClr val="lt1"/>
          </a:solidFill>
          <a:ln w="10800">
            <a:solidFill>
              <a:schemeClr val="accent2"/>
            </a:solidFill>
            <a:round/>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600" strike="noStrike" u="none" i="0">
                <a:solidFill>
                  <a:srgbClr val="3f4043"/>
                </a:solidFill>
                <a:effectLst/>
                <a:uFillTx/>
                <a:latin typeface="Verdana"/>
              </a:rPr>
              <a:t>-4.8</a:t>
            </a:r>
            <a:endParaRPr b="0" lang="en-US" sz="600" strike="noStrike" u="none">
              <a:solidFill>
                <a:srgbClr val="000000"/>
              </a:solidFill>
              <a:effectLst/>
              <a:uFillTx/>
              <a:latin typeface="Arial"/>
            </a:endParaRPr>
          </a:p>
        </p:txBody>
      </p:sp>
      <p:sp>
        <p:nvSpPr>
          <p:cNvPr id="9531" name="TrackerNumWhite 182"/>
          <p:cNvSpPr/>
          <p:nvPr/>
        </p:nvSpPr>
        <p:spPr>
          <a:xfrm>
            <a:off x="4766760" y="4097160"/>
            <a:ext cx="485280" cy="244440"/>
          </a:xfrm>
          <a:prstGeom prst="ellipse">
            <a:avLst/>
          </a:prstGeom>
          <a:solidFill>
            <a:schemeClr val="lt1"/>
          </a:solidFill>
          <a:ln w="10800">
            <a:solidFill>
              <a:schemeClr val="accent2"/>
            </a:solidFill>
            <a:round/>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600" strike="noStrike" u="none" i="0">
                <a:solidFill>
                  <a:srgbClr val="3f4043"/>
                </a:solidFill>
                <a:effectLst/>
                <a:uFillTx/>
                <a:latin typeface="Verdana"/>
              </a:rPr>
              <a:t>-2.8</a:t>
            </a:r>
            <a:endParaRPr b="0" lang="en-US" sz="600" strike="noStrike" u="none">
              <a:solidFill>
                <a:srgbClr val="000000"/>
              </a:solidFill>
              <a:effectLst/>
              <a:uFillTx/>
              <a:latin typeface="Arial"/>
            </a:endParaRPr>
          </a:p>
        </p:txBody>
      </p:sp>
      <p:sp>
        <p:nvSpPr>
          <p:cNvPr id="9532" name="TrackerNumWhite 182"/>
          <p:cNvSpPr/>
          <p:nvPr/>
        </p:nvSpPr>
        <p:spPr>
          <a:xfrm>
            <a:off x="5494680" y="4113000"/>
            <a:ext cx="485280" cy="244440"/>
          </a:xfrm>
          <a:prstGeom prst="ellipse">
            <a:avLst/>
          </a:prstGeom>
          <a:solidFill>
            <a:schemeClr val="lt1"/>
          </a:solidFill>
          <a:ln w="10800">
            <a:solidFill>
              <a:schemeClr val="accent2"/>
            </a:solidFill>
            <a:round/>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600" strike="noStrike" u="none" i="0">
                <a:solidFill>
                  <a:srgbClr val="3f4043"/>
                </a:solidFill>
                <a:effectLst/>
                <a:uFillTx/>
                <a:latin typeface="Verdana"/>
              </a:rPr>
              <a:t>1.6</a:t>
            </a:r>
            <a:endParaRPr b="0" lang="en-US" sz="600" strike="noStrike" u="none">
              <a:solidFill>
                <a:srgbClr val="000000"/>
              </a:solidFill>
              <a:effectLst/>
              <a:uFillTx/>
              <a:latin typeface="Arial"/>
            </a:endParaRPr>
          </a:p>
        </p:txBody>
      </p:sp>
      <p:sp>
        <p:nvSpPr>
          <p:cNvPr id="9533" name="TrackerNumWhite 182"/>
          <p:cNvSpPr/>
          <p:nvPr/>
        </p:nvSpPr>
        <p:spPr>
          <a:xfrm>
            <a:off x="980640" y="6158520"/>
            <a:ext cx="961200" cy="302400"/>
          </a:xfrm>
          <a:prstGeom prst="ellipse">
            <a:avLst/>
          </a:prstGeom>
          <a:solidFill>
            <a:schemeClr val="lt1"/>
          </a:solidFill>
          <a:ln w="10800">
            <a:solidFill>
              <a:schemeClr val="accent2"/>
            </a:solidFill>
            <a:round/>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3f4043"/>
                </a:solidFill>
                <a:effectLst/>
                <a:uFillTx/>
                <a:latin typeface="Verdana"/>
              </a:rPr>
              <a:t>XX</a:t>
            </a:r>
            <a:endParaRPr b="0" lang="en-US" sz="1200" strike="noStrike" u="none">
              <a:solidFill>
                <a:srgbClr val="000000"/>
              </a:solidFill>
              <a:effectLst/>
              <a:uFillTx/>
              <a:latin typeface="Arial"/>
            </a:endParaRPr>
          </a:p>
        </p:txBody>
      </p:sp>
      <p:sp>
        <p:nvSpPr>
          <p:cNvPr id="9534" name="TextBox 141"/>
          <p:cNvSpPr/>
          <p:nvPr/>
        </p:nvSpPr>
        <p:spPr>
          <a:xfrm>
            <a:off x="2034360" y="6217560"/>
            <a:ext cx="882720" cy="14004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112000"/>
              </a:lnSpc>
            </a:pPr>
            <a:r>
              <a:rPr b="0" lang="en-US" sz="1800" strike="noStrike" u="none">
                <a:solidFill>
                  <a:schemeClr val="dk1"/>
                </a:solidFill>
                <a:effectLst/>
                <a:uFillTx/>
                <a:latin typeface="Verdana"/>
              </a:rPr>
              <a:t>CAGR (’24-’30)</a:t>
            </a:r>
            <a:br>
              <a:rPr sz="1800"/>
            </a:br>
            <a:r>
              <a:rPr b="0" lang="zh-CN" sz="1800" strike="noStrike" u="none">
                <a:solidFill>
                  <a:schemeClr val="dk1"/>
                </a:solidFill>
                <a:effectLst/>
                <a:uFillTx/>
                <a:latin typeface="Verdana"/>
              </a:rPr>
              <a:t>复合年增长率（</a:t>
            </a:r>
            <a:r>
              <a:rPr b="0" lang="en-US" sz="1800" strike="noStrike" u="none">
                <a:solidFill>
                  <a:schemeClr val="dk1"/>
                </a:solidFill>
                <a:effectLst/>
                <a:uFillTx/>
                <a:latin typeface="Verdana"/>
              </a:rPr>
              <a:t>2024-2030</a:t>
            </a:r>
            <a:r>
              <a:rPr b="0" lang="zh-CN" sz="1800" strike="noStrike" u="none">
                <a:solidFill>
                  <a:schemeClr val="dk1"/>
                </a:solidFill>
                <a:effectLst/>
                <a:uFillTx/>
                <a:latin typeface="Verdana"/>
              </a:rPr>
              <a:t>年）</a:t>
            </a:r>
            <a:endParaRPr b="0" lang="en-US" sz="1800" strike="noStrike" u="none">
              <a:solidFill>
                <a:srgbClr val="000000"/>
              </a:solidFill>
              <a:effectLst/>
              <a:uFillTx/>
              <a:latin typeface="Arial"/>
            </a:endParaRPr>
          </a:p>
        </p:txBody>
      </p:sp>
      <p:sp>
        <p:nvSpPr>
          <p:cNvPr id="9535" name="Rectangle 166"/>
          <p:cNvSpPr/>
          <p:nvPr/>
        </p:nvSpPr>
        <p:spPr>
          <a:xfrm>
            <a:off x="5370480" y="3355560"/>
            <a:ext cx="780840" cy="2567160"/>
          </a:xfrm>
          <a:prstGeom prst="rect">
            <a:avLst/>
          </a:prstGeom>
          <a:noFill/>
          <a:ln w="10800">
            <a:solidFill>
              <a:schemeClr val="accent5"/>
            </a:solidFill>
            <a:round/>
          </a:ln>
        </p:spPr>
        <p:style>
          <a:lnRef idx="0"/>
          <a:fillRef idx="0"/>
          <a:effectRef idx="0"/>
          <a:fontRef idx="minor"/>
        </p:style>
        <p:txBody>
          <a:bodyPr lIns="90000" rIns="90000" tIns="45000" bIns="45000" anchor="ctr">
            <a:normAutofit/>
          </a:bodyPr>
          <a:p>
            <a:endParaRPr b="0" lang="nl-NL" sz="1400" strike="noStrike" u="none">
              <a:solidFill>
                <a:schemeClr val="dk1"/>
              </a:solidFill>
              <a:effectLst/>
              <a:uFillTx/>
              <a:latin typeface="Verdana"/>
            </a:endParaRPr>
          </a:p>
        </p:txBody>
      </p:sp>
      <p:sp>
        <p:nvSpPr>
          <p:cNvPr id="9536" name="Rectangle 175"/>
          <p:cNvSpPr/>
          <p:nvPr/>
        </p:nvSpPr>
        <p:spPr>
          <a:xfrm>
            <a:off x="6593760" y="1585080"/>
            <a:ext cx="5392080" cy="4583520"/>
          </a:xfrm>
          <a:prstGeom prst="rect">
            <a:avLst/>
          </a:prstGeom>
          <a:solidFill>
            <a:schemeClr val="lt1"/>
          </a:solidFill>
          <a:ln w="10800">
            <a:solidFill>
              <a:schemeClr val="accent5"/>
            </a:solidFill>
            <a:round/>
          </a:ln>
        </p:spPr>
        <p:style>
          <a:lnRef idx="0"/>
          <a:fillRef idx="0"/>
          <a:effectRef idx="0"/>
          <a:fontRef idx="minor"/>
        </p:style>
        <p:txBody>
          <a:bodyPr lIns="90000" rIns="90000" tIns="45000" bIns="45000" anchor="ctr">
            <a:normAutofit/>
          </a:bodyPr>
          <a:p>
            <a:endParaRPr b="0" lang="nl-NL" sz="1400" strike="noStrike" u="none">
              <a:solidFill>
                <a:schemeClr val="dk1"/>
              </a:solidFill>
              <a:effectLst/>
              <a:uFillTx/>
              <a:latin typeface="Verdana"/>
            </a:endParaRPr>
          </a:p>
        </p:txBody>
      </p:sp>
      <p:graphicFrame>
        <p:nvGraphicFramePr>
          <p:cNvPr id="9537" name="Chart 21"/>
          <p:cNvGraphicFramePr/>
          <p:nvPr/>
        </p:nvGraphicFramePr>
        <p:xfrm>
          <a:off x="7121520" y="2235240"/>
          <a:ext cx="4503240" cy="1110960"/>
        </p:xfrm>
        <a:graphic>
          <a:graphicData uri="http://schemas.openxmlformats.org/drawingml/2006/chart">
            <c:chart xmlns:c="http://schemas.openxmlformats.org/drawingml/2006/chart" xmlns:r="http://schemas.openxmlformats.org/officeDocument/2006/relationships" r:id="rId4"/>
          </a:graphicData>
        </a:graphic>
      </p:graphicFrame>
      <p:sp>
        <p:nvSpPr>
          <p:cNvPr id="9538" name="Text Placeholder 2"/>
          <p:cNvSpPr/>
          <p:nvPr/>
        </p:nvSpPr>
        <p:spPr>
          <a:xfrm>
            <a:off x="7304040" y="3297240"/>
            <a:ext cx="667800" cy="556920"/>
          </a:xfrm>
          <a:prstGeom prst="rect">
            <a:avLst/>
          </a:prstGeom>
          <a:noFill/>
          <a:ln w="0">
            <a:noFill/>
          </a:ln>
        </p:spPr>
        <p:style>
          <a:lnRef idx="0"/>
          <a:fillRef idx="0"/>
          <a:effectRef idx="0"/>
          <a:fontRef idx="minor"/>
        </p:style>
        <p:txBody>
          <a:bodyPr lIns="38160" rIns="38160" tIns="25560" bIns="25560" anchor="t">
            <a:normAutofit fontScale="32500" lnSpcReduction="19999"/>
          </a:bodyPr>
          <a:p>
            <a:pPr algn="ctr" defTabSz="914400">
              <a:lnSpc>
                <a:spcPct val="113000"/>
              </a:lnSpc>
              <a:tabLst>
                <a:tab algn="l" pos="0"/>
              </a:tabLst>
            </a:pPr>
            <a:r>
              <a:rPr b="0" lang="en-US" sz="1870" strike="noStrike" u="none">
                <a:solidFill>
                  <a:schemeClr val="dk1"/>
                </a:solidFill>
                <a:effectLst/>
                <a:uFillTx/>
                <a:latin typeface="Verdana"/>
              </a:rPr>
              <a:t>Good Source of Minerals Yoghurt</a:t>
            </a:r>
            <a:br>
              <a:rPr sz="1870"/>
            </a:br>
            <a:r>
              <a:rPr b="0" lang="zh-CN" sz="1870" strike="noStrike" u="none">
                <a:solidFill>
                  <a:schemeClr val="dk1"/>
                </a:solidFill>
                <a:effectLst/>
                <a:uFillTx/>
                <a:latin typeface="Verdana"/>
              </a:rPr>
              <a:t>富含矿物质酸奶</a:t>
            </a:r>
            <a:endParaRPr b="0" lang="en-US" sz="1870" strike="noStrike" u="none">
              <a:solidFill>
                <a:srgbClr val="000000"/>
              </a:solidFill>
              <a:effectLst/>
              <a:uFillTx/>
              <a:latin typeface="Arial"/>
            </a:endParaRPr>
          </a:p>
        </p:txBody>
      </p:sp>
      <p:sp>
        <p:nvSpPr>
          <p:cNvPr id="9539" name="Text Placeholder 2"/>
          <p:cNvSpPr/>
          <p:nvPr/>
        </p:nvSpPr>
        <p:spPr>
          <a:xfrm>
            <a:off x="8172360" y="3297240"/>
            <a:ext cx="667800" cy="414000"/>
          </a:xfrm>
          <a:prstGeom prst="rect">
            <a:avLst/>
          </a:prstGeom>
          <a:noFill/>
          <a:ln w="0">
            <a:noFill/>
          </a:ln>
        </p:spPr>
        <p:style>
          <a:lnRef idx="0"/>
          <a:fillRef idx="0"/>
          <a:effectRef idx="0"/>
          <a:fontRef idx="minor"/>
        </p:style>
        <p:txBody>
          <a:bodyPr lIns="38160" rIns="38160" tIns="25560" bIns="25560" anchor="t">
            <a:normAutofit fontScale="32500" lnSpcReduction="19999"/>
          </a:bodyPr>
          <a:p>
            <a:pPr algn="ctr" defTabSz="914400">
              <a:lnSpc>
                <a:spcPct val="113000"/>
              </a:lnSpc>
              <a:tabLst>
                <a:tab algn="l" pos="0"/>
              </a:tabLst>
            </a:pPr>
            <a:r>
              <a:rPr b="0" lang="en-US" sz="1870" strike="noStrike" u="none">
                <a:solidFill>
                  <a:schemeClr val="dk1"/>
                </a:solidFill>
                <a:effectLst/>
                <a:uFillTx/>
                <a:latin typeface="Verdana"/>
              </a:rPr>
              <a:t>Good Source of Vitamins Yoghurt</a:t>
            </a:r>
            <a:br>
              <a:rPr sz="1870"/>
            </a:br>
            <a:r>
              <a:rPr b="0" lang="zh-CN" sz="1870" strike="noStrike" u="none">
                <a:solidFill>
                  <a:schemeClr val="dk1"/>
                </a:solidFill>
                <a:effectLst/>
                <a:uFillTx/>
                <a:latin typeface="Verdana"/>
              </a:rPr>
              <a:t>富含维生素酸奶</a:t>
            </a:r>
            <a:endParaRPr b="0" lang="en-US" sz="1870" strike="noStrike" u="none">
              <a:solidFill>
                <a:srgbClr val="000000"/>
              </a:solidFill>
              <a:effectLst/>
              <a:uFillTx/>
              <a:latin typeface="Arial"/>
            </a:endParaRPr>
          </a:p>
        </p:txBody>
      </p:sp>
      <p:sp>
        <p:nvSpPr>
          <p:cNvPr id="9540" name="Text Placeholder 2"/>
          <p:cNvSpPr/>
          <p:nvPr/>
        </p:nvSpPr>
        <p:spPr>
          <a:xfrm>
            <a:off x="9104400" y="3297240"/>
            <a:ext cx="536040" cy="2757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3000"/>
              </a:lnSpc>
              <a:tabLst>
                <a:tab algn="l" pos="0"/>
              </a:tabLst>
            </a:pPr>
            <a:r>
              <a:rPr b="0" lang="en-US" sz="1870" strike="noStrike" u="none">
                <a:solidFill>
                  <a:schemeClr val="dk1"/>
                </a:solidFill>
                <a:effectLst/>
                <a:uFillTx/>
                <a:latin typeface="Verdana"/>
              </a:rPr>
              <a:t>High Fibre Yoghurt</a:t>
            </a:r>
            <a:br>
              <a:rPr sz="1870"/>
            </a:br>
            <a:r>
              <a:rPr b="0" lang="zh-CN" sz="1870" strike="noStrike" u="none">
                <a:solidFill>
                  <a:schemeClr val="dk1"/>
                </a:solidFill>
                <a:effectLst/>
                <a:uFillTx/>
                <a:latin typeface="Verdana"/>
              </a:rPr>
              <a:t>高纤维酸奶</a:t>
            </a:r>
            <a:endParaRPr b="0" lang="en-US" sz="1870" strike="noStrike" u="none">
              <a:solidFill>
                <a:srgbClr val="000000"/>
              </a:solidFill>
              <a:effectLst/>
              <a:uFillTx/>
              <a:latin typeface="Arial"/>
            </a:endParaRPr>
          </a:p>
        </p:txBody>
      </p:sp>
      <p:sp>
        <p:nvSpPr>
          <p:cNvPr id="9541" name="Text Placeholder 2"/>
          <p:cNvSpPr/>
          <p:nvPr/>
        </p:nvSpPr>
        <p:spPr>
          <a:xfrm>
            <a:off x="9920160" y="3297240"/>
            <a:ext cx="642600" cy="2757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3000"/>
              </a:lnSpc>
              <a:tabLst>
                <a:tab algn="l" pos="0"/>
              </a:tabLst>
            </a:pPr>
            <a:r>
              <a:rPr b="0" lang="en-US" sz="1870" strike="noStrike" u="none">
                <a:solidFill>
                  <a:schemeClr val="dk1"/>
                </a:solidFill>
                <a:effectLst/>
                <a:uFillTx/>
                <a:latin typeface="Verdana"/>
              </a:rPr>
              <a:t>High Protein Yoghurt</a:t>
            </a:r>
            <a:br>
              <a:rPr sz="1870"/>
            </a:br>
            <a:r>
              <a:rPr b="0" lang="zh-CN" sz="1870" strike="noStrike" u="none">
                <a:solidFill>
                  <a:schemeClr val="dk1"/>
                </a:solidFill>
                <a:effectLst/>
                <a:uFillTx/>
                <a:latin typeface="Verdana"/>
              </a:rPr>
              <a:t>高蛋白酸奶</a:t>
            </a:r>
            <a:endParaRPr b="0" lang="en-US" sz="1870" strike="noStrike" u="none">
              <a:solidFill>
                <a:srgbClr val="000000"/>
              </a:solidFill>
              <a:effectLst/>
              <a:uFillTx/>
              <a:latin typeface="Arial"/>
            </a:endParaRPr>
          </a:p>
        </p:txBody>
      </p:sp>
      <p:sp>
        <p:nvSpPr>
          <p:cNvPr id="9542" name="Text Placeholder 2"/>
          <p:cNvSpPr/>
          <p:nvPr/>
        </p:nvSpPr>
        <p:spPr>
          <a:xfrm>
            <a:off x="10880640" y="3297240"/>
            <a:ext cx="453600" cy="2757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3000"/>
              </a:lnSpc>
              <a:tabLst>
                <a:tab algn="l" pos="0"/>
              </a:tabLst>
            </a:pPr>
            <a:r>
              <a:rPr b="0" lang="en-US" sz="1870" strike="noStrike" u="none">
                <a:solidFill>
                  <a:schemeClr val="dk1"/>
                </a:solidFill>
                <a:effectLst/>
                <a:uFillTx/>
                <a:latin typeface="Verdana"/>
              </a:rPr>
              <a:t>Probiotic Yoghurt</a:t>
            </a:r>
            <a:br>
              <a:rPr sz="1870"/>
            </a:br>
            <a:r>
              <a:rPr b="0" lang="zh-CN" sz="1870" strike="noStrike" u="none">
                <a:solidFill>
                  <a:schemeClr val="dk1"/>
                </a:solidFill>
                <a:effectLst/>
                <a:uFillTx/>
                <a:latin typeface="Verdana"/>
              </a:rPr>
              <a:t>益生菌酸奶</a:t>
            </a:r>
            <a:endParaRPr b="0" lang="en-US" sz="1870" strike="noStrike" u="none">
              <a:solidFill>
                <a:srgbClr val="000000"/>
              </a:solidFill>
              <a:effectLst/>
              <a:uFillTx/>
              <a:latin typeface="Arial"/>
            </a:endParaRPr>
          </a:p>
        </p:txBody>
      </p:sp>
      <p:sp>
        <p:nvSpPr>
          <p:cNvPr id="9543" name="Text Placeholder 4"/>
          <p:cNvSpPr/>
          <p:nvPr/>
        </p:nvSpPr>
        <p:spPr>
          <a:xfrm>
            <a:off x="7507440" y="2368440"/>
            <a:ext cx="25992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45,0</a:t>
            </a:r>
            <a:endParaRPr b="0" lang="en-US" sz="800" strike="noStrike" u="none">
              <a:solidFill>
                <a:srgbClr val="000000"/>
              </a:solidFill>
              <a:effectLst/>
              <a:uFillTx/>
              <a:latin typeface="Arial"/>
            </a:endParaRPr>
          </a:p>
        </p:txBody>
      </p:sp>
      <p:sp>
        <p:nvSpPr>
          <p:cNvPr id="9544" name="Text Placeholder 4"/>
          <p:cNvSpPr/>
          <p:nvPr/>
        </p:nvSpPr>
        <p:spPr>
          <a:xfrm>
            <a:off x="8375760" y="2154240"/>
            <a:ext cx="25992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58,2</a:t>
            </a:r>
            <a:endParaRPr b="0" lang="en-US" sz="800" strike="noStrike" u="none">
              <a:solidFill>
                <a:srgbClr val="000000"/>
              </a:solidFill>
              <a:effectLst/>
              <a:uFillTx/>
              <a:latin typeface="Arial"/>
            </a:endParaRPr>
          </a:p>
        </p:txBody>
      </p:sp>
      <p:sp>
        <p:nvSpPr>
          <p:cNvPr id="9545" name="Text Placeholder 4"/>
          <p:cNvSpPr/>
          <p:nvPr/>
        </p:nvSpPr>
        <p:spPr>
          <a:xfrm>
            <a:off x="9275760" y="3005280"/>
            <a:ext cx="194760" cy="137880"/>
          </a:xfrm>
          <a:prstGeom prst="rect">
            <a:avLst/>
          </a:prstGeom>
          <a:noFill/>
          <a:ln w="0">
            <a:noFill/>
          </a:ln>
        </p:spPr>
        <p:style>
          <a:lnRef idx="0"/>
          <a:fillRef idx="0"/>
          <a:effectRef idx="0"/>
          <a:fontRef idx="minor"/>
        </p:style>
        <p:txBody>
          <a:bodyPr lIns="38160" rIns="38160" tIns="25560" bIns="25560" anchor="b">
            <a:normAutofit fontScale="62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5,9</a:t>
            </a:r>
            <a:endParaRPr b="0" lang="en-US" sz="800" strike="noStrike" u="none">
              <a:solidFill>
                <a:srgbClr val="000000"/>
              </a:solidFill>
              <a:effectLst/>
              <a:uFillTx/>
              <a:latin typeface="Arial"/>
            </a:endParaRPr>
          </a:p>
        </p:txBody>
      </p:sp>
      <p:sp>
        <p:nvSpPr>
          <p:cNvPr id="9546" name="Text Placeholder 4"/>
          <p:cNvSpPr/>
          <p:nvPr/>
        </p:nvSpPr>
        <p:spPr>
          <a:xfrm>
            <a:off x="10144080" y="3003480"/>
            <a:ext cx="194760" cy="137880"/>
          </a:xfrm>
          <a:prstGeom prst="rect">
            <a:avLst/>
          </a:prstGeom>
          <a:noFill/>
          <a:ln w="0">
            <a:noFill/>
          </a:ln>
        </p:spPr>
        <p:style>
          <a:lnRef idx="0"/>
          <a:fillRef idx="0"/>
          <a:effectRef idx="0"/>
          <a:fontRef idx="minor"/>
        </p:style>
        <p:txBody>
          <a:bodyPr lIns="38160" rIns="38160" tIns="25560" bIns="25560" anchor="b">
            <a:normAutofit fontScale="62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6,0</a:t>
            </a:r>
            <a:endParaRPr b="0" lang="en-US" sz="800" strike="noStrike" u="none">
              <a:solidFill>
                <a:srgbClr val="000000"/>
              </a:solidFill>
              <a:effectLst/>
              <a:uFillTx/>
              <a:latin typeface="Arial"/>
            </a:endParaRPr>
          </a:p>
        </p:txBody>
      </p:sp>
      <p:sp>
        <p:nvSpPr>
          <p:cNvPr id="9547" name="Text Placeholder 4"/>
          <p:cNvSpPr/>
          <p:nvPr/>
        </p:nvSpPr>
        <p:spPr>
          <a:xfrm>
            <a:off x="11010960" y="3076560"/>
            <a:ext cx="194760" cy="137880"/>
          </a:xfrm>
          <a:prstGeom prst="rect">
            <a:avLst/>
          </a:prstGeom>
          <a:noFill/>
          <a:ln w="0">
            <a:noFill/>
          </a:ln>
        </p:spPr>
        <p:style>
          <a:lnRef idx="0"/>
          <a:fillRef idx="0"/>
          <a:effectRef idx="0"/>
          <a:fontRef idx="minor"/>
        </p:style>
        <p:txBody>
          <a:bodyPr lIns="38160" rIns="38160" tIns="25560" bIns="25560" anchor="b">
            <a:normAutofit fontScale="62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1,5</a:t>
            </a:r>
            <a:endParaRPr b="0" lang="en-US" sz="800" strike="noStrike" u="none">
              <a:solidFill>
                <a:srgbClr val="000000"/>
              </a:solidFill>
              <a:effectLst/>
              <a:uFillTx/>
              <a:latin typeface="Arial"/>
            </a:endParaRPr>
          </a:p>
        </p:txBody>
      </p:sp>
      <p:sp>
        <p:nvSpPr>
          <p:cNvPr id="9548" name="TextBox 254"/>
          <p:cNvSpPr/>
          <p:nvPr/>
        </p:nvSpPr>
        <p:spPr>
          <a:xfrm>
            <a:off x="8492040" y="1881720"/>
            <a:ext cx="1567440" cy="217800"/>
          </a:xfrm>
          <a:prstGeom prst="rect">
            <a:avLst/>
          </a:prstGeom>
          <a:noFill/>
          <a:ln w="0">
            <a:noFill/>
          </a:ln>
        </p:spPr>
        <p:style>
          <a:lnRef idx="0"/>
          <a:fillRef idx="0"/>
          <a:effectRef idx="0"/>
          <a:fontRef idx="minor"/>
        </p:style>
        <p:txBody>
          <a:bodyPr lIns="38160" rIns="38160" tIns="25560" bIns="25560" anchor="t">
            <a:normAutofit fontScale="32500" lnSpcReduction="19999"/>
          </a:bodyPr>
          <a:p>
            <a:pPr defTabSz="914400">
              <a:lnSpc>
                <a:spcPct val="112000"/>
              </a:lnSpc>
            </a:pPr>
            <a:r>
              <a:rPr b="0" lang="en-US" sz="1800" strike="noStrike" u="none">
                <a:solidFill>
                  <a:schemeClr val="dk1"/>
                </a:solidFill>
                <a:effectLst/>
                <a:uFillTx/>
                <a:latin typeface="Verdana"/>
              </a:rPr>
              <a:t>2023-2029 CAGR</a:t>
            </a:r>
            <a:br>
              <a:rPr sz="1800"/>
            </a:br>
            <a:r>
              <a:rPr b="0" lang="en-US" sz="1800" strike="noStrike" u="none">
                <a:solidFill>
                  <a:schemeClr val="dk1"/>
                </a:solidFill>
                <a:effectLst/>
                <a:uFillTx/>
                <a:latin typeface="Verdana"/>
              </a:rPr>
              <a:t>2023-2029</a:t>
            </a:r>
            <a:r>
              <a:rPr b="0" lang="zh-CN" sz="1800" strike="noStrike" u="none">
                <a:solidFill>
                  <a:schemeClr val="dk1"/>
                </a:solidFill>
                <a:effectLst/>
                <a:uFillTx/>
                <a:latin typeface="Verdana"/>
              </a:rPr>
              <a:t>年复合年增长率</a:t>
            </a:r>
            <a:endParaRPr b="0" lang="en-US" sz="1800" strike="noStrike" u="none">
              <a:solidFill>
                <a:srgbClr val="000000"/>
              </a:solidFill>
              <a:effectLst/>
              <a:uFillTx/>
              <a:latin typeface="Arial"/>
            </a:endParaRPr>
          </a:p>
        </p:txBody>
      </p:sp>
      <p:graphicFrame>
        <p:nvGraphicFramePr>
          <p:cNvPr id="9549" name="Chart 276"/>
          <p:cNvGraphicFramePr/>
          <p:nvPr/>
        </p:nvGraphicFramePr>
        <p:xfrm>
          <a:off x="7121520" y="4178160"/>
          <a:ext cx="4503240" cy="1110960"/>
        </p:xfrm>
        <a:graphic>
          <a:graphicData uri="http://schemas.openxmlformats.org/drawingml/2006/chart">
            <c:chart xmlns:c="http://schemas.openxmlformats.org/drawingml/2006/chart" xmlns:r="http://schemas.openxmlformats.org/officeDocument/2006/relationships" r:id="rId5"/>
          </a:graphicData>
        </a:graphic>
      </p:graphicFrame>
      <p:sp>
        <p:nvSpPr>
          <p:cNvPr id="9550" name="Text Placeholder 2"/>
          <p:cNvSpPr/>
          <p:nvPr/>
        </p:nvSpPr>
        <p:spPr>
          <a:xfrm>
            <a:off x="7304040" y="5240160"/>
            <a:ext cx="667800" cy="414000"/>
          </a:xfrm>
          <a:prstGeom prst="rect">
            <a:avLst/>
          </a:prstGeom>
          <a:noFill/>
          <a:ln w="0">
            <a:noFill/>
          </a:ln>
        </p:spPr>
        <p:style>
          <a:lnRef idx="0"/>
          <a:fillRef idx="0"/>
          <a:effectRef idx="0"/>
          <a:fontRef idx="minor"/>
        </p:style>
        <p:txBody>
          <a:bodyPr lIns="38160" rIns="38160" tIns="25560" bIns="25560" anchor="t">
            <a:normAutofit fontScale="92500" lnSpcReduction="9999"/>
          </a:bodyPr>
          <a:p>
            <a:pPr algn="ctr" defTabSz="914400">
              <a:lnSpc>
                <a:spcPct val="113000"/>
              </a:lnSpc>
              <a:tabLst>
                <a:tab algn="l" pos="0"/>
              </a:tabLst>
            </a:pPr>
            <a:r>
              <a:rPr b="0" lang="en-US" sz="800" strike="noStrike" u="none">
                <a:solidFill>
                  <a:schemeClr val="dk1"/>
                </a:solidFill>
                <a:effectLst/>
                <a:uFillTx/>
                <a:latin typeface="Verdana"/>
              </a:rPr>
              <a:t>Good Source of Minerals Yoghurt</a:t>
            </a:r>
            <a:endParaRPr b="0" lang="en-US" sz="800" strike="noStrike" u="none">
              <a:solidFill>
                <a:srgbClr val="000000"/>
              </a:solidFill>
              <a:effectLst/>
              <a:uFillTx/>
              <a:latin typeface="Arial"/>
            </a:endParaRPr>
          </a:p>
        </p:txBody>
      </p:sp>
      <p:sp>
        <p:nvSpPr>
          <p:cNvPr id="9551" name="Text Placeholder 2"/>
          <p:cNvSpPr/>
          <p:nvPr/>
        </p:nvSpPr>
        <p:spPr>
          <a:xfrm>
            <a:off x="8172360" y="5240160"/>
            <a:ext cx="667800" cy="414000"/>
          </a:xfrm>
          <a:prstGeom prst="rect">
            <a:avLst/>
          </a:prstGeom>
          <a:noFill/>
          <a:ln w="0">
            <a:noFill/>
          </a:ln>
        </p:spPr>
        <p:style>
          <a:lnRef idx="0"/>
          <a:fillRef idx="0"/>
          <a:effectRef idx="0"/>
          <a:fontRef idx="minor"/>
        </p:style>
        <p:txBody>
          <a:bodyPr lIns="38160" rIns="38160" tIns="25560" bIns="25560" anchor="t">
            <a:normAutofit fontScale="92500" lnSpcReduction="9999"/>
          </a:bodyPr>
          <a:p>
            <a:pPr algn="ctr" defTabSz="914400">
              <a:lnSpc>
                <a:spcPct val="113000"/>
              </a:lnSpc>
              <a:tabLst>
                <a:tab algn="l" pos="0"/>
              </a:tabLst>
            </a:pPr>
            <a:r>
              <a:rPr b="0" lang="en-US" sz="800" strike="noStrike" u="none">
                <a:solidFill>
                  <a:schemeClr val="dk1"/>
                </a:solidFill>
                <a:effectLst/>
                <a:uFillTx/>
                <a:latin typeface="Verdana"/>
              </a:rPr>
              <a:t>Good Source of Vitamins Yoghurt</a:t>
            </a:r>
            <a:endParaRPr b="0" lang="en-US" sz="800" strike="noStrike" u="none">
              <a:solidFill>
                <a:srgbClr val="000000"/>
              </a:solidFill>
              <a:effectLst/>
              <a:uFillTx/>
              <a:latin typeface="Arial"/>
            </a:endParaRPr>
          </a:p>
        </p:txBody>
      </p:sp>
      <p:sp>
        <p:nvSpPr>
          <p:cNvPr id="9552" name="Text Placeholder 2"/>
          <p:cNvSpPr/>
          <p:nvPr/>
        </p:nvSpPr>
        <p:spPr>
          <a:xfrm>
            <a:off x="9104400" y="5240160"/>
            <a:ext cx="536040" cy="275760"/>
          </a:xfrm>
          <a:prstGeom prst="rect">
            <a:avLst/>
          </a:prstGeom>
          <a:noFill/>
          <a:ln w="0">
            <a:noFill/>
          </a:ln>
        </p:spPr>
        <p:style>
          <a:lnRef idx="0"/>
          <a:fillRef idx="0"/>
          <a:effectRef idx="0"/>
          <a:fontRef idx="minor"/>
        </p:style>
        <p:txBody>
          <a:bodyPr lIns="38160" rIns="38160" tIns="25560" bIns="25560" anchor="t">
            <a:normAutofit fontScale="92500" lnSpcReduction="9999"/>
          </a:bodyPr>
          <a:p>
            <a:pPr algn="ctr" defTabSz="914400">
              <a:lnSpc>
                <a:spcPct val="113000"/>
              </a:lnSpc>
              <a:tabLst>
                <a:tab algn="l" pos="0"/>
              </a:tabLst>
            </a:pPr>
            <a:r>
              <a:rPr b="0" lang="nl-NL" sz="800" strike="noStrike" u="none">
                <a:solidFill>
                  <a:schemeClr val="dk1"/>
                </a:solidFill>
                <a:effectLst/>
                <a:uFillTx/>
                <a:latin typeface="Verdana"/>
              </a:rPr>
              <a:t>High Fibre Yoghurt</a:t>
            </a:r>
            <a:endParaRPr b="0" lang="en-US" sz="800" strike="noStrike" u="none">
              <a:solidFill>
                <a:srgbClr val="000000"/>
              </a:solidFill>
              <a:effectLst/>
              <a:uFillTx/>
              <a:latin typeface="Arial"/>
            </a:endParaRPr>
          </a:p>
        </p:txBody>
      </p:sp>
      <p:sp>
        <p:nvSpPr>
          <p:cNvPr id="9553" name="Text Placeholder 2"/>
          <p:cNvSpPr/>
          <p:nvPr/>
        </p:nvSpPr>
        <p:spPr>
          <a:xfrm>
            <a:off x="9920160" y="5240160"/>
            <a:ext cx="642600" cy="275760"/>
          </a:xfrm>
          <a:prstGeom prst="rect">
            <a:avLst/>
          </a:prstGeom>
          <a:noFill/>
          <a:ln w="0">
            <a:noFill/>
          </a:ln>
        </p:spPr>
        <p:style>
          <a:lnRef idx="0"/>
          <a:fillRef idx="0"/>
          <a:effectRef idx="0"/>
          <a:fontRef idx="minor"/>
        </p:style>
        <p:txBody>
          <a:bodyPr lIns="38160" rIns="38160" tIns="25560" bIns="25560" anchor="t">
            <a:normAutofit fontScale="92500" lnSpcReduction="9999"/>
          </a:bodyPr>
          <a:p>
            <a:pPr algn="ctr" defTabSz="914400">
              <a:lnSpc>
                <a:spcPct val="113000"/>
              </a:lnSpc>
              <a:tabLst>
                <a:tab algn="l" pos="0"/>
              </a:tabLst>
            </a:pPr>
            <a:r>
              <a:rPr b="0" lang="nl-NL" sz="800" strike="noStrike" u="none">
                <a:solidFill>
                  <a:schemeClr val="dk1"/>
                </a:solidFill>
                <a:effectLst/>
                <a:uFillTx/>
                <a:latin typeface="Verdana"/>
              </a:rPr>
              <a:t>High Protein Yoghurt</a:t>
            </a:r>
            <a:endParaRPr b="0" lang="en-US" sz="800" strike="noStrike" u="none">
              <a:solidFill>
                <a:srgbClr val="000000"/>
              </a:solidFill>
              <a:effectLst/>
              <a:uFillTx/>
              <a:latin typeface="Arial"/>
            </a:endParaRPr>
          </a:p>
        </p:txBody>
      </p:sp>
      <p:sp>
        <p:nvSpPr>
          <p:cNvPr id="9554" name="Text Placeholder 2"/>
          <p:cNvSpPr/>
          <p:nvPr/>
        </p:nvSpPr>
        <p:spPr>
          <a:xfrm>
            <a:off x="10880640" y="5240160"/>
            <a:ext cx="453600" cy="275760"/>
          </a:xfrm>
          <a:prstGeom prst="rect">
            <a:avLst/>
          </a:prstGeom>
          <a:noFill/>
          <a:ln w="0">
            <a:noFill/>
          </a:ln>
        </p:spPr>
        <p:style>
          <a:lnRef idx="0"/>
          <a:fillRef idx="0"/>
          <a:effectRef idx="0"/>
          <a:fontRef idx="minor"/>
        </p:style>
        <p:txBody>
          <a:bodyPr lIns="38160" rIns="38160" tIns="25560" bIns="25560" anchor="t">
            <a:normAutofit fontScale="77500" lnSpcReduction="19999"/>
          </a:bodyPr>
          <a:p>
            <a:pPr algn="ctr" defTabSz="914400">
              <a:lnSpc>
                <a:spcPct val="113000"/>
              </a:lnSpc>
              <a:tabLst>
                <a:tab algn="l" pos="0"/>
              </a:tabLst>
            </a:pPr>
            <a:r>
              <a:rPr b="0" lang="nl-NL" sz="800" strike="noStrike" u="none">
                <a:solidFill>
                  <a:schemeClr val="dk1"/>
                </a:solidFill>
                <a:effectLst/>
                <a:uFillTx/>
                <a:latin typeface="Verdana"/>
              </a:rPr>
              <a:t>Probiotic Yoghurt</a:t>
            </a:r>
            <a:endParaRPr b="0" lang="en-US" sz="800" strike="noStrike" u="none">
              <a:solidFill>
                <a:srgbClr val="000000"/>
              </a:solidFill>
              <a:effectLst/>
              <a:uFillTx/>
              <a:latin typeface="Arial"/>
            </a:endParaRPr>
          </a:p>
        </p:txBody>
      </p:sp>
      <p:sp>
        <p:nvSpPr>
          <p:cNvPr id="9555" name="Text Placeholder 2"/>
          <p:cNvSpPr/>
          <p:nvPr/>
        </p:nvSpPr>
        <p:spPr>
          <a:xfrm>
            <a:off x="7540560" y="4667400"/>
            <a:ext cx="194760" cy="137880"/>
          </a:xfrm>
          <a:prstGeom prst="rect">
            <a:avLst/>
          </a:prstGeom>
          <a:noFill/>
          <a:ln w="0">
            <a:noFill/>
          </a:ln>
        </p:spPr>
        <p:style>
          <a:lnRef idx="0"/>
          <a:fillRef idx="0"/>
          <a:effectRef idx="0"/>
          <a:fontRef idx="minor"/>
        </p:style>
        <p:txBody>
          <a:bodyPr lIns="38160" rIns="38160" tIns="25560" bIns="25560" anchor="b">
            <a:normAutofit fontScale="62500" lnSpcReduction="19999"/>
          </a:bodyPr>
          <a:p>
            <a:pPr algn="ctr" defTabSz="914400">
              <a:lnSpc>
                <a:spcPct val="113000"/>
              </a:lnSpc>
              <a:tabLst>
                <a:tab algn="l" pos="0"/>
              </a:tabLst>
            </a:pPr>
            <a:r>
              <a:rPr b="0" lang="nl-NL" sz="800" strike="noStrike" u="none">
                <a:solidFill>
                  <a:schemeClr val="dk1"/>
                </a:solidFill>
                <a:effectLst/>
                <a:uFillTx/>
                <a:latin typeface="Verdana"/>
              </a:rPr>
              <a:t>1,5</a:t>
            </a:r>
            <a:endParaRPr b="0" lang="en-US" sz="800" strike="noStrike" u="none">
              <a:solidFill>
                <a:srgbClr val="000000"/>
              </a:solidFill>
              <a:effectLst/>
              <a:uFillTx/>
              <a:latin typeface="Arial"/>
            </a:endParaRPr>
          </a:p>
        </p:txBody>
      </p:sp>
      <p:sp>
        <p:nvSpPr>
          <p:cNvPr id="9556" name="Text Placeholder 2"/>
          <p:cNvSpPr/>
          <p:nvPr/>
        </p:nvSpPr>
        <p:spPr>
          <a:xfrm>
            <a:off x="8408880" y="4097160"/>
            <a:ext cx="194760" cy="137880"/>
          </a:xfrm>
          <a:prstGeom prst="rect">
            <a:avLst/>
          </a:prstGeom>
          <a:noFill/>
          <a:ln w="0">
            <a:noFill/>
          </a:ln>
        </p:spPr>
        <p:style>
          <a:lnRef idx="0"/>
          <a:fillRef idx="0"/>
          <a:effectRef idx="0"/>
          <a:fontRef idx="minor"/>
        </p:style>
        <p:txBody>
          <a:bodyPr lIns="38160" rIns="38160" tIns="25560" bIns="25560" anchor="b">
            <a:normAutofit fontScale="62500" lnSpcReduction="19999"/>
          </a:bodyPr>
          <a:p>
            <a:pPr algn="ctr" defTabSz="914400">
              <a:lnSpc>
                <a:spcPct val="113000"/>
              </a:lnSpc>
              <a:tabLst>
                <a:tab algn="l" pos="0"/>
              </a:tabLst>
            </a:pPr>
            <a:r>
              <a:rPr b="0" lang="nl-NL" sz="800" strike="noStrike" u="none">
                <a:solidFill>
                  <a:schemeClr val="dk1"/>
                </a:solidFill>
                <a:effectLst/>
                <a:uFillTx/>
                <a:latin typeface="Verdana"/>
              </a:rPr>
              <a:t>3,9</a:t>
            </a:r>
            <a:endParaRPr b="0" lang="en-US" sz="800" strike="noStrike" u="none">
              <a:solidFill>
                <a:srgbClr val="000000"/>
              </a:solidFill>
              <a:effectLst/>
              <a:uFillTx/>
              <a:latin typeface="Arial"/>
            </a:endParaRPr>
          </a:p>
        </p:txBody>
      </p:sp>
      <p:sp>
        <p:nvSpPr>
          <p:cNvPr id="9557" name="Text Placeholder 2"/>
          <p:cNvSpPr/>
          <p:nvPr/>
        </p:nvSpPr>
        <p:spPr>
          <a:xfrm>
            <a:off x="9275760" y="4097160"/>
            <a:ext cx="194760" cy="137880"/>
          </a:xfrm>
          <a:prstGeom prst="rect">
            <a:avLst/>
          </a:prstGeom>
          <a:noFill/>
          <a:ln w="0">
            <a:noFill/>
          </a:ln>
        </p:spPr>
        <p:style>
          <a:lnRef idx="0"/>
          <a:fillRef idx="0"/>
          <a:effectRef idx="0"/>
          <a:fontRef idx="minor"/>
        </p:style>
        <p:txBody>
          <a:bodyPr lIns="38160" rIns="38160" tIns="25560" bIns="25560" anchor="b">
            <a:normAutofit fontScale="62500" lnSpcReduction="19999"/>
          </a:bodyPr>
          <a:p>
            <a:pPr algn="ctr" defTabSz="914400">
              <a:lnSpc>
                <a:spcPct val="113000"/>
              </a:lnSpc>
              <a:tabLst>
                <a:tab algn="l" pos="0"/>
              </a:tabLst>
            </a:pPr>
            <a:r>
              <a:rPr b="0" lang="nl-NL" sz="800" strike="noStrike" u="none">
                <a:solidFill>
                  <a:schemeClr val="dk1"/>
                </a:solidFill>
                <a:effectLst/>
                <a:uFillTx/>
                <a:latin typeface="Verdana"/>
              </a:rPr>
              <a:t>3,9</a:t>
            </a:r>
            <a:endParaRPr b="0" lang="en-US" sz="800" strike="noStrike" u="none">
              <a:solidFill>
                <a:srgbClr val="000000"/>
              </a:solidFill>
              <a:effectLst/>
              <a:uFillTx/>
              <a:latin typeface="Arial"/>
            </a:endParaRPr>
          </a:p>
        </p:txBody>
      </p:sp>
      <p:sp>
        <p:nvSpPr>
          <p:cNvPr id="9558" name="Text Placeholder 2"/>
          <p:cNvSpPr/>
          <p:nvPr/>
        </p:nvSpPr>
        <p:spPr>
          <a:xfrm>
            <a:off x="10144080" y="4216320"/>
            <a:ext cx="194760" cy="137880"/>
          </a:xfrm>
          <a:prstGeom prst="rect">
            <a:avLst/>
          </a:prstGeom>
          <a:noFill/>
          <a:ln w="0">
            <a:noFill/>
          </a:ln>
        </p:spPr>
        <p:style>
          <a:lnRef idx="0"/>
          <a:fillRef idx="0"/>
          <a:effectRef idx="0"/>
          <a:fontRef idx="minor"/>
        </p:style>
        <p:txBody>
          <a:bodyPr lIns="38160" rIns="38160" tIns="25560" bIns="25560" anchor="b">
            <a:normAutofit fontScale="62500" lnSpcReduction="19999"/>
          </a:bodyPr>
          <a:p>
            <a:pPr algn="ctr" defTabSz="914400">
              <a:lnSpc>
                <a:spcPct val="113000"/>
              </a:lnSpc>
              <a:tabLst>
                <a:tab algn="l" pos="0"/>
              </a:tabLst>
            </a:pPr>
            <a:r>
              <a:rPr b="0" lang="nl-NL" sz="800" strike="noStrike" u="none">
                <a:solidFill>
                  <a:schemeClr val="dk1"/>
                </a:solidFill>
                <a:effectLst/>
                <a:uFillTx/>
                <a:latin typeface="Verdana"/>
              </a:rPr>
              <a:t>3,4</a:t>
            </a:r>
            <a:endParaRPr b="0" lang="en-US" sz="800" strike="noStrike" u="none">
              <a:solidFill>
                <a:srgbClr val="000000"/>
              </a:solidFill>
              <a:effectLst/>
              <a:uFillTx/>
              <a:latin typeface="Arial"/>
            </a:endParaRPr>
          </a:p>
        </p:txBody>
      </p:sp>
      <p:sp>
        <p:nvSpPr>
          <p:cNvPr id="9559" name="Text Placeholder 2"/>
          <p:cNvSpPr/>
          <p:nvPr/>
        </p:nvSpPr>
        <p:spPr>
          <a:xfrm>
            <a:off x="11010960" y="4348080"/>
            <a:ext cx="194760" cy="137880"/>
          </a:xfrm>
          <a:prstGeom prst="rect">
            <a:avLst/>
          </a:prstGeom>
          <a:noFill/>
          <a:ln w="0">
            <a:noFill/>
          </a:ln>
        </p:spPr>
        <p:style>
          <a:lnRef idx="0"/>
          <a:fillRef idx="0"/>
          <a:effectRef idx="0"/>
          <a:fontRef idx="minor"/>
        </p:style>
        <p:txBody>
          <a:bodyPr lIns="38160" rIns="38160" tIns="25560" bIns="25560" anchor="b">
            <a:normAutofit fontScale="62500" lnSpcReduction="19999"/>
          </a:bodyPr>
          <a:p>
            <a:pPr algn="ctr" defTabSz="914400">
              <a:lnSpc>
                <a:spcPct val="113000"/>
              </a:lnSpc>
              <a:tabLst>
                <a:tab algn="l" pos="0"/>
              </a:tabLst>
            </a:pPr>
            <a:r>
              <a:rPr b="0" lang="nl-NL" sz="800" strike="noStrike" u="none">
                <a:solidFill>
                  <a:schemeClr val="dk1"/>
                </a:solidFill>
                <a:effectLst/>
                <a:uFillTx/>
                <a:latin typeface="Verdana"/>
              </a:rPr>
              <a:t>2,8</a:t>
            </a:r>
            <a:endParaRPr b="0" lang="en-US" sz="800" strike="noStrike" u="none">
              <a:solidFill>
                <a:srgbClr val="000000"/>
              </a:solidFill>
              <a:effectLst/>
              <a:uFillTx/>
              <a:latin typeface="Arial"/>
            </a:endParaRPr>
          </a:p>
        </p:txBody>
      </p:sp>
      <p:cxnSp>
        <p:nvCxnSpPr>
          <p:cNvPr id="9560" name="Straight Connector 278"/>
          <p:cNvCxnSpPr/>
          <p:nvPr/>
        </p:nvCxnSpPr>
        <p:spPr>
          <a:xfrm>
            <a:off x="7298280" y="4731840"/>
            <a:ext cx="4421160" cy="360"/>
          </a:xfrm>
          <a:prstGeom prst="straightConnector1">
            <a:avLst/>
          </a:prstGeom>
          <a:ln w="9360">
            <a:solidFill>
              <a:schemeClr val="accent1"/>
            </a:solidFill>
            <a:round/>
          </a:ln>
        </p:spPr>
      </p:cxnSp>
      <p:sp>
        <p:nvSpPr>
          <p:cNvPr id="9561" name="TextBox 279"/>
          <p:cNvSpPr/>
          <p:nvPr/>
        </p:nvSpPr>
        <p:spPr>
          <a:xfrm>
            <a:off x="8175600" y="3821760"/>
            <a:ext cx="2741400" cy="217800"/>
          </a:xfrm>
          <a:prstGeom prst="rect">
            <a:avLst/>
          </a:prstGeom>
          <a:noFill/>
          <a:ln w="0">
            <a:noFill/>
          </a:ln>
        </p:spPr>
        <p:style>
          <a:lnRef idx="0"/>
          <a:fillRef idx="0"/>
          <a:effectRef idx="0"/>
          <a:fontRef idx="minor"/>
        </p:style>
        <p:txBody>
          <a:bodyPr lIns="38160" rIns="38160" tIns="25560" bIns="25560" anchor="t">
            <a:normAutofit fontScale="32500" lnSpcReduction="19999"/>
          </a:bodyPr>
          <a:p>
            <a:pPr defTabSz="914400">
              <a:lnSpc>
                <a:spcPct val="112000"/>
              </a:lnSpc>
            </a:pPr>
            <a:r>
              <a:rPr b="0" lang="en-US" sz="1800" strike="noStrike" u="none">
                <a:solidFill>
                  <a:schemeClr val="dk1"/>
                </a:solidFill>
                <a:effectLst/>
                <a:uFillTx/>
                <a:latin typeface="Verdana"/>
              </a:rPr>
              <a:t>Average price per KG (in EUR)</a:t>
            </a:r>
            <a:br>
              <a:rPr sz="1800"/>
            </a:br>
            <a:r>
              <a:rPr b="0" lang="zh-CN" sz="1800" strike="noStrike" u="none">
                <a:solidFill>
                  <a:schemeClr val="dk1"/>
                </a:solidFill>
                <a:effectLst/>
                <a:uFillTx/>
                <a:latin typeface="Verdana"/>
              </a:rPr>
              <a:t>每公斤平均价格（欧元）</a:t>
            </a:r>
            <a:endParaRPr b="0" lang="en-US" sz="1800" strike="noStrike" u="none">
              <a:solidFill>
                <a:srgbClr val="000000"/>
              </a:solidFill>
              <a:effectLst/>
              <a:uFillTx/>
              <a:latin typeface="Arial"/>
            </a:endParaRPr>
          </a:p>
        </p:txBody>
      </p:sp>
      <p:sp>
        <p:nvSpPr>
          <p:cNvPr id="9562" name="TextBox 280"/>
          <p:cNvSpPr/>
          <p:nvPr/>
        </p:nvSpPr>
        <p:spPr>
          <a:xfrm>
            <a:off x="11496600" y="4435560"/>
            <a:ext cx="640800" cy="45000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112000"/>
              </a:lnSpc>
            </a:pPr>
            <a:r>
              <a:rPr b="0" lang="en-US" sz="1800" strike="noStrike" u="none">
                <a:solidFill>
                  <a:schemeClr val="dk1"/>
                </a:solidFill>
                <a:effectLst/>
                <a:uFillTx/>
                <a:latin typeface="Verdana"/>
              </a:rPr>
              <a:t>1.8= ave. €/kg total yoghurt</a:t>
            </a:r>
            <a:br>
              <a:rPr sz="1800"/>
            </a:br>
            <a:r>
              <a:rPr b="0" lang="en-US" sz="1800" strike="noStrike" u="none">
                <a:solidFill>
                  <a:schemeClr val="dk1"/>
                </a:solidFill>
                <a:effectLst/>
                <a:uFillTx/>
                <a:latin typeface="Verdana"/>
              </a:rPr>
              <a:t>1.8 = </a:t>
            </a:r>
            <a:r>
              <a:rPr b="0" lang="zh-CN" sz="1800" strike="noStrike" u="none">
                <a:solidFill>
                  <a:schemeClr val="dk1"/>
                </a:solidFill>
                <a:effectLst/>
                <a:uFillTx/>
                <a:latin typeface="Verdana"/>
              </a:rPr>
              <a:t>总酸奶平均价格（欧元</a:t>
            </a:r>
            <a:r>
              <a:rPr b="0" lang="en-US" sz="1800" strike="noStrike" u="none">
                <a:solidFill>
                  <a:schemeClr val="dk1"/>
                </a:solidFill>
                <a:effectLst/>
                <a:uFillTx/>
                <a:latin typeface="Verdana"/>
              </a:rPr>
              <a:t>/</a:t>
            </a:r>
            <a:r>
              <a:rPr b="0" lang="zh-CN" sz="1800" strike="noStrike" u="none">
                <a:solidFill>
                  <a:schemeClr val="dk1"/>
                </a:solidFill>
                <a:effectLst/>
                <a:uFillTx/>
                <a:latin typeface="Verdana"/>
              </a:rPr>
              <a:t>公斤）</a:t>
            </a:r>
            <a:endParaRPr b="0" lang="en-US" sz="1800" strike="noStrike" u="none">
              <a:solidFill>
                <a:srgbClr val="000000"/>
              </a:solidFill>
              <a:effectLst/>
              <a:uFillTx/>
              <a:latin typeface="Arial"/>
            </a:endParaRPr>
          </a:p>
        </p:txBody>
      </p:sp>
      <p:cxnSp>
        <p:nvCxnSpPr>
          <p:cNvPr id="9563" name="Straight Connector 290"/>
          <p:cNvCxnSpPr/>
          <p:nvPr/>
        </p:nvCxnSpPr>
        <p:spPr>
          <a:xfrm flipV="1">
            <a:off x="6151320" y="1585080"/>
            <a:ext cx="442440" cy="1770840"/>
          </a:xfrm>
          <a:prstGeom prst="straightConnector1">
            <a:avLst/>
          </a:prstGeom>
          <a:ln w="9360">
            <a:solidFill>
              <a:schemeClr val="accent5"/>
            </a:solidFill>
            <a:round/>
          </a:ln>
        </p:spPr>
      </p:cxnSp>
      <p:cxnSp>
        <p:nvCxnSpPr>
          <p:cNvPr id="9564" name="Straight Connector 293"/>
          <p:cNvCxnSpPr/>
          <p:nvPr/>
        </p:nvCxnSpPr>
        <p:spPr>
          <a:xfrm>
            <a:off x="6138720" y="5922720"/>
            <a:ext cx="455040" cy="246600"/>
          </a:xfrm>
          <a:prstGeom prst="straightConnector1">
            <a:avLst/>
          </a:prstGeom>
          <a:ln w="9360">
            <a:solidFill>
              <a:schemeClr val="accent5"/>
            </a:solidFill>
            <a:round/>
          </a:ln>
        </p:spPr>
      </p:cxnSp>
      <p:graphicFrame>
        <p:nvGraphicFramePr>
          <p:cNvPr id="9565" name="Chart 36"/>
          <p:cNvGraphicFramePr/>
          <p:nvPr/>
        </p:nvGraphicFramePr>
        <p:xfrm>
          <a:off x="517680" y="2565360"/>
          <a:ext cx="3028680" cy="2918880"/>
        </p:xfrm>
        <a:graphic>
          <a:graphicData uri="http://schemas.openxmlformats.org/drawingml/2006/chart">
            <c:chart xmlns:c="http://schemas.openxmlformats.org/drawingml/2006/chart" xmlns:r="http://schemas.openxmlformats.org/officeDocument/2006/relationships" r:id="rId6"/>
          </a:graphicData>
        </a:graphic>
      </p:graphicFrame>
      <p:sp useBgFill="1">
        <p:nvSpPr>
          <p:cNvPr id="9566" name="Freeform: Shape 29"/>
          <p:cNvSpPr/>
          <p:nvPr/>
        </p:nvSpPr>
        <p:spPr>
          <a:xfrm>
            <a:off x="784080" y="5164200"/>
            <a:ext cx="585360" cy="213840"/>
          </a:xfrm>
          <a:custGeom>
            <a:avLst/>
            <a:gdLst/>
            <a:ahLst/>
            <a:rect l="l" t="t" r="r" b="b"/>
            <a:pathLst>
              <a:path w="585789" h="214313">
                <a:moveTo>
                  <a:pt x="0" y="157162"/>
                </a:moveTo>
                <a:lnTo>
                  <a:pt x="585788" y="0"/>
                </a:lnTo>
                <a:lnTo>
                  <a:pt x="585788" y="57150"/>
                </a:lnTo>
                <a:lnTo>
                  <a:pt x="0" y="214312"/>
                </a:lnTo>
                <a:close/>
              </a:path>
            </a:pathLst>
          </a:custGeom>
          <a:ln w="6480">
            <a:noFill/>
          </a:ln>
        </p:spPr>
        <p:style>
          <a:lnRef idx="0"/>
          <a:fillRef idx="0"/>
          <a:effectRef idx="0"/>
          <a:fontRef idx="minor"/>
        </p:style>
        <p:txBody>
          <a:bodyPr numCol="1" spcCol="0" anchor="ctr">
            <a:normAutofit fontScale="32500" lnSpcReduction="19999"/>
          </a:bodyPr>
          <a:p>
            <a:endParaRPr b="0" lang="nl-NL" sz="1600" strike="noStrike" u="none">
              <a:solidFill>
                <a:schemeClr val="lt1"/>
              </a:solidFill>
              <a:effectLst/>
              <a:uFillTx/>
              <a:latin typeface="Verdana"/>
            </a:endParaRPr>
          </a:p>
        </p:txBody>
      </p:sp>
      <p:sp useBgFill="1">
        <p:nvSpPr>
          <p:cNvPr id="9567" name="Freeform: Shape 32"/>
          <p:cNvSpPr/>
          <p:nvPr/>
        </p:nvSpPr>
        <p:spPr>
          <a:xfrm>
            <a:off x="1738440" y="5164200"/>
            <a:ext cx="585360" cy="213840"/>
          </a:xfrm>
          <a:custGeom>
            <a:avLst/>
            <a:gdLst/>
            <a:ahLst/>
            <a:rect l="l" t="t" r="r" b="b"/>
            <a:pathLst>
              <a:path w="585788" h="214313">
                <a:moveTo>
                  <a:pt x="0" y="157162"/>
                </a:moveTo>
                <a:lnTo>
                  <a:pt x="585787" y="0"/>
                </a:lnTo>
                <a:lnTo>
                  <a:pt x="585787" y="57150"/>
                </a:lnTo>
                <a:lnTo>
                  <a:pt x="0" y="214312"/>
                </a:lnTo>
                <a:close/>
              </a:path>
            </a:pathLst>
          </a:custGeom>
          <a:ln w="6480">
            <a:noFill/>
          </a:ln>
        </p:spPr>
        <p:style>
          <a:lnRef idx="0"/>
          <a:fillRef idx="0"/>
          <a:effectRef idx="0"/>
          <a:fontRef idx="minor"/>
        </p:style>
        <p:txBody>
          <a:bodyPr numCol="1" spcCol="0" anchor="ctr">
            <a:normAutofit fontScale="32500" lnSpcReduction="19999"/>
          </a:bodyPr>
          <a:p>
            <a:endParaRPr b="0" lang="nl-NL" sz="1600" strike="noStrike" u="none">
              <a:solidFill>
                <a:schemeClr val="lt1"/>
              </a:solidFill>
              <a:effectLst/>
              <a:uFillTx/>
              <a:latin typeface="Verdana"/>
            </a:endParaRPr>
          </a:p>
        </p:txBody>
      </p:sp>
      <p:sp useBgFill="1">
        <p:nvSpPr>
          <p:cNvPr id="9568" name="Freeform: Shape 35"/>
          <p:cNvSpPr/>
          <p:nvPr/>
        </p:nvSpPr>
        <p:spPr>
          <a:xfrm>
            <a:off x="2693880" y="5164200"/>
            <a:ext cx="585360" cy="213840"/>
          </a:xfrm>
          <a:custGeom>
            <a:avLst/>
            <a:gdLst/>
            <a:ahLst/>
            <a:rect l="l" t="t" r="r" b="b"/>
            <a:pathLst>
              <a:path w="585788" h="214313">
                <a:moveTo>
                  <a:pt x="0" y="157162"/>
                </a:moveTo>
                <a:lnTo>
                  <a:pt x="585787" y="0"/>
                </a:lnTo>
                <a:lnTo>
                  <a:pt x="585787" y="57150"/>
                </a:lnTo>
                <a:lnTo>
                  <a:pt x="0" y="214312"/>
                </a:lnTo>
                <a:close/>
              </a:path>
            </a:pathLst>
          </a:custGeom>
          <a:ln w="6480">
            <a:noFill/>
          </a:ln>
        </p:spPr>
        <p:style>
          <a:lnRef idx="0"/>
          <a:fillRef idx="0"/>
          <a:effectRef idx="0"/>
          <a:fontRef idx="minor"/>
        </p:style>
        <p:txBody>
          <a:bodyPr numCol="1" spcCol="0" anchor="ctr">
            <a:normAutofit fontScale="32500" lnSpcReduction="19999"/>
          </a:bodyPr>
          <a:p>
            <a:endParaRPr b="0" lang="nl-NL" sz="1600" strike="noStrike" u="none">
              <a:solidFill>
                <a:schemeClr val="lt1"/>
              </a:solidFill>
              <a:effectLst/>
              <a:uFillTx/>
              <a:latin typeface="Verdana"/>
            </a:endParaRPr>
          </a:p>
        </p:txBody>
      </p:sp>
      <p:sp>
        <p:nvSpPr>
          <p:cNvPr id="9569" name="Freeform: Shape 22"/>
          <p:cNvSpPr/>
          <p:nvPr/>
        </p:nvSpPr>
        <p:spPr>
          <a:xfrm>
            <a:off x="784080" y="5164200"/>
            <a:ext cx="585360" cy="156960"/>
          </a:xfrm>
          <a:custGeom>
            <a:avLst/>
            <a:gdLst/>
            <a:ahLst/>
            <a:rect l="l" t="t" r="r" b="b"/>
            <a:pathLst>
              <a:path w="585789" h="157163">
                <a:moveTo>
                  <a:pt x="0" y="157162"/>
                </a:moveTo>
                <a:lnTo>
                  <a:pt x="585788" y="0"/>
                </a:lnTo>
              </a:path>
            </a:pathLst>
          </a:custGeom>
          <a:noFill/>
          <a:ln w="9360">
            <a:solidFill>
              <a:schemeClr val="dk1"/>
            </a:solidFill>
            <a:miter/>
          </a:ln>
        </p:spPr>
        <p:style>
          <a:lnRef idx="0"/>
          <a:fillRef idx="0"/>
          <a:effectRef idx="0"/>
          <a:fontRef idx="minor"/>
        </p:style>
        <p:txBody>
          <a:bodyPr lIns="90000" rIns="90000" tIns="45000" bIns="45000" anchor="ctr">
            <a:normAutofit fontScale="25000" lnSpcReduction="19999"/>
          </a:bodyPr>
          <a:p>
            <a:endParaRPr b="0" lang="nl-NL" sz="1800" strike="noStrike" u="none">
              <a:solidFill>
                <a:schemeClr val="dk1"/>
              </a:solidFill>
              <a:effectLst/>
              <a:uFillTx/>
              <a:latin typeface="Verdana"/>
            </a:endParaRPr>
          </a:p>
        </p:txBody>
      </p:sp>
      <p:sp>
        <p:nvSpPr>
          <p:cNvPr id="9570" name="Freeform: Shape 23"/>
          <p:cNvSpPr/>
          <p:nvPr/>
        </p:nvSpPr>
        <p:spPr>
          <a:xfrm>
            <a:off x="784080" y="5221440"/>
            <a:ext cx="585360" cy="156960"/>
          </a:xfrm>
          <a:custGeom>
            <a:avLst/>
            <a:gdLst/>
            <a:ahLst/>
            <a:rect l="l" t="t" r="r" b="b"/>
            <a:pathLst>
              <a:path w="585789" h="157163">
                <a:moveTo>
                  <a:pt x="0" y="157162"/>
                </a:moveTo>
                <a:lnTo>
                  <a:pt x="585788" y="0"/>
                </a:lnTo>
              </a:path>
            </a:pathLst>
          </a:custGeom>
          <a:noFill/>
          <a:ln w="9360">
            <a:solidFill>
              <a:schemeClr val="dk1"/>
            </a:solidFill>
            <a:miter/>
          </a:ln>
        </p:spPr>
        <p:style>
          <a:lnRef idx="0"/>
          <a:fillRef idx="0"/>
          <a:effectRef idx="0"/>
          <a:fontRef idx="minor"/>
        </p:style>
        <p:txBody>
          <a:bodyPr lIns="90000" rIns="90000" tIns="45000" bIns="45000" anchor="ctr">
            <a:normAutofit fontScale="25000" lnSpcReduction="19999"/>
          </a:bodyPr>
          <a:p>
            <a:endParaRPr b="0" lang="nl-NL" sz="1800" strike="noStrike" u="none">
              <a:solidFill>
                <a:schemeClr val="dk1"/>
              </a:solidFill>
              <a:effectLst/>
              <a:uFillTx/>
              <a:latin typeface="Verdana"/>
            </a:endParaRPr>
          </a:p>
        </p:txBody>
      </p:sp>
      <p:sp>
        <p:nvSpPr>
          <p:cNvPr id="9571" name="Freeform: Shape 30"/>
          <p:cNvSpPr/>
          <p:nvPr/>
        </p:nvSpPr>
        <p:spPr>
          <a:xfrm>
            <a:off x="1738440" y="5164200"/>
            <a:ext cx="585360" cy="156960"/>
          </a:xfrm>
          <a:custGeom>
            <a:avLst/>
            <a:gdLst/>
            <a:ahLst/>
            <a:rect l="l" t="t" r="r" b="b"/>
            <a:pathLst>
              <a:path w="585788" h="157163">
                <a:moveTo>
                  <a:pt x="0" y="157162"/>
                </a:moveTo>
                <a:lnTo>
                  <a:pt x="585787" y="0"/>
                </a:lnTo>
              </a:path>
            </a:pathLst>
          </a:custGeom>
          <a:noFill/>
          <a:ln w="9360">
            <a:solidFill>
              <a:schemeClr val="dk1"/>
            </a:solidFill>
            <a:miter/>
          </a:ln>
        </p:spPr>
        <p:style>
          <a:lnRef idx="0"/>
          <a:fillRef idx="0"/>
          <a:effectRef idx="0"/>
          <a:fontRef idx="minor"/>
        </p:style>
        <p:txBody>
          <a:bodyPr lIns="90000" rIns="90000" tIns="45000" bIns="45000" anchor="ctr">
            <a:normAutofit fontScale="25000" lnSpcReduction="19999"/>
          </a:bodyPr>
          <a:p>
            <a:endParaRPr b="0" lang="nl-NL" sz="1800" strike="noStrike" u="none">
              <a:solidFill>
                <a:schemeClr val="dk1"/>
              </a:solidFill>
              <a:effectLst/>
              <a:uFillTx/>
              <a:latin typeface="Verdana"/>
            </a:endParaRPr>
          </a:p>
        </p:txBody>
      </p:sp>
      <p:sp>
        <p:nvSpPr>
          <p:cNvPr id="9572" name="Freeform: Shape 31"/>
          <p:cNvSpPr/>
          <p:nvPr/>
        </p:nvSpPr>
        <p:spPr>
          <a:xfrm>
            <a:off x="1738440" y="5221440"/>
            <a:ext cx="585360" cy="156960"/>
          </a:xfrm>
          <a:custGeom>
            <a:avLst/>
            <a:gdLst/>
            <a:ahLst/>
            <a:rect l="l" t="t" r="r" b="b"/>
            <a:pathLst>
              <a:path w="585788" h="157163">
                <a:moveTo>
                  <a:pt x="0" y="157162"/>
                </a:moveTo>
                <a:lnTo>
                  <a:pt x="585787" y="0"/>
                </a:lnTo>
              </a:path>
            </a:pathLst>
          </a:custGeom>
          <a:noFill/>
          <a:ln w="9360">
            <a:solidFill>
              <a:schemeClr val="dk1"/>
            </a:solidFill>
            <a:miter/>
          </a:ln>
        </p:spPr>
        <p:style>
          <a:lnRef idx="0"/>
          <a:fillRef idx="0"/>
          <a:effectRef idx="0"/>
          <a:fontRef idx="minor"/>
        </p:style>
        <p:txBody>
          <a:bodyPr lIns="90000" rIns="90000" tIns="45000" bIns="45000" anchor="ctr">
            <a:normAutofit fontScale="25000" lnSpcReduction="19999"/>
          </a:bodyPr>
          <a:p>
            <a:endParaRPr b="0" lang="nl-NL" sz="1800" strike="noStrike" u="none">
              <a:solidFill>
                <a:schemeClr val="dk1"/>
              </a:solidFill>
              <a:effectLst/>
              <a:uFillTx/>
              <a:latin typeface="Verdana"/>
            </a:endParaRPr>
          </a:p>
        </p:txBody>
      </p:sp>
      <p:sp>
        <p:nvSpPr>
          <p:cNvPr id="9573" name="Freeform: Shape 33"/>
          <p:cNvSpPr/>
          <p:nvPr/>
        </p:nvSpPr>
        <p:spPr>
          <a:xfrm>
            <a:off x="2693880" y="5164200"/>
            <a:ext cx="585360" cy="156960"/>
          </a:xfrm>
          <a:custGeom>
            <a:avLst/>
            <a:gdLst/>
            <a:ahLst/>
            <a:rect l="l" t="t" r="r" b="b"/>
            <a:pathLst>
              <a:path w="585788" h="157163">
                <a:moveTo>
                  <a:pt x="0" y="157162"/>
                </a:moveTo>
                <a:lnTo>
                  <a:pt x="585787" y="0"/>
                </a:lnTo>
              </a:path>
            </a:pathLst>
          </a:custGeom>
          <a:noFill/>
          <a:ln w="9360">
            <a:solidFill>
              <a:schemeClr val="dk1"/>
            </a:solidFill>
            <a:miter/>
          </a:ln>
        </p:spPr>
        <p:style>
          <a:lnRef idx="0"/>
          <a:fillRef idx="0"/>
          <a:effectRef idx="0"/>
          <a:fontRef idx="minor"/>
        </p:style>
        <p:txBody>
          <a:bodyPr lIns="90000" rIns="90000" tIns="45000" bIns="45000" anchor="ctr">
            <a:normAutofit fontScale="25000" lnSpcReduction="19999"/>
          </a:bodyPr>
          <a:p>
            <a:endParaRPr b="0" lang="nl-NL" sz="1800" strike="noStrike" u="none">
              <a:solidFill>
                <a:schemeClr val="dk1"/>
              </a:solidFill>
              <a:effectLst/>
              <a:uFillTx/>
              <a:latin typeface="Verdana"/>
            </a:endParaRPr>
          </a:p>
        </p:txBody>
      </p:sp>
      <p:sp>
        <p:nvSpPr>
          <p:cNvPr id="9574" name="Freeform: Shape 34"/>
          <p:cNvSpPr/>
          <p:nvPr/>
        </p:nvSpPr>
        <p:spPr>
          <a:xfrm>
            <a:off x="2693880" y="5221440"/>
            <a:ext cx="585360" cy="156960"/>
          </a:xfrm>
          <a:custGeom>
            <a:avLst/>
            <a:gdLst/>
            <a:ahLst/>
            <a:rect l="l" t="t" r="r" b="b"/>
            <a:pathLst>
              <a:path w="585788" h="157163">
                <a:moveTo>
                  <a:pt x="0" y="157162"/>
                </a:moveTo>
                <a:lnTo>
                  <a:pt x="585787" y="0"/>
                </a:lnTo>
              </a:path>
            </a:pathLst>
          </a:custGeom>
          <a:noFill/>
          <a:ln w="9360">
            <a:solidFill>
              <a:schemeClr val="dk1"/>
            </a:solidFill>
            <a:miter/>
          </a:ln>
        </p:spPr>
        <p:style>
          <a:lnRef idx="0"/>
          <a:fillRef idx="0"/>
          <a:effectRef idx="0"/>
          <a:fontRef idx="minor"/>
        </p:style>
        <p:txBody>
          <a:bodyPr lIns="90000" rIns="90000" tIns="45000" bIns="45000" anchor="ctr">
            <a:normAutofit fontScale="25000" lnSpcReduction="19999"/>
          </a:bodyPr>
          <a:p>
            <a:endParaRPr b="0" lang="nl-NL" sz="1800" strike="noStrike" u="none">
              <a:solidFill>
                <a:schemeClr val="dk1"/>
              </a:solidFill>
              <a:effectLst/>
              <a:uFillTx/>
              <a:latin typeface="Verdana"/>
            </a:endParaRPr>
          </a:p>
        </p:txBody>
      </p:sp>
      <p:sp>
        <p:nvSpPr>
          <p:cNvPr id="9575" name="Text Placeholder 2"/>
          <p:cNvSpPr/>
          <p:nvPr/>
        </p:nvSpPr>
        <p:spPr>
          <a:xfrm>
            <a:off x="668160" y="5435640"/>
            <a:ext cx="815760" cy="13788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3000"/>
              </a:lnSpc>
              <a:tabLst>
                <a:tab algn="l" pos="0"/>
              </a:tabLst>
            </a:pPr>
            <a:r>
              <a:rPr b="0" lang="en-US" sz="1870" strike="noStrike" u="none">
                <a:solidFill>
                  <a:schemeClr val="dk1"/>
                </a:solidFill>
                <a:effectLst/>
                <a:uFillTx/>
                <a:latin typeface="Verdana"/>
              </a:rPr>
              <a:t>Drinking Yogurt</a:t>
            </a:r>
            <a:br>
              <a:rPr sz="1870"/>
            </a:br>
            <a:r>
              <a:rPr b="0" lang="zh-CN" sz="1870" strike="noStrike" u="none">
                <a:solidFill>
                  <a:schemeClr val="dk1"/>
                </a:solidFill>
                <a:effectLst/>
                <a:uFillTx/>
                <a:latin typeface="Verdana"/>
              </a:rPr>
              <a:t>饮用型酸奶</a:t>
            </a:r>
            <a:endParaRPr b="0" lang="en-US" sz="1870" strike="noStrike" u="none">
              <a:solidFill>
                <a:srgbClr val="000000"/>
              </a:solidFill>
              <a:effectLst/>
              <a:uFillTx/>
              <a:latin typeface="Arial"/>
            </a:endParaRPr>
          </a:p>
        </p:txBody>
      </p:sp>
      <p:sp>
        <p:nvSpPr>
          <p:cNvPr id="9576" name="Text Placeholder 2"/>
          <p:cNvSpPr/>
          <p:nvPr/>
        </p:nvSpPr>
        <p:spPr>
          <a:xfrm>
            <a:off x="1571760" y="5435640"/>
            <a:ext cx="918720" cy="13788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3000"/>
              </a:lnSpc>
              <a:tabLst>
                <a:tab algn="l" pos="0"/>
              </a:tabLst>
            </a:pPr>
            <a:r>
              <a:rPr b="0" lang="en-US" sz="1870" strike="noStrike" u="none">
                <a:solidFill>
                  <a:schemeClr val="dk1"/>
                </a:solidFill>
                <a:effectLst/>
                <a:uFillTx/>
                <a:latin typeface="Verdana"/>
              </a:rPr>
              <a:t>Spoonable Yogurt</a:t>
            </a:r>
            <a:br>
              <a:rPr sz="1870"/>
            </a:br>
            <a:r>
              <a:rPr b="0" lang="zh-CN" sz="1870" strike="noStrike" u="none">
                <a:solidFill>
                  <a:schemeClr val="dk1"/>
                </a:solidFill>
                <a:effectLst/>
                <a:uFillTx/>
                <a:latin typeface="Verdana"/>
              </a:rPr>
              <a:t>勺食型酸奶</a:t>
            </a:r>
            <a:endParaRPr b="0" lang="en-US" sz="1870" strike="noStrike" u="none">
              <a:solidFill>
                <a:srgbClr val="000000"/>
              </a:solidFill>
              <a:effectLst/>
              <a:uFillTx/>
              <a:latin typeface="Arial"/>
            </a:endParaRPr>
          </a:p>
        </p:txBody>
      </p:sp>
      <p:sp>
        <p:nvSpPr>
          <p:cNvPr id="9577" name="Text Placeholder 2"/>
          <p:cNvSpPr/>
          <p:nvPr/>
        </p:nvSpPr>
        <p:spPr>
          <a:xfrm>
            <a:off x="2532240" y="5435640"/>
            <a:ext cx="909360" cy="13788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ct val="113000"/>
              </a:lnSpc>
              <a:tabLst>
                <a:tab algn="l" pos="0"/>
              </a:tabLst>
            </a:pPr>
            <a:r>
              <a:rPr b="0" lang="en-US" sz="1870" strike="noStrike" u="none">
                <a:solidFill>
                  <a:schemeClr val="dk1"/>
                </a:solidFill>
                <a:effectLst/>
                <a:uFillTx/>
                <a:latin typeface="Verdana"/>
              </a:rPr>
              <a:t>Functional Yogurt</a:t>
            </a:r>
            <a:br>
              <a:rPr sz="1870"/>
            </a:br>
            <a:r>
              <a:rPr b="0" lang="zh-CN" sz="1870" strike="noStrike" u="none">
                <a:solidFill>
                  <a:schemeClr val="dk1"/>
                </a:solidFill>
                <a:effectLst/>
                <a:uFillTx/>
                <a:latin typeface="Verdana"/>
              </a:rPr>
              <a:t>功能性酸奶</a:t>
            </a:r>
            <a:endParaRPr b="0" lang="en-US" sz="1870" strike="noStrike" u="none">
              <a:solidFill>
                <a:srgbClr val="000000"/>
              </a:solidFill>
              <a:effectLst/>
              <a:uFillTx/>
              <a:latin typeface="Arial"/>
            </a:endParaRPr>
          </a:p>
        </p:txBody>
      </p:sp>
      <p:sp>
        <p:nvSpPr>
          <p:cNvPr id="9578" name="Text Placeholder 4"/>
          <p:cNvSpPr/>
          <p:nvPr/>
        </p:nvSpPr>
        <p:spPr>
          <a:xfrm>
            <a:off x="676440" y="4973760"/>
            <a:ext cx="39024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31.906</a:t>
            </a:r>
            <a:endParaRPr b="0" lang="en-US" sz="800" strike="noStrike" u="none">
              <a:solidFill>
                <a:srgbClr val="000000"/>
              </a:solidFill>
              <a:effectLst/>
              <a:uFillTx/>
              <a:latin typeface="Arial"/>
            </a:endParaRPr>
          </a:p>
        </p:txBody>
      </p:sp>
      <p:sp>
        <p:nvSpPr>
          <p:cNvPr id="9579" name="Text Placeholder 4"/>
          <p:cNvSpPr/>
          <p:nvPr/>
        </p:nvSpPr>
        <p:spPr>
          <a:xfrm>
            <a:off x="1001880" y="4734000"/>
            <a:ext cx="39024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36.070</a:t>
            </a:r>
            <a:endParaRPr b="0" lang="en-US" sz="800" strike="noStrike" u="none">
              <a:solidFill>
                <a:srgbClr val="000000"/>
              </a:solidFill>
              <a:effectLst/>
              <a:uFillTx/>
              <a:latin typeface="Arial"/>
            </a:endParaRPr>
          </a:p>
        </p:txBody>
      </p:sp>
      <p:sp>
        <p:nvSpPr>
          <p:cNvPr id="9580" name="Text Placeholder 4"/>
          <p:cNvSpPr/>
          <p:nvPr/>
        </p:nvSpPr>
        <p:spPr>
          <a:xfrm>
            <a:off x="1630440" y="3629160"/>
            <a:ext cx="39024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55.207</a:t>
            </a:r>
            <a:endParaRPr b="0" lang="en-US" sz="800" strike="noStrike" u="none">
              <a:solidFill>
                <a:srgbClr val="000000"/>
              </a:solidFill>
              <a:effectLst/>
              <a:uFillTx/>
              <a:latin typeface="Arial"/>
            </a:endParaRPr>
          </a:p>
        </p:txBody>
      </p:sp>
      <p:sp>
        <p:nvSpPr>
          <p:cNvPr id="9581" name="Text Placeholder 4"/>
          <p:cNvSpPr/>
          <p:nvPr/>
        </p:nvSpPr>
        <p:spPr>
          <a:xfrm>
            <a:off x="1955880" y="2484360"/>
            <a:ext cx="39024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75.053</a:t>
            </a:r>
            <a:endParaRPr b="0" lang="en-US" sz="800" strike="noStrike" u="none">
              <a:solidFill>
                <a:srgbClr val="000000"/>
              </a:solidFill>
              <a:effectLst/>
              <a:uFillTx/>
              <a:latin typeface="Arial"/>
            </a:endParaRPr>
          </a:p>
        </p:txBody>
      </p:sp>
      <p:sp>
        <p:nvSpPr>
          <p:cNvPr id="9582" name="Text Placeholder 4"/>
          <p:cNvSpPr/>
          <p:nvPr/>
        </p:nvSpPr>
        <p:spPr>
          <a:xfrm>
            <a:off x="2585880" y="4330800"/>
            <a:ext cx="39024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43.053</a:t>
            </a:r>
            <a:endParaRPr b="0" lang="en-US" sz="800" strike="noStrike" u="none">
              <a:solidFill>
                <a:srgbClr val="000000"/>
              </a:solidFill>
              <a:effectLst/>
              <a:uFillTx/>
              <a:latin typeface="Arial"/>
            </a:endParaRPr>
          </a:p>
        </p:txBody>
      </p:sp>
      <p:sp>
        <p:nvSpPr>
          <p:cNvPr id="9583" name="Text Placeholder 4"/>
          <p:cNvSpPr/>
          <p:nvPr/>
        </p:nvSpPr>
        <p:spPr>
          <a:xfrm>
            <a:off x="2911320" y="3406680"/>
            <a:ext cx="390240" cy="137880"/>
          </a:xfrm>
          <a:prstGeom prst="rect">
            <a:avLst/>
          </a:prstGeom>
          <a:noFill/>
          <a:ln w="0">
            <a:noFill/>
          </a:ln>
        </p:spPr>
        <p:style>
          <a:lnRef idx="0"/>
          <a:fillRef idx="0"/>
          <a:effectRef idx="0"/>
          <a:fontRef idx="minor"/>
        </p:style>
        <p:txBody>
          <a:bodyPr lIns="38160" rIns="38160" tIns="25560" bIns="25560" anchor="b">
            <a:normAutofit fontScale="77500" lnSpcReduction="19999"/>
          </a:bodyPr>
          <a:p>
            <a:pPr algn="ctr" defTabSz="914400">
              <a:lnSpc>
                <a:spcPct val="113000"/>
              </a:lnSpc>
              <a:buClr>
                <a:srgbClr val="3f4043"/>
              </a:buClr>
              <a:buFont typeface="Segoe UI"/>
              <a:buChar char="​"/>
            </a:pPr>
            <a:r>
              <a:rPr b="0" lang="nl-NL" sz="800" strike="noStrike" u="none">
                <a:solidFill>
                  <a:schemeClr val="dk1"/>
                </a:solidFill>
                <a:effectLst/>
                <a:uFillTx/>
                <a:latin typeface="Verdana"/>
              </a:rPr>
              <a:t>59.068</a:t>
            </a:r>
            <a:endParaRPr b="0" lang="en-US" sz="800" strike="noStrike" u="none">
              <a:solidFill>
                <a:srgbClr val="000000"/>
              </a:solidFill>
              <a:effectLst/>
              <a:uFillTx/>
              <a:latin typeface="Arial"/>
            </a:endParaRPr>
          </a:p>
        </p:txBody>
      </p:sp>
      <p:sp>
        <p:nvSpPr>
          <p:cNvPr id="9584" name="Oval 62"/>
          <p:cNvSpPr/>
          <p:nvPr/>
        </p:nvSpPr>
        <p:spPr>
          <a:xfrm>
            <a:off x="865440" y="4392000"/>
            <a:ext cx="512280" cy="244440"/>
          </a:xfrm>
          <a:prstGeom prst="ellipse">
            <a:avLst/>
          </a:prstGeom>
          <a:noFill/>
          <a:ln w="10800">
            <a:solidFill>
              <a:schemeClr val="accent2"/>
            </a:solidFill>
            <a:round/>
          </a:ln>
        </p:spPr>
        <p:style>
          <a:lnRef idx="0"/>
          <a:fillRef idx="0"/>
          <a:effectRef idx="0"/>
          <a:fontRef idx="minor"/>
        </p:style>
        <p:txBody>
          <a:bodyPr lIns="38160" rIns="38160" tIns="25560" bIns="25560" anchor="ctr">
            <a:normAutofit/>
          </a:bodyPr>
          <a:p>
            <a:pPr algn="ctr" defTabSz="914400">
              <a:lnSpc>
                <a:spcPct val="112000"/>
              </a:lnSpc>
            </a:pPr>
            <a:r>
              <a:rPr b="0" lang="en-US" sz="600" strike="noStrike" u="none">
                <a:solidFill>
                  <a:schemeClr val="dk1"/>
                </a:solidFill>
                <a:effectLst/>
                <a:uFillTx/>
                <a:latin typeface="Verdana"/>
              </a:rPr>
              <a:t>1.8</a:t>
            </a:r>
            <a:endParaRPr b="0" lang="en-US" sz="600" strike="noStrike" u="none">
              <a:solidFill>
                <a:srgbClr val="000000"/>
              </a:solidFill>
              <a:effectLst/>
              <a:uFillTx/>
              <a:latin typeface="Arial"/>
            </a:endParaRPr>
          </a:p>
        </p:txBody>
      </p:sp>
      <p:sp>
        <p:nvSpPr>
          <p:cNvPr id="9585" name="Oval 63"/>
          <p:cNvSpPr/>
          <p:nvPr/>
        </p:nvSpPr>
        <p:spPr>
          <a:xfrm>
            <a:off x="1893240" y="2239560"/>
            <a:ext cx="512280" cy="244440"/>
          </a:xfrm>
          <a:prstGeom prst="ellipse">
            <a:avLst/>
          </a:prstGeom>
          <a:noFill/>
          <a:ln w="10800">
            <a:solidFill>
              <a:schemeClr val="accent2"/>
            </a:solidFill>
            <a:round/>
          </a:ln>
        </p:spPr>
        <p:style>
          <a:lnRef idx="0"/>
          <a:fillRef idx="0"/>
          <a:effectRef idx="0"/>
          <a:fontRef idx="minor"/>
        </p:style>
        <p:txBody>
          <a:bodyPr lIns="38160" rIns="38160" tIns="25560" bIns="25560" anchor="ctr">
            <a:normAutofit/>
          </a:bodyPr>
          <a:p>
            <a:pPr algn="ctr" defTabSz="914400">
              <a:lnSpc>
                <a:spcPct val="112000"/>
              </a:lnSpc>
            </a:pPr>
            <a:r>
              <a:rPr b="0" lang="en-US" sz="600" strike="noStrike" u="none">
                <a:solidFill>
                  <a:schemeClr val="dk1"/>
                </a:solidFill>
                <a:effectLst/>
                <a:uFillTx/>
                <a:latin typeface="Verdana"/>
              </a:rPr>
              <a:t>4.5</a:t>
            </a:r>
            <a:endParaRPr b="0" lang="en-US" sz="600" strike="noStrike" u="none">
              <a:solidFill>
                <a:srgbClr val="000000"/>
              </a:solidFill>
              <a:effectLst/>
              <a:uFillTx/>
              <a:latin typeface="Arial"/>
            </a:endParaRPr>
          </a:p>
        </p:txBody>
      </p:sp>
      <p:sp>
        <p:nvSpPr>
          <p:cNvPr id="9586" name="Oval 64"/>
          <p:cNvSpPr/>
          <p:nvPr/>
        </p:nvSpPr>
        <p:spPr>
          <a:xfrm>
            <a:off x="2870640" y="2933280"/>
            <a:ext cx="512280" cy="244440"/>
          </a:xfrm>
          <a:prstGeom prst="ellipse">
            <a:avLst/>
          </a:prstGeom>
          <a:noFill/>
          <a:ln w="10800">
            <a:solidFill>
              <a:schemeClr val="accent2"/>
            </a:solidFill>
            <a:round/>
          </a:ln>
        </p:spPr>
        <p:style>
          <a:lnRef idx="0"/>
          <a:fillRef idx="0"/>
          <a:effectRef idx="0"/>
          <a:fontRef idx="minor"/>
        </p:style>
        <p:txBody>
          <a:bodyPr lIns="38160" rIns="38160" tIns="25560" bIns="25560" anchor="ctr">
            <a:normAutofit/>
          </a:bodyPr>
          <a:p>
            <a:pPr algn="ctr" defTabSz="914400">
              <a:lnSpc>
                <a:spcPct val="112000"/>
              </a:lnSpc>
            </a:pPr>
            <a:r>
              <a:rPr b="0" lang="en-US" sz="600" strike="noStrike" u="none">
                <a:solidFill>
                  <a:schemeClr val="dk1"/>
                </a:solidFill>
                <a:effectLst/>
                <a:uFillTx/>
                <a:latin typeface="Verdana"/>
              </a:rPr>
              <a:t>4.6</a:t>
            </a:r>
            <a:endParaRPr b="0" lang="en-US" sz="600" strike="noStrike" u="none">
              <a:solidFill>
                <a:srgbClr val="000000"/>
              </a:solidFill>
              <a:effectLst/>
              <a:uFillTx/>
              <a:latin typeface="Arial"/>
            </a:endParaRPr>
          </a:p>
        </p:txBody>
      </p:sp>
      <p:pic>
        <p:nvPicPr>
          <p:cNvPr id="9587" name="Picture Placeholder 27" descr=""/>
          <p:cNvPicPr/>
          <p:nvPr/>
        </p:nvPicPr>
        <p:blipFill>
          <a:blip r:embed="rId7"/>
          <a:srcRect l="0" t="3915" r="0" b="3915"/>
          <a:stretch/>
        </p:blipFill>
        <p:spPr>
          <a:xfrm>
            <a:off x="10279080" y="0"/>
            <a:ext cx="1912680" cy="1869840"/>
          </a:xfrm>
          <a:prstGeom prst="rect">
            <a:avLst/>
          </a:prstGeom>
          <a:noFill/>
          <a:ln w="0">
            <a:noFill/>
          </a:ln>
        </p:spPr>
      </p:pic>
      <p:sp>
        <p:nvSpPr>
          <p:cNvPr id="9588" name="TextBox 3"/>
          <p:cNvSpPr/>
          <p:nvPr/>
        </p:nvSpPr>
        <p:spPr>
          <a:xfrm>
            <a:off x="477720" y="6583320"/>
            <a:ext cx="914040" cy="914040"/>
          </a:xfrm>
          <a:prstGeom prst="rect">
            <a:avLst/>
          </a:prstGeom>
          <a:noFill/>
          <a:ln w="6480">
            <a:noFill/>
          </a:ln>
        </p:spPr>
        <p:style>
          <a:lnRef idx="0"/>
          <a:fillRef idx="0"/>
          <a:effectRef idx="0"/>
          <a:fontRef idx="minor"/>
        </p:style>
        <p:txBody>
          <a:bodyPr lIns="38160" rIns="38160" tIns="25560" bIns="25560" anchor="t">
            <a:normAutofit fontScale="40000" lnSpcReduction="19999"/>
          </a:bodyPr>
          <a:p>
            <a:pPr defTabSz="914400">
              <a:lnSpc>
                <a:spcPct val="100000"/>
              </a:lnSpc>
              <a:spcBef>
                <a:spcPts val="300"/>
              </a:spcBef>
              <a:spcAft>
                <a:spcPts val="300"/>
              </a:spcAft>
            </a:pPr>
            <a:r>
              <a:rPr b="0" lang="en-US" sz="1800" strike="noStrike" u="none">
                <a:solidFill>
                  <a:schemeClr val="dk1"/>
                </a:solidFill>
                <a:effectLst/>
                <a:uFillTx/>
                <a:latin typeface="Verdana"/>
              </a:rPr>
              <a:t>Source: Euromonitor (incl. fermented &amp; ambient)</a:t>
            </a:r>
            <a:br>
              <a:rPr sz="1800"/>
            </a:br>
            <a:r>
              <a:rPr b="0" lang="zh-CN" sz="1800" strike="noStrike" u="none">
                <a:solidFill>
                  <a:schemeClr val="dk1"/>
                </a:solidFill>
                <a:effectLst/>
                <a:uFillTx/>
                <a:latin typeface="Verdana"/>
              </a:rPr>
              <a:t>资料来源：欧睿国际（包括发酵和常温产品）</a:t>
            </a:r>
            <a:endParaRPr b="0" lang="en-US" sz="1800" strike="noStrike" u="none">
              <a:solidFill>
                <a:srgbClr val="000000"/>
              </a:solidFill>
              <a:effectLst/>
              <a:uFillTx/>
              <a:latin typeface="Arial"/>
            </a:endParaRPr>
          </a:p>
        </p:txBody>
      </p:sp>
      <p:sp>
        <p:nvSpPr>
          <p:cNvPr id="9589" name="Rectangle 15"/>
          <p:cNvSpPr/>
          <p:nvPr/>
        </p:nvSpPr>
        <p:spPr>
          <a:xfrm>
            <a:off x="-2467800" y="1057680"/>
            <a:ext cx="2180880" cy="1869840"/>
          </a:xfrm>
          <a:prstGeom prst="rect">
            <a:avLst/>
          </a:prstGeom>
          <a:solidFill>
            <a:schemeClr val="accent1"/>
          </a:solidFill>
          <a:ln w="6480">
            <a:noFill/>
          </a:ln>
        </p:spPr>
        <p:style>
          <a:lnRef idx="0"/>
          <a:fillRef idx="0"/>
          <a:effectRef idx="0"/>
          <a:fontRef idx="minor"/>
        </p:style>
        <p:txBody>
          <a:bodyPr numCol="1" spcCol="0" lIns="38160" rIns="38160" tIns="25560" bIns="25560" anchor="ctr">
            <a:normAutofit fontScale="92500" lnSpcReduction="19999"/>
          </a:bodyPr>
          <a:p>
            <a:pPr algn="ctr" defTabSz="914400">
              <a:lnSpc>
                <a:spcPct val="100000"/>
              </a:lnSpc>
              <a:spcBef>
                <a:spcPts val="300"/>
              </a:spcBef>
              <a:spcAft>
                <a:spcPts val="300"/>
              </a:spcAft>
            </a:pPr>
            <a:r>
              <a:rPr b="0" lang="en-US" sz="1800" strike="noStrike" u="none">
                <a:solidFill>
                  <a:schemeClr val="lt1"/>
                </a:solidFill>
                <a:effectLst/>
                <a:uFillTx/>
                <a:latin typeface="Verdana"/>
              </a:rPr>
              <a:t>@Olivia- this slide needs some attention from a formatting perspective.</a:t>
            </a:r>
            <a:br>
              <a:rPr sz="1800"/>
            </a:br>
            <a:r>
              <a:rPr b="0" lang="en-US" sz="1800" strike="noStrike" u="none">
                <a:solidFill>
                  <a:schemeClr val="lt1"/>
                </a:solidFill>
                <a:effectLst/>
                <a:uFillTx/>
                <a:latin typeface="Verdana"/>
              </a:rPr>
              <a:t>@Olivia- </a:t>
            </a:r>
            <a:r>
              <a:rPr b="0" lang="zh-CN" sz="1800" strike="noStrike" u="none">
                <a:solidFill>
                  <a:schemeClr val="lt1"/>
                </a:solidFill>
                <a:effectLst/>
                <a:uFillTx/>
                <a:latin typeface="Verdana"/>
              </a:rPr>
              <a:t>这张幻灯片需要从格式上进行一些调整。</a:t>
            </a:r>
            <a:endParaRPr b="0" lang="en-US" sz="18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0" name="PlaceHolder 1"/>
          <p:cNvSpPr>
            <a:spLocks noGrp="1"/>
          </p:cNvSpPr>
          <p:nvPr>
            <p:ph type="title"/>
          </p:nvPr>
        </p:nvSpPr>
        <p:spPr>
          <a:xfrm>
            <a:off x="580320" y="548280"/>
            <a:ext cx="11035440" cy="1036440"/>
          </a:xfrm>
          <a:prstGeom prst="rect">
            <a:avLst/>
          </a:prstGeom>
          <a:noFill/>
          <a:ln w="0">
            <a:noFill/>
          </a:ln>
        </p:spPr>
        <p:txBody>
          <a:bodyPr lIns="38160" rIns="38160" tIns="25560" bIns="25560" anchor="t">
            <a:normAutofit fontScale="92500" lnSpcReduction="9999"/>
          </a:bodyPr>
          <a:p>
            <a:pPr indent="0" defTabSz="914400">
              <a:lnSpc>
                <a:spcPct val="90000"/>
              </a:lnSpc>
              <a:buNone/>
            </a:pPr>
            <a:r>
              <a:rPr b="0" lang="en-US" sz="2660" strike="noStrike" u="none">
                <a:solidFill>
                  <a:schemeClr val="accent1"/>
                </a:solidFill>
                <a:effectLst/>
                <a:uFillTx/>
                <a:latin typeface="Verdana"/>
              </a:rPr>
              <a:t>Actually, functionality is becoming a norm in the yoghurt innovation landscape</a:t>
            </a:r>
            <a:br>
              <a:rPr sz="2660"/>
            </a:br>
            <a:r>
              <a:rPr b="0" lang="zh-CN" sz="2660" strike="noStrike" u="none">
                <a:solidFill>
                  <a:schemeClr val="accent1"/>
                </a:solidFill>
                <a:effectLst/>
                <a:uFillTx/>
                <a:latin typeface="Verdana"/>
              </a:rPr>
              <a:t>实际上，功能性正在成为酸奶创新领域的新常态</a:t>
            </a:r>
            <a:endParaRPr b="0" lang="en-US" sz="2660" strike="noStrike" u="none">
              <a:solidFill>
                <a:schemeClr val="dk1"/>
              </a:solidFill>
              <a:effectLst/>
              <a:uFillTx/>
              <a:latin typeface="Verdana"/>
            </a:endParaRPr>
          </a:p>
        </p:txBody>
      </p:sp>
      <p:sp>
        <p:nvSpPr>
          <p:cNvPr id="9591" name="PlaceHolder 2"/>
          <p:cNvSpPr>
            <a:spLocks noGrp="1"/>
          </p:cNvSpPr>
          <p:nvPr>
            <p:ph type="sldNum" idx="669"/>
          </p:nvPr>
        </p:nvSpPr>
        <p:spPr>
          <a:xfrm>
            <a:off x="667080" y="6547320"/>
            <a:ext cx="147240" cy="102240"/>
          </a:xfrm>
          <a:prstGeom prst="rect">
            <a:avLst/>
          </a:prstGeom>
          <a:noFill/>
          <a:ln w="0">
            <a:noFill/>
          </a:ln>
        </p:spPr>
        <p:txBody>
          <a:bodyPr lIns="38160" rIns="38160" tIns="25560" bIns="25560" anchor="ctr">
            <a:normAutofit fontScale="62500" lnSpcReduction="19999"/>
          </a:bodyPr>
          <a:lstStyle>
            <a:lvl1pPr indent="0" defTabSz="914400">
              <a:lnSpc>
                <a:spcPct val="100000"/>
              </a:lnSpc>
              <a:buNone/>
              <a:defRPr b="0" lang="en-GB" sz="670" strike="noStrike" u="none">
                <a:solidFill>
                  <a:schemeClr val="dk1">
                    <a:tint val="75000"/>
                  </a:schemeClr>
                </a:solidFill>
                <a:effectLst/>
                <a:uFillTx/>
                <a:latin typeface="Verdana"/>
              </a:defRPr>
            </a:lvl1pPr>
          </a:lstStyle>
          <a:p>
            <a:pPr indent="0" defTabSz="914400">
              <a:lnSpc>
                <a:spcPct val="100000"/>
              </a:lnSpc>
              <a:buNone/>
            </a:pPr>
            <a:fld id="{91BBFB57-6CF7-437A-B23F-C2F6BFF3FB69}" type="slidenum">
              <a:rPr b="0" lang="en-GB" sz="670" strike="noStrike" u="none">
                <a:solidFill>
                  <a:schemeClr val="dk1">
                    <a:tint val="75000"/>
                  </a:schemeClr>
                </a:solidFill>
                <a:effectLst/>
                <a:uFillTx/>
                <a:latin typeface="Verdana"/>
              </a:rPr>
              <a:t>&lt;编号&gt;</a:t>
            </a:fld>
            <a:endParaRPr b="0" lang="en-US" sz="670" strike="noStrike" u="none">
              <a:solidFill>
                <a:srgbClr val="000000"/>
              </a:solidFill>
              <a:effectLst/>
              <a:uFillTx/>
              <a:latin typeface="Times New Roman"/>
            </a:endParaRPr>
          </a:p>
        </p:txBody>
      </p:sp>
      <p:grpSp>
        <p:nvGrpSpPr>
          <p:cNvPr id="9592" name="Group 42"/>
          <p:cNvGrpSpPr/>
          <p:nvPr/>
        </p:nvGrpSpPr>
        <p:grpSpPr>
          <a:xfrm>
            <a:off x="2430720" y="2318400"/>
            <a:ext cx="7356600" cy="3070440"/>
            <a:chOff x="2430720" y="2318400"/>
            <a:chExt cx="7356600" cy="3070440"/>
          </a:xfrm>
        </p:grpSpPr>
        <p:sp>
          <p:nvSpPr>
            <p:cNvPr id="9593" name="Oval Callout 35"/>
            <p:cNvSpPr/>
            <p:nvPr/>
          </p:nvSpPr>
          <p:spPr>
            <a:xfrm>
              <a:off x="7819920" y="4649760"/>
              <a:ext cx="746640" cy="739080"/>
            </a:xfrm>
            <a:prstGeom prst="wedgeEllipseCallout">
              <a:avLst>
                <a:gd name="adj1" fmla="val 65108"/>
                <a:gd name="adj2" fmla="val 16759"/>
              </a:avLst>
            </a:prstGeom>
            <a:solidFill>
              <a:srgbClr val="0d0740"/>
            </a:solidFill>
            <a:ln w="12600">
              <a:noFill/>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Calibri"/>
              </a:endParaRPr>
            </a:p>
          </p:txBody>
        </p:sp>
        <p:sp>
          <p:nvSpPr>
            <p:cNvPr id="9594" name="Oval Callout 35"/>
            <p:cNvSpPr/>
            <p:nvPr/>
          </p:nvSpPr>
          <p:spPr>
            <a:xfrm flipH="1">
              <a:off x="8689680" y="3153960"/>
              <a:ext cx="950400" cy="924480"/>
            </a:xfrm>
            <a:prstGeom prst="wedgeEllipseCallout">
              <a:avLst>
                <a:gd name="adj1" fmla="val 72868"/>
                <a:gd name="adj2" fmla="val 20946"/>
              </a:avLst>
            </a:prstGeom>
            <a:solidFill>
              <a:srgbClr val="0d0740"/>
            </a:solidFill>
            <a:ln w="12600">
              <a:noFill/>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Calibri"/>
              </a:endParaRPr>
            </a:p>
          </p:txBody>
        </p:sp>
        <p:sp>
          <p:nvSpPr>
            <p:cNvPr id="9595" name="Oval Callout 35"/>
            <p:cNvSpPr/>
            <p:nvPr/>
          </p:nvSpPr>
          <p:spPr>
            <a:xfrm rot="1416600">
              <a:off x="2570760" y="2655720"/>
              <a:ext cx="940680" cy="874440"/>
            </a:xfrm>
            <a:prstGeom prst="wedgeEllipseCallout">
              <a:avLst>
                <a:gd name="adj1" fmla="val 65108"/>
                <a:gd name="adj2" fmla="val -3299"/>
              </a:avLst>
            </a:prstGeom>
            <a:solidFill>
              <a:srgbClr val="0d0740"/>
            </a:solidFill>
            <a:ln w="12600">
              <a:noFill/>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Calibri"/>
              </a:endParaRPr>
            </a:p>
          </p:txBody>
        </p:sp>
        <p:grpSp>
          <p:nvGrpSpPr>
            <p:cNvPr id="9596" name="Group 44"/>
            <p:cNvGrpSpPr/>
            <p:nvPr/>
          </p:nvGrpSpPr>
          <p:grpSpPr>
            <a:xfrm>
              <a:off x="3132720" y="2318400"/>
              <a:ext cx="672480" cy="597240"/>
              <a:chOff x="3132720" y="2318400"/>
              <a:chExt cx="672480" cy="597240"/>
            </a:xfrm>
          </p:grpSpPr>
          <p:sp>
            <p:nvSpPr>
              <p:cNvPr id="9597" name="Oval 71"/>
              <p:cNvSpPr/>
              <p:nvPr/>
            </p:nvSpPr>
            <p:spPr>
              <a:xfrm>
                <a:off x="3148920" y="2318400"/>
                <a:ext cx="642240" cy="597240"/>
              </a:xfrm>
              <a:prstGeom prst="ellipse">
                <a:avLst/>
              </a:prstGeom>
              <a:solidFill>
                <a:srgbClr val="ff5100"/>
              </a:solidFill>
              <a:ln w="6480">
                <a:noFill/>
              </a:ln>
            </p:spPr>
            <p:style>
              <a:lnRef idx="0"/>
              <a:fillRef idx="0"/>
              <a:effectRef idx="0"/>
              <a:fontRef idx="minor"/>
            </p:style>
            <p:txBody>
              <a:bodyPr lIns="90000" rIns="90000" tIns="45000" bIns="45000" anchor="ctr">
                <a:noAutofit/>
              </a:bodyPr>
              <a:p>
                <a:endParaRPr b="1" lang="en-US" sz="1600" strike="noStrike" u="none">
                  <a:solidFill>
                    <a:srgbClr val="ffffff"/>
                  </a:solidFill>
                  <a:effectLst/>
                  <a:uFillTx/>
                  <a:latin typeface="Calibri"/>
                </a:endParaRPr>
              </a:p>
            </p:txBody>
          </p:sp>
          <p:sp>
            <p:nvSpPr>
              <p:cNvPr id="9598" name="TextBox 72"/>
              <p:cNvSpPr/>
              <p:nvPr/>
            </p:nvSpPr>
            <p:spPr>
              <a:xfrm>
                <a:off x="3132720" y="2403360"/>
                <a:ext cx="672480" cy="49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n-US" sz="1600" strike="noStrike" u="none">
                    <a:solidFill>
                      <a:srgbClr val="ffffff"/>
                    </a:solidFill>
                    <a:effectLst/>
                    <a:uFillTx/>
                    <a:latin typeface="Calibri"/>
                  </a:rPr>
                  <a:t>0%</a:t>
                </a:r>
                <a:endParaRPr b="0" lang="en-US" sz="1600" strike="noStrike" u="none">
                  <a:solidFill>
                    <a:srgbClr val="000000"/>
                  </a:solidFill>
                  <a:effectLst/>
                  <a:uFillTx/>
                  <a:latin typeface="Arial"/>
                </a:endParaRPr>
              </a:p>
              <a:p>
                <a:pPr algn="ctr" defTabSz="914400">
                  <a:lnSpc>
                    <a:spcPct val="100000"/>
                  </a:lnSpc>
                  <a:tabLst>
                    <a:tab algn="l" pos="0"/>
                  </a:tabLst>
                </a:pPr>
                <a:r>
                  <a:rPr b="1" lang="en-US" sz="1050" strike="noStrike" u="none">
                    <a:solidFill>
                      <a:srgbClr val="ffffff"/>
                    </a:solidFill>
                    <a:effectLst/>
                    <a:uFillTx/>
                    <a:latin typeface="Calibri"/>
                  </a:rPr>
                  <a:t>CAGR</a:t>
                </a:r>
                <a:endParaRPr b="0" lang="en-US" sz="1050" strike="noStrike" u="none">
                  <a:solidFill>
                    <a:srgbClr val="000000"/>
                  </a:solidFill>
                  <a:effectLst/>
                  <a:uFillTx/>
                  <a:latin typeface="Arial"/>
                </a:endParaRPr>
              </a:p>
            </p:txBody>
          </p:sp>
        </p:grpSp>
        <p:sp>
          <p:nvSpPr>
            <p:cNvPr id="9599" name="Oval Callout 35"/>
            <p:cNvSpPr/>
            <p:nvPr/>
          </p:nvSpPr>
          <p:spPr>
            <a:xfrm>
              <a:off x="3584520" y="3990240"/>
              <a:ext cx="746640" cy="739080"/>
            </a:xfrm>
            <a:prstGeom prst="wedgeEllipseCallout">
              <a:avLst>
                <a:gd name="adj1" fmla="val 65108"/>
                <a:gd name="adj2" fmla="val 16759"/>
              </a:avLst>
            </a:prstGeom>
            <a:solidFill>
              <a:srgbClr val="0d0740"/>
            </a:solidFill>
            <a:ln w="12600">
              <a:noFill/>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Calibri"/>
              </a:endParaRPr>
            </a:p>
          </p:txBody>
        </p:sp>
        <p:grpSp>
          <p:nvGrpSpPr>
            <p:cNvPr id="9600" name="Group 46"/>
            <p:cNvGrpSpPr/>
            <p:nvPr/>
          </p:nvGrpSpPr>
          <p:grpSpPr>
            <a:xfrm>
              <a:off x="3242160" y="4376160"/>
              <a:ext cx="4955040" cy="672840"/>
              <a:chOff x="3242160" y="4376160"/>
              <a:chExt cx="4955040" cy="672840"/>
            </a:xfrm>
          </p:grpSpPr>
          <p:sp>
            <p:nvSpPr>
              <p:cNvPr id="9601" name="Oval 69"/>
              <p:cNvSpPr/>
              <p:nvPr/>
            </p:nvSpPr>
            <p:spPr>
              <a:xfrm>
                <a:off x="3320280" y="4506480"/>
                <a:ext cx="580680" cy="542520"/>
              </a:xfrm>
              <a:prstGeom prst="ellipse">
                <a:avLst/>
              </a:prstGeom>
              <a:solidFill>
                <a:srgbClr val="ff5100"/>
              </a:solidFill>
              <a:ln w="6480">
                <a:noFill/>
              </a:ln>
            </p:spPr>
            <p:style>
              <a:lnRef idx="0"/>
              <a:fillRef idx="0"/>
              <a:effectRef idx="0"/>
              <a:fontRef idx="minor"/>
            </p:style>
            <p:txBody>
              <a:bodyPr lIns="90000" rIns="90000" tIns="45000" bIns="45000" anchor="ctr">
                <a:noAutofit/>
              </a:bodyPr>
              <a:p>
                <a:endParaRPr b="1" lang="en-US" sz="1600" strike="noStrike" u="none">
                  <a:solidFill>
                    <a:srgbClr val="ffffff"/>
                  </a:solidFill>
                  <a:effectLst/>
                  <a:uFillTx/>
                  <a:latin typeface="Calibri"/>
                </a:endParaRPr>
              </a:p>
            </p:txBody>
          </p:sp>
          <p:sp>
            <p:nvSpPr>
              <p:cNvPr id="9602" name="TextBox 70"/>
              <p:cNvSpPr/>
              <p:nvPr/>
            </p:nvSpPr>
            <p:spPr>
              <a:xfrm>
                <a:off x="3242160" y="4533480"/>
                <a:ext cx="700200" cy="49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n-US" sz="1600" strike="noStrike" u="none">
                    <a:solidFill>
                      <a:srgbClr val="ffffff"/>
                    </a:solidFill>
                    <a:effectLst/>
                    <a:uFillTx/>
                    <a:latin typeface="Calibri"/>
                  </a:rPr>
                  <a:t>+4%</a:t>
                </a:r>
                <a:endParaRPr b="0" lang="en-US" sz="1600" strike="noStrike" u="none">
                  <a:solidFill>
                    <a:srgbClr val="000000"/>
                  </a:solidFill>
                  <a:effectLst/>
                  <a:uFillTx/>
                  <a:latin typeface="Arial"/>
                </a:endParaRPr>
              </a:p>
              <a:p>
                <a:pPr algn="ctr" defTabSz="914400">
                  <a:lnSpc>
                    <a:spcPct val="100000"/>
                  </a:lnSpc>
                  <a:tabLst>
                    <a:tab algn="l" pos="0"/>
                  </a:tabLst>
                </a:pPr>
                <a:r>
                  <a:rPr b="1" lang="en-US" sz="1050" strike="noStrike" u="none">
                    <a:solidFill>
                      <a:srgbClr val="ffffff"/>
                    </a:solidFill>
                    <a:effectLst/>
                    <a:uFillTx/>
                    <a:latin typeface="Calibri"/>
                  </a:rPr>
                  <a:t>CAGR</a:t>
                </a:r>
                <a:endParaRPr b="0" lang="en-US" sz="1050" strike="noStrike" u="none">
                  <a:solidFill>
                    <a:srgbClr val="000000"/>
                  </a:solidFill>
                  <a:effectLst/>
                  <a:uFillTx/>
                  <a:latin typeface="Arial"/>
                </a:endParaRPr>
              </a:p>
            </p:txBody>
          </p:sp>
          <p:sp>
            <p:nvSpPr>
              <p:cNvPr id="9603" name="Oval 82"/>
              <p:cNvSpPr/>
              <p:nvPr/>
            </p:nvSpPr>
            <p:spPr>
              <a:xfrm>
                <a:off x="7572960" y="4376160"/>
                <a:ext cx="580680" cy="542520"/>
              </a:xfrm>
              <a:prstGeom prst="ellipse">
                <a:avLst/>
              </a:prstGeom>
              <a:solidFill>
                <a:srgbClr val="ff5100"/>
              </a:solidFill>
              <a:ln w="6480">
                <a:noFill/>
              </a:ln>
            </p:spPr>
            <p:style>
              <a:lnRef idx="0"/>
              <a:fillRef idx="0"/>
              <a:effectRef idx="0"/>
              <a:fontRef idx="minor"/>
            </p:style>
            <p:txBody>
              <a:bodyPr lIns="90000" rIns="90000" tIns="45000" bIns="45000" anchor="ctr">
                <a:noAutofit/>
              </a:bodyPr>
              <a:p>
                <a:endParaRPr b="1" lang="en-US" sz="1600" strike="noStrike" u="none">
                  <a:solidFill>
                    <a:srgbClr val="ffffff"/>
                  </a:solidFill>
                  <a:effectLst/>
                  <a:uFillTx/>
                  <a:latin typeface="Calibri"/>
                </a:endParaRPr>
              </a:p>
            </p:txBody>
          </p:sp>
          <p:sp>
            <p:nvSpPr>
              <p:cNvPr id="9604" name="TextBox 83"/>
              <p:cNvSpPr/>
              <p:nvPr/>
            </p:nvSpPr>
            <p:spPr>
              <a:xfrm>
                <a:off x="7497000" y="4403520"/>
                <a:ext cx="700200" cy="49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n-US" sz="1600" strike="noStrike" u="none">
                    <a:solidFill>
                      <a:srgbClr val="ffffff"/>
                    </a:solidFill>
                    <a:effectLst/>
                    <a:uFillTx/>
                    <a:latin typeface="Calibri"/>
                  </a:rPr>
                  <a:t>-4%</a:t>
                </a:r>
                <a:endParaRPr b="0" lang="en-US" sz="1600" strike="noStrike" u="none">
                  <a:solidFill>
                    <a:srgbClr val="000000"/>
                  </a:solidFill>
                  <a:effectLst/>
                  <a:uFillTx/>
                  <a:latin typeface="Arial"/>
                </a:endParaRPr>
              </a:p>
              <a:p>
                <a:pPr algn="ctr" defTabSz="914400">
                  <a:lnSpc>
                    <a:spcPct val="100000"/>
                  </a:lnSpc>
                  <a:tabLst>
                    <a:tab algn="l" pos="0"/>
                  </a:tabLst>
                </a:pPr>
                <a:r>
                  <a:rPr b="1" lang="en-US" sz="1050" strike="noStrike" u="none">
                    <a:solidFill>
                      <a:srgbClr val="ffffff"/>
                    </a:solidFill>
                    <a:effectLst/>
                    <a:uFillTx/>
                    <a:latin typeface="Calibri"/>
                  </a:rPr>
                  <a:t>CAGR</a:t>
                </a:r>
                <a:endParaRPr b="0" lang="en-US" sz="1050" strike="noStrike" u="none">
                  <a:solidFill>
                    <a:srgbClr val="000000"/>
                  </a:solidFill>
                  <a:effectLst/>
                  <a:uFillTx/>
                  <a:latin typeface="Arial"/>
                </a:endParaRPr>
              </a:p>
            </p:txBody>
          </p:sp>
        </p:grpSp>
        <p:sp>
          <p:nvSpPr>
            <p:cNvPr id="9605" name="Oval Callout 35"/>
            <p:cNvSpPr/>
            <p:nvPr/>
          </p:nvSpPr>
          <p:spPr>
            <a:xfrm flipH="1">
              <a:off x="7530120" y="2528640"/>
              <a:ext cx="950400" cy="924480"/>
            </a:xfrm>
            <a:prstGeom prst="wedgeEllipseCallout">
              <a:avLst>
                <a:gd name="adj1" fmla="val 49650"/>
                <a:gd name="adj2" fmla="val 46511"/>
              </a:avLst>
            </a:prstGeom>
            <a:solidFill>
              <a:srgbClr val="0d0740"/>
            </a:solidFill>
            <a:ln w="12600">
              <a:noFill/>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Calibri"/>
              </a:endParaRPr>
            </a:p>
          </p:txBody>
        </p:sp>
        <p:sp>
          <p:nvSpPr>
            <p:cNvPr id="9606" name="Text Placeholder 2"/>
            <p:cNvSpPr/>
            <p:nvPr/>
          </p:nvSpPr>
          <p:spPr>
            <a:xfrm flipH="1">
              <a:off x="7377840" y="2806200"/>
              <a:ext cx="1237680" cy="248760"/>
            </a:xfrm>
            <a:prstGeom prst="rect">
              <a:avLst/>
            </a:prstGeom>
            <a:noFill/>
            <a:ln w="0">
              <a:noFill/>
            </a:ln>
          </p:spPr>
          <p:style>
            <a:lnRef idx="0"/>
            <a:fillRef idx="0"/>
            <a:effectRef idx="0"/>
            <a:fontRef idx="minor"/>
          </p:style>
          <p:txBody>
            <a:bodyPr lIns="0" rIns="0" tIns="0" bIns="18000" anchor="ctr">
              <a:noAutofit/>
            </a:bodyPr>
            <a:p>
              <a:pPr algn="ctr" defTabSz="914400">
                <a:lnSpc>
                  <a:spcPts val="1701"/>
                </a:lnSpc>
                <a:tabLst>
                  <a:tab algn="l" pos="0"/>
                </a:tabLst>
              </a:pPr>
              <a:r>
                <a:rPr b="1" lang="en-US" sz="1300" strike="noStrike" u="none">
                  <a:solidFill>
                    <a:srgbClr val="ffffff"/>
                  </a:solidFill>
                  <a:effectLst/>
                  <a:uFillTx/>
                  <a:latin typeface="Calibri"/>
                </a:rPr>
                <a:t>APAC</a:t>
              </a:r>
              <a:endParaRPr b="0" lang="en-US" sz="1300" strike="noStrike" u="none">
                <a:solidFill>
                  <a:srgbClr val="000000"/>
                </a:solidFill>
                <a:effectLst/>
                <a:uFillTx/>
                <a:latin typeface="Arial"/>
              </a:endParaRPr>
            </a:p>
          </p:txBody>
        </p:sp>
        <p:sp>
          <p:nvSpPr>
            <p:cNvPr id="9607" name="Text Placeholder 2"/>
            <p:cNvSpPr/>
            <p:nvPr/>
          </p:nvSpPr>
          <p:spPr>
            <a:xfrm flipH="1">
              <a:off x="7386480" y="3084120"/>
              <a:ext cx="1237680" cy="206640"/>
            </a:xfrm>
            <a:prstGeom prst="rect">
              <a:avLst/>
            </a:prstGeom>
            <a:noFill/>
            <a:ln w="0">
              <a:noFill/>
            </a:ln>
          </p:spPr>
          <p:style>
            <a:lnRef idx="0"/>
            <a:fillRef idx="0"/>
            <a:effectRef idx="0"/>
            <a:fontRef idx="minor"/>
          </p:style>
          <p:txBody>
            <a:bodyPr lIns="0" rIns="0" tIns="0" bIns="18000" anchor="t">
              <a:noAutofit/>
            </a:bodyPr>
            <a:p>
              <a:pPr algn="ctr" defTabSz="914400">
                <a:lnSpc>
                  <a:spcPts val="1701"/>
                </a:lnSpc>
                <a:tabLst>
                  <a:tab algn="l" pos="0"/>
                </a:tabLst>
              </a:pPr>
              <a:r>
                <a:rPr b="1" lang="en-US" sz="1800" strike="noStrike" u="none">
                  <a:solidFill>
                    <a:srgbClr val="ffffff"/>
                  </a:solidFill>
                  <a:effectLst/>
                  <a:uFillTx/>
                  <a:latin typeface="Calibri"/>
                  <a:ea typeface="Open Sans Light"/>
                </a:rPr>
                <a:t>52%</a:t>
              </a:r>
              <a:endParaRPr b="0" lang="en-US" sz="1800" strike="noStrike" u="none">
                <a:solidFill>
                  <a:srgbClr val="000000"/>
                </a:solidFill>
                <a:effectLst/>
                <a:uFillTx/>
                <a:latin typeface="Arial"/>
              </a:endParaRPr>
            </a:p>
          </p:txBody>
        </p:sp>
        <p:sp>
          <p:nvSpPr>
            <p:cNvPr id="9608" name="Oval Callout 35"/>
            <p:cNvSpPr/>
            <p:nvPr/>
          </p:nvSpPr>
          <p:spPr>
            <a:xfrm>
              <a:off x="5608440" y="3614760"/>
              <a:ext cx="896760" cy="831600"/>
            </a:xfrm>
            <a:prstGeom prst="wedgeEllipseCallout">
              <a:avLst>
                <a:gd name="adj1" fmla="val -16117"/>
                <a:gd name="adj2" fmla="val -62029"/>
              </a:avLst>
            </a:prstGeom>
            <a:solidFill>
              <a:srgbClr val="0d0740"/>
            </a:solidFill>
            <a:ln w="12600">
              <a:noFill/>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Calibri"/>
              </a:endParaRPr>
            </a:p>
          </p:txBody>
        </p:sp>
        <p:grpSp>
          <p:nvGrpSpPr>
            <p:cNvPr id="9609" name="Group 53"/>
            <p:cNvGrpSpPr/>
            <p:nvPr/>
          </p:nvGrpSpPr>
          <p:grpSpPr>
            <a:xfrm>
              <a:off x="6097680" y="3271680"/>
              <a:ext cx="672480" cy="564120"/>
              <a:chOff x="6097680" y="3271680"/>
              <a:chExt cx="672480" cy="564120"/>
            </a:xfrm>
          </p:grpSpPr>
          <p:sp>
            <p:nvSpPr>
              <p:cNvPr id="9610" name="Oval 65"/>
              <p:cNvSpPr/>
              <p:nvPr/>
            </p:nvSpPr>
            <p:spPr>
              <a:xfrm>
                <a:off x="6145560" y="3271680"/>
                <a:ext cx="581760" cy="564120"/>
              </a:xfrm>
              <a:prstGeom prst="ellipse">
                <a:avLst/>
              </a:prstGeom>
              <a:solidFill>
                <a:srgbClr val="ff5100"/>
              </a:solidFill>
              <a:ln w="6480">
                <a:noFill/>
              </a:ln>
            </p:spPr>
            <p:style>
              <a:lnRef idx="0"/>
              <a:fillRef idx="0"/>
              <a:effectRef idx="0"/>
              <a:fontRef idx="minor"/>
            </p:style>
            <p:txBody>
              <a:bodyPr lIns="90000" rIns="90000" tIns="45000" bIns="45000" anchor="ctr">
                <a:noAutofit/>
              </a:bodyPr>
              <a:p>
                <a:endParaRPr b="1" lang="en-US" sz="1600" strike="noStrike" u="none">
                  <a:solidFill>
                    <a:srgbClr val="ffffff"/>
                  </a:solidFill>
                  <a:effectLst/>
                  <a:uFillTx/>
                  <a:latin typeface="Calibri"/>
                </a:endParaRPr>
              </a:p>
            </p:txBody>
          </p:sp>
          <p:sp>
            <p:nvSpPr>
              <p:cNvPr id="9611" name="TextBox 66"/>
              <p:cNvSpPr/>
              <p:nvPr/>
            </p:nvSpPr>
            <p:spPr>
              <a:xfrm>
                <a:off x="6097680" y="3293640"/>
                <a:ext cx="672480" cy="49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n-US" sz="1600" strike="noStrike" u="none">
                    <a:solidFill>
                      <a:srgbClr val="ffffff"/>
                    </a:solidFill>
                    <a:effectLst/>
                    <a:uFillTx/>
                    <a:latin typeface="Calibri"/>
                  </a:rPr>
                  <a:t>+18%</a:t>
                </a:r>
                <a:endParaRPr b="0" lang="en-US" sz="1600" strike="noStrike" u="none">
                  <a:solidFill>
                    <a:srgbClr val="000000"/>
                  </a:solidFill>
                  <a:effectLst/>
                  <a:uFillTx/>
                  <a:latin typeface="Arial"/>
                </a:endParaRPr>
              </a:p>
              <a:p>
                <a:pPr algn="ctr" defTabSz="914400">
                  <a:lnSpc>
                    <a:spcPct val="100000"/>
                  </a:lnSpc>
                  <a:tabLst>
                    <a:tab algn="l" pos="0"/>
                  </a:tabLst>
                </a:pPr>
                <a:r>
                  <a:rPr b="1" lang="en-US" sz="1050" strike="noStrike" u="none">
                    <a:solidFill>
                      <a:srgbClr val="ffffff"/>
                    </a:solidFill>
                    <a:effectLst/>
                    <a:uFillTx/>
                    <a:latin typeface="Calibri"/>
                  </a:rPr>
                  <a:t>CAGR</a:t>
                </a:r>
                <a:endParaRPr b="0" lang="en-US" sz="1050" strike="noStrike" u="none">
                  <a:solidFill>
                    <a:srgbClr val="000000"/>
                  </a:solidFill>
                  <a:effectLst/>
                  <a:uFillTx/>
                  <a:latin typeface="Arial"/>
                </a:endParaRPr>
              </a:p>
            </p:txBody>
          </p:sp>
        </p:grpSp>
        <p:grpSp>
          <p:nvGrpSpPr>
            <p:cNvPr id="9612" name="Group 54"/>
            <p:cNvGrpSpPr/>
            <p:nvPr/>
          </p:nvGrpSpPr>
          <p:grpSpPr>
            <a:xfrm>
              <a:off x="8065080" y="2410200"/>
              <a:ext cx="1635120" cy="2036160"/>
              <a:chOff x="8065080" y="2410200"/>
              <a:chExt cx="1635120" cy="2036160"/>
            </a:xfrm>
          </p:grpSpPr>
          <p:sp>
            <p:nvSpPr>
              <p:cNvPr id="9613" name="Oval 63"/>
              <p:cNvSpPr/>
              <p:nvPr/>
            </p:nvSpPr>
            <p:spPr>
              <a:xfrm flipH="1">
                <a:off x="8127360" y="2410200"/>
                <a:ext cx="545400" cy="543960"/>
              </a:xfrm>
              <a:prstGeom prst="ellipse">
                <a:avLst/>
              </a:prstGeom>
              <a:solidFill>
                <a:srgbClr val="ff5100"/>
              </a:solidFill>
              <a:ln w="6480">
                <a:noFill/>
              </a:ln>
            </p:spPr>
            <p:style>
              <a:lnRef idx="0"/>
              <a:fillRef idx="0"/>
              <a:effectRef idx="0"/>
              <a:fontRef idx="minor"/>
            </p:style>
            <p:txBody>
              <a:bodyPr lIns="90000" rIns="90000" tIns="45000" bIns="45000" anchor="ctr">
                <a:noAutofit/>
              </a:bodyPr>
              <a:p>
                <a:endParaRPr b="1" lang="en-US" sz="1600" strike="noStrike" u="none">
                  <a:solidFill>
                    <a:srgbClr val="ff0000"/>
                  </a:solidFill>
                  <a:effectLst/>
                  <a:uFillTx/>
                  <a:latin typeface="Calibri"/>
                </a:endParaRPr>
              </a:p>
            </p:txBody>
          </p:sp>
          <p:sp>
            <p:nvSpPr>
              <p:cNvPr id="9614" name="TextBox 64"/>
              <p:cNvSpPr/>
              <p:nvPr/>
            </p:nvSpPr>
            <p:spPr>
              <a:xfrm flipH="1">
                <a:off x="8065080" y="2448360"/>
                <a:ext cx="672480" cy="49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n-US" sz="1600" strike="noStrike" u="none">
                    <a:solidFill>
                      <a:srgbClr val="ffffff"/>
                    </a:solidFill>
                    <a:effectLst/>
                    <a:uFillTx/>
                    <a:latin typeface="Calibri"/>
                  </a:rPr>
                  <a:t>+4%</a:t>
                </a:r>
                <a:endParaRPr b="0" lang="en-US" sz="1600" strike="noStrike" u="none">
                  <a:solidFill>
                    <a:srgbClr val="000000"/>
                  </a:solidFill>
                  <a:effectLst/>
                  <a:uFillTx/>
                  <a:latin typeface="Arial"/>
                </a:endParaRPr>
              </a:p>
              <a:p>
                <a:pPr algn="ctr" defTabSz="914400">
                  <a:lnSpc>
                    <a:spcPct val="100000"/>
                  </a:lnSpc>
                  <a:tabLst>
                    <a:tab algn="l" pos="0"/>
                  </a:tabLst>
                </a:pPr>
                <a:r>
                  <a:rPr b="1" lang="en-US" sz="1050" strike="noStrike" u="none">
                    <a:solidFill>
                      <a:srgbClr val="ffffff"/>
                    </a:solidFill>
                    <a:effectLst/>
                    <a:uFillTx/>
                    <a:latin typeface="Calibri"/>
                  </a:rPr>
                  <a:t>CAGR</a:t>
                </a:r>
                <a:endParaRPr b="0" lang="en-US" sz="1050" strike="noStrike" u="none">
                  <a:solidFill>
                    <a:srgbClr val="000000"/>
                  </a:solidFill>
                  <a:effectLst/>
                  <a:uFillTx/>
                  <a:latin typeface="Arial"/>
                </a:endParaRPr>
              </a:p>
            </p:txBody>
          </p:sp>
          <p:sp>
            <p:nvSpPr>
              <p:cNvPr id="9615" name="Oval 79"/>
              <p:cNvSpPr/>
              <p:nvPr/>
            </p:nvSpPr>
            <p:spPr>
              <a:xfrm flipH="1">
                <a:off x="9105480" y="3902400"/>
                <a:ext cx="545400" cy="543960"/>
              </a:xfrm>
              <a:prstGeom prst="ellipse">
                <a:avLst/>
              </a:prstGeom>
              <a:solidFill>
                <a:srgbClr val="ff5100"/>
              </a:solidFill>
              <a:ln w="6480">
                <a:noFill/>
              </a:ln>
            </p:spPr>
            <p:style>
              <a:lnRef idx="0"/>
              <a:fillRef idx="0"/>
              <a:effectRef idx="0"/>
              <a:fontRef idx="minor"/>
            </p:style>
            <p:txBody>
              <a:bodyPr lIns="90000" rIns="90000" tIns="45000" bIns="45000" anchor="ctr">
                <a:noAutofit/>
              </a:bodyPr>
              <a:p>
                <a:endParaRPr b="1" lang="en-US" sz="1600" strike="noStrike" u="none">
                  <a:solidFill>
                    <a:srgbClr val="ff0000"/>
                  </a:solidFill>
                  <a:effectLst/>
                  <a:uFillTx/>
                  <a:latin typeface="Calibri"/>
                </a:endParaRPr>
              </a:p>
            </p:txBody>
          </p:sp>
          <p:sp>
            <p:nvSpPr>
              <p:cNvPr id="9616" name="TextBox 77"/>
              <p:cNvSpPr/>
              <p:nvPr/>
            </p:nvSpPr>
            <p:spPr>
              <a:xfrm flipH="1">
                <a:off x="9027720" y="3923280"/>
                <a:ext cx="672480" cy="49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n-US" sz="1600" strike="noStrike" u="none">
                    <a:solidFill>
                      <a:srgbClr val="ffffff"/>
                    </a:solidFill>
                    <a:effectLst/>
                    <a:uFillTx/>
                    <a:latin typeface="Calibri"/>
                  </a:rPr>
                  <a:t>+15%</a:t>
                </a:r>
                <a:endParaRPr b="0" lang="en-US" sz="1600" strike="noStrike" u="none">
                  <a:solidFill>
                    <a:srgbClr val="000000"/>
                  </a:solidFill>
                  <a:effectLst/>
                  <a:uFillTx/>
                  <a:latin typeface="Arial"/>
                </a:endParaRPr>
              </a:p>
              <a:p>
                <a:pPr algn="ctr" defTabSz="914400">
                  <a:lnSpc>
                    <a:spcPct val="100000"/>
                  </a:lnSpc>
                  <a:tabLst>
                    <a:tab algn="l" pos="0"/>
                  </a:tabLst>
                </a:pPr>
                <a:r>
                  <a:rPr b="1" lang="en-US" sz="1050" strike="noStrike" u="none">
                    <a:solidFill>
                      <a:srgbClr val="ffffff"/>
                    </a:solidFill>
                    <a:effectLst/>
                    <a:uFillTx/>
                    <a:latin typeface="Calibri"/>
                  </a:rPr>
                  <a:t>CAGR</a:t>
                </a:r>
                <a:endParaRPr b="0" lang="en-US" sz="1050" strike="noStrike" u="none">
                  <a:solidFill>
                    <a:srgbClr val="000000"/>
                  </a:solidFill>
                  <a:effectLst/>
                  <a:uFillTx/>
                  <a:latin typeface="Arial"/>
                </a:endParaRPr>
              </a:p>
            </p:txBody>
          </p:sp>
        </p:grpSp>
        <p:sp>
          <p:nvSpPr>
            <p:cNvPr id="9617" name="Text Placeholder 2"/>
            <p:cNvSpPr/>
            <p:nvPr/>
          </p:nvSpPr>
          <p:spPr>
            <a:xfrm>
              <a:off x="2549880" y="2760840"/>
              <a:ext cx="927000" cy="454320"/>
            </a:xfrm>
            <a:prstGeom prst="rect">
              <a:avLst/>
            </a:prstGeom>
            <a:noFill/>
            <a:ln w="0">
              <a:noFill/>
            </a:ln>
          </p:spPr>
          <p:style>
            <a:lnRef idx="0"/>
            <a:fillRef idx="0"/>
            <a:effectRef idx="0"/>
            <a:fontRef idx="minor"/>
          </p:style>
          <p:txBody>
            <a:bodyPr lIns="0" rIns="0" tIns="0" bIns="18000" anchor="ctr">
              <a:noAutofit/>
            </a:bodyPr>
            <a:p>
              <a:pPr algn="ctr" defTabSz="914400">
                <a:lnSpc>
                  <a:spcPts val="1701"/>
                </a:lnSpc>
                <a:tabLst>
                  <a:tab algn="l" pos="0"/>
                </a:tabLst>
              </a:pPr>
              <a:r>
                <a:rPr b="1" lang="en-US" sz="1300" strike="noStrike" u="none">
                  <a:solidFill>
                    <a:srgbClr val="ffffff"/>
                  </a:solidFill>
                  <a:effectLst/>
                  <a:uFillTx/>
                  <a:latin typeface="Calibri"/>
                </a:rPr>
                <a:t>NAM</a:t>
              </a:r>
              <a:endParaRPr b="0" lang="en-US" sz="1300" strike="noStrike" u="none">
                <a:solidFill>
                  <a:srgbClr val="000000"/>
                </a:solidFill>
                <a:effectLst/>
                <a:uFillTx/>
                <a:latin typeface="Arial"/>
              </a:endParaRPr>
            </a:p>
          </p:txBody>
        </p:sp>
        <p:sp>
          <p:nvSpPr>
            <p:cNvPr id="9618" name="Text Placeholder 2"/>
            <p:cNvSpPr/>
            <p:nvPr/>
          </p:nvSpPr>
          <p:spPr>
            <a:xfrm>
              <a:off x="2430720" y="3116880"/>
              <a:ext cx="1237680" cy="309960"/>
            </a:xfrm>
            <a:prstGeom prst="rect">
              <a:avLst/>
            </a:prstGeom>
            <a:noFill/>
            <a:ln w="0">
              <a:noFill/>
            </a:ln>
          </p:spPr>
          <p:style>
            <a:lnRef idx="0"/>
            <a:fillRef idx="0"/>
            <a:effectRef idx="0"/>
            <a:fontRef idx="minor"/>
          </p:style>
          <p:txBody>
            <a:bodyPr lIns="0" rIns="0" tIns="0" bIns="18000" anchor="t">
              <a:noAutofit/>
            </a:bodyPr>
            <a:p>
              <a:pPr algn="ctr" defTabSz="914400">
                <a:lnSpc>
                  <a:spcPts val="1701"/>
                </a:lnSpc>
                <a:tabLst>
                  <a:tab algn="l" pos="0"/>
                </a:tabLst>
              </a:pPr>
              <a:r>
                <a:rPr b="1" lang="en-US" sz="1800" strike="noStrike" u="none">
                  <a:solidFill>
                    <a:srgbClr val="ffffff"/>
                  </a:solidFill>
                  <a:effectLst/>
                  <a:uFillTx/>
                  <a:latin typeface="Calibri"/>
                  <a:ea typeface="Open Sans Light"/>
                </a:rPr>
                <a:t>81%</a:t>
              </a:r>
              <a:endParaRPr b="0" lang="en-US" sz="1800" strike="noStrike" u="none">
                <a:solidFill>
                  <a:srgbClr val="000000"/>
                </a:solidFill>
                <a:effectLst/>
                <a:uFillTx/>
                <a:latin typeface="Arial"/>
              </a:endParaRPr>
            </a:p>
          </p:txBody>
        </p:sp>
        <p:sp>
          <p:nvSpPr>
            <p:cNvPr id="9619" name="Text Placeholder 2"/>
            <p:cNvSpPr/>
            <p:nvPr/>
          </p:nvSpPr>
          <p:spPr>
            <a:xfrm>
              <a:off x="3333960" y="3957120"/>
              <a:ext cx="1237680" cy="510480"/>
            </a:xfrm>
            <a:prstGeom prst="rect">
              <a:avLst/>
            </a:prstGeom>
            <a:noFill/>
            <a:ln w="0">
              <a:noFill/>
            </a:ln>
          </p:spPr>
          <p:style>
            <a:lnRef idx="0"/>
            <a:fillRef idx="0"/>
            <a:effectRef idx="0"/>
            <a:fontRef idx="minor"/>
          </p:style>
          <p:txBody>
            <a:bodyPr lIns="0" rIns="0" tIns="0" bIns="18000" anchor="ctr">
              <a:noAutofit/>
            </a:bodyPr>
            <a:p>
              <a:pPr algn="ctr" defTabSz="914400">
                <a:lnSpc>
                  <a:spcPts val="1701"/>
                </a:lnSpc>
                <a:tabLst>
                  <a:tab algn="l" pos="0"/>
                </a:tabLst>
              </a:pPr>
              <a:r>
                <a:rPr b="1" lang="en-US" sz="1300" strike="noStrike" u="none">
                  <a:solidFill>
                    <a:srgbClr val="ffffff"/>
                  </a:solidFill>
                  <a:effectLst/>
                  <a:uFillTx/>
                  <a:latin typeface="Calibri"/>
                </a:rPr>
                <a:t>LATAM</a:t>
              </a:r>
              <a:endParaRPr b="0" lang="en-US" sz="1300" strike="noStrike" u="none">
                <a:solidFill>
                  <a:srgbClr val="000000"/>
                </a:solidFill>
                <a:effectLst/>
                <a:uFillTx/>
                <a:latin typeface="Arial"/>
              </a:endParaRPr>
            </a:p>
          </p:txBody>
        </p:sp>
        <p:sp>
          <p:nvSpPr>
            <p:cNvPr id="9620" name="Text Placeholder 2"/>
            <p:cNvSpPr/>
            <p:nvPr/>
          </p:nvSpPr>
          <p:spPr>
            <a:xfrm>
              <a:off x="5445720" y="3707280"/>
              <a:ext cx="1237680" cy="510480"/>
            </a:xfrm>
            <a:prstGeom prst="rect">
              <a:avLst/>
            </a:prstGeom>
            <a:noFill/>
            <a:ln w="0">
              <a:noFill/>
            </a:ln>
          </p:spPr>
          <p:style>
            <a:lnRef idx="0"/>
            <a:fillRef idx="0"/>
            <a:effectRef idx="0"/>
            <a:fontRef idx="minor"/>
          </p:style>
          <p:txBody>
            <a:bodyPr lIns="0" rIns="0" tIns="0" bIns="18000" anchor="ctr">
              <a:noAutofit/>
            </a:bodyPr>
            <a:p>
              <a:pPr algn="ctr" defTabSz="914400">
                <a:lnSpc>
                  <a:spcPts val="1701"/>
                </a:lnSpc>
                <a:tabLst>
                  <a:tab algn="l" pos="0"/>
                </a:tabLst>
              </a:pPr>
              <a:r>
                <a:rPr b="1" lang="en-US" sz="1300" strike="noStrike" u="none">
                  <a:solidFill>
                    <a:srgbClr val="ffffff"/>
                  </a:solidFill>
                  <a:effectLst/>
                  <a:uFillTx/>
                  <a:latin typeface="Calibri"/>
                </a:rPr>
                <a:t>EUROPE</a:t>
              </a:r>
              <a:endParaRPr b="0" lang="en-US" sz="1300" strike="noStrike" u="none">
                <a:solidFill>
                  <a:srgbClr val="000000"/>
                </a:solidFill>
                <a:effectLst/>
                <a:uFillTx/>
                <a:latin typeface="Arial"/>
              </a:endParaRPr>
            </a:p>
          </p:txBody>
        </p:sp>
        <p:sp>
          <p:nvSpPr>
            <p:cNvPr id="9621" name="Text Placeholder 2"/>
            <p:cNvSpPr/>
            <p:nvPr/>
          </p:nvSpPr>
          <p:spPr>
            <a:xfrm>
              <a:off x="5432760" y="4108320"/>
              <a:ext cx="1237680" cy="241560"/>
            </a:xfrm>
            <a:prstGeom prst="rect">
              <a:avLst/>
            </a:prstGeom>
            <a:noFill/>
            <a:ln w="0">
              <a:noFill/>
            </a:ln>
          </p:spPr>
          <p:style>
            <a:lnRef idx="0"/>
            <a:fillRef idx="0"/>
            <a:effectRef idx="0"/>
            <a:fontRef idx="minor"/>
          </p:style>
          <p:txBody>
            <a:bodyPr lIns="0" rIns="0" tIns="0" bIns="18000" anchor="t">
              <a:noAutofit/>
            </a:bodyPr>
            <a:p>
              <a:pPr algn="ctr" defTabSz="914400">
                <a:lnSpc>
                  <a:spcPts val="1701"/>
                </a:lnSpc>
                <a:tabLst>
                  <a:tab algn="l" pos="0"/>
                </a:tabLst>
              </a:pPr>
              <a:r>
                <a:rPr b="1" lang="en-US" sz="1800" strike="noStrike" u="none">
                  <a:solidFill>
                    <a:srgbClr val="ffffff"/>
                  </a:solidFill>
                  <a:effectLst/>
                  <a:uFillTx/>
                  <a:latin typeface="Calibri"/>
                  <a:ea typeface="Open Sans Light"/>
                </a:rPr>
                <a:t>48%</a:t>
              </a:r>
              <a:endParaRPr b="0" lang="en-US" sz="1800" strike="noStrike" u="none">
                <a:solidFill>
                  <a:srgbClr val="000000"/>
                </a:solidFill>
                <a:effectLst/>
                <a:uFillTx/>
                <a:latin typeface="Arial"/>
              </a:endParaRPr>
            </a:p>
          </p:txBody>
        </p:sp>
        <p:sp>
          <p:nvSpPr>
            <p:cNvPr id="9622" name="Text Placeholder 2"/>
            <p:cNvSpPr/>
            <p:nvPr/>
          </p:nvSpPr>
          <p:spPr>
            <a:xfrm>
              <a:off x="3364200" y="4352400"/>
              <a:ext cx="1237680" cy="197640"/>
            </a:xfrm>
            <a:prstGeom prst="rect">
              <a:avLst/>
            </a:prstGeom>
            <a:noFill/>
            <a:ln w="0">
              <a:noFill/>
            </a:ln>
          </p:spPr>
          <p:style>
            <a:lnRef idx="0"/>
            <a:fillRef idx="0"/>
            <a:effectRef idx="0"/>
            <a:fontRef idx="minor"/>
          </p:style>
          <p:txBody>
            <a:bodyPr lIns="0" rIns="0" tIns="0" bIns="18000" anchor="t">
              <a:noAutofit/>
            </a:bodyPr>
            <a:p>
              <a:pPr algn="ctr" defTabSz="914400">
                <a:lnSpc>
                  <a:spcPts val="1701"/>
                </a:lnSpc>
                <a:tabLst>
                  <a:tab algn="l" pos="0"/>
                </a:tabLst>
              </a:pPr>
              <a:r>
                <a:rPr b="1" lang="en-US" sz="1800" strike="noStrike" u="none">
                  <a:solidFill>
                    <a:srgbClr val="ffffff"/>
                  </a:solidFill>
                  <a:effectLst/>
                  <a:uFillTx/>
                  <a:latin typeface="Calibri"/>
                  <a:ea typeface="Open Sans Light"/>
                </a:rPr>
                <a:t>39%</a:t>
              </a:r>
              <a:endParaRPr b="0" lang="en-US" sz="1800" strike="noStrike" u="none">
                <a:solidFill>
                  <a:srgbClr val="000000"/>
                </a:solidFill>
                <a:effectLst/>
                <a:uFillTx/>
                <a:latin typeface="Arial"/>
              </a:endParaRPr>
            </a:p>
          </p:txBody>
        </p:sp>
        <p:sp>
          <p:nvSpPr>
            <p:cNvPr id="9623" name="Text Placeholder 2"/>
            <p:cNvSpPr/>
            <p:nvPr/>
          </p:nvSpPr>
          <p:spPr>
            <a:xfrm flipH="1">
              <a:off x="8537400" y="3373560"/>
              <a:ext cx="1237680" cy="248760"/>
            </a:xfrm>
            <a:prstGeom prst="rect">
              <a:avLst/>
            </a:prstGeom>
            <a:noFill/>
            <a:ln w="0">
              <a:noFill/>
            </a:ln>
          </p:spPr>
          <p:style>
            <a:lnRef idx="0"/>
            <a:fillRef idx="0"/>
            <a:effectRef idx="0"/>
            <a:fontRef idx="minor"/>
          </p:style>
          <p:txBody>
            <a:bodyPr lIns="0" rIns="0" tIns="0" bIns="18000" anchor="ctr">
              <a:noAutofit/>
            </a:bodyPr>
            <a:p>
              <a:pPr algn="ctr" defTabSz="914400">
                <a:lnSpc>
                  <a:spcPts val="1701"/>
                </a:lnSpc>
                <a:tabLst>
                  <a:tab algn="l" pos="0"/>
                </a:tabLst>
              </a:pPr>
              <a:r>
                <a:rPr b="1" lang="en-US" sz="1300" strike="noStrike" u="none">
                  <a:solidFill>
                    <a:srgbClr val="ffffff"/>
                  </a:solidFill>
                  <a:effectLst/>
                  <a:uFillTx/>
                  <a:latin typeface="Calibri"/>
                </a:rPr>
                <a:t>CHINA</a:t>
              </a:r>
              <a:endParaRPr b="0" lang="en-US" sz="1300" strike="noStrike" u="none">
                <a:solidFill>
                  <a:srgbClr val="000000"/>
                </a:solidFill>
                <a:effectLst/>
                <a:uFillTx/>
                <a:latin typeface="Arial"/>
              </a:endParaRPr>
            </a:p>
          </p:txBody>
        </p:sp>
        <p:sp>
          <p:nvSpPr>
            <p:cNvPr id="9624" name="Text Placeholder 2"/>
            <p:cNvSpPr/>
            <p:nvPr/>
          </p:nvSpPr>
          <p:spPr>
            <a:xfrm flipH="1">
              <a:off x="8549640" y="3622680"/>
              <a:ext cx="1237680" cy="206640"/>
            </a:xfrm>
            <a:prstGeom prst="rect">
              <a:avLst/>
            </a:prstGeom>
            <a:noFill/>
            <a:ln w="0">
              <a:noFill/>
            </a:ln>
          </p:spPr>
          <p:style>
            <a:lnRef idx="0"/>
            <a:fillRef idx="0"/>
            <a:effectRef idx="0"/>
            <a:fontRef idx="minor"/>
          </p:style>
          <p:txBody>
            <a:bodyPr lIns="0" rIns="0" tIns="0" bIns="18000" anchor="t">
              <a:noAutofit/>
            </a:bodyPr>
            <a:p>
              <a:pPr algn="ctr" defTabSz="914400">
                <a:lnSpc>
                  <a:spcPts val="1701"/>
                </a:lnSpc>
                <a:tabLst>
                  <a:tab algn="l" pos="0"/>
                </a:tabLst>
              </a:pPr>
              <a:r>
                <a:rPr b="1" lang="en-US" sz="1800" strike="noStrike" u="none">
                  <a:solidFill>
                    <a:srgbClr val="ffffff"/>
                  </a:solidFill>
                  <a:effectLst/>
                  <a:uFillTx/>
                  <a:latin typeface="Calibri"/>
                  <a:ea typeface="Open Sans Light"/>
                </a:rPr>
                <a:t>39%</a:t>
              </a:r>
              <a:endParaRPr b="0" lang="en-US" sz="1800" strike="noStrike" u="none">
                <a:solidFill>
                  <a:srgbClr val="000000"/>
                </a:solidFill>
                <a:effectLst/>
                <a:uFillTx/>
                <a:latin typeface="Arial"/>
              </a:endParaRPr>
            </a:p>
          </p:txBody>
        </p:sp>
        <p:sp>
          <p:nvSpPr>
            <p:cNvPr id="9625" name="Text Placeholder 2"/>
            <p:cNvSpPr/>
            <p:nvPr/>
          </p:nvSpPr>
          <p:spPr>
            <a:xfrm>
              <a:off x="7578720" y="4692960"/>
              <a:ext cx="1237680" cy="510480"/>
            </a:xfrm>
            <a:prstGeom prst="rect">
              <a:avLst/>
            </a:prstGeom>
            <a:noFill/>
            <a:ln w="0">
              <a:noFill/>
            </a:ln>
          </p:spPr>
          <p:style>
            <a:lnRef idx="0"/>
            <a:fillRef idx="0"/>
            <a:effectRef idx="0"/>
            <a:fontRef idx="minor"/>
          </p:style>
          <p:txBody>
            <a:bodyPr lIns="0" rIns="0" tIns="0" bIns="18000" anchor="ctr">
              <a:noAutofit/>
            </a:bodyPr>
            <a:p>
              <a:pPr algn="ctr" defTabSz="914400">
                <a:lnSpc>
                  <a:spcPts val="1701"/>
                </a:lnSpc>
                <a:tabLst>
                  <a:tab algn="l" pos="0"/>
                </a:tabLst>
              </a:pPr>
              <a:r>
                <a:rPr b="1" lang="en-US" sz="1300" strike="noStrike" u="none">
                  <a:solidFill>
                    <a:srgbClr val="ffffff"/>
                  </a:solidFill>
                  <a:effectLst/>
                  <a:uFillTx/>
                  <a:latin typeface="Calibri"/>
                </a:rPr>
                <a:t>ANZ</a:t>
              </a:r>
              <a:endParaRPr b="0" lang="en-US" sz="1300" strike="noStrike" u="none">
                <a:solidFill>
                  <a:srgbClr val="000000"/>
                </a:solidFill>
                <a:effectLst/>
                <a:uFillTx/>
                <a:latin typeface="Arial"/>
              </a:endParaRPr>
            </a:p>
          </p:txBody>
        </p:sp>
        <p:sp>
          <p:nvSpPr>
            <p:cNvPr id="9626" name="Text Placeholder 2"/>
            <p:cNvSpPr/>
            <p:nvPr/>
          </p:nvSpPr>
          <p:spPr>
            <a:xfrm>
              <a:off x="7593840" y="5059440"/>
              <a:ext cx="1237680" cy="197640"/>
            </a:xfrm>
            <a:prstGeom prst="rect">
              <a:avLst/>
            </a:prstGeom>
            <a:noFill/>
            <a:ln w="0">
              <a:noFill/>
            </a:ln>
          </p:spPr>
          <p:style>
            <a:lnRef idx="0"/>
            <a:fillRef idx="0"/>
            <a:effectRef idx="0"/>
            <a:fontRef idx="minor"/>
          </p:style>
          <p:txBody>
            <a:bodyPr lIns="0" rIns="0" tIns="0" bIns="18000" anchor="t">
              <a:noAutofit/>
            </a:bodyPr>
            <a:p>
              <a:pPr algn="ctr" defTabSz="914400">
                <a:lnSpc>
                  <a:spcPts val="1701"/>
                </a:lnSpc>
                <a:tabLst>
                  <a:tab algn="l" pos="0"/>
                </a:tabLst>
              </a:pPr>
              <a:r>
                <a:rPr b="1" lang="en-US" sz="1800" strike="noStrike" u="none">
                  <a:solidFill>
                    <a:srgbClr val="ffffff"/>
                  </a:solidFill>
                  <a:effectLst/>
                  <a:uFillTx/>
                  <a:latin typeface="Calibri"/>
                  <a:ea typeface="Open Sans Light"/>
                </a:rPr>
                <a:t>60%</a:t>
              </a:r>
              <a:endParaRPr b="0" lang="en-US" sz="1800" strike="noStrike" u="none">
                <a:solidFill>
                  <a:srgbClr val="000000"/>
                </a:solidFill>
                <a:effectLst/>
                <a:uFillTx/>
                <a:latin typeface="Arial"/>
              </a:endParaRPr>
            </a:p>
          </p:txBody>
        </p:sp>
      </p:grpSp>
      <p:sp>
        <p:nvSpPr>
          <p:cNvPr id="9627" name="TextBox 73"/>
          <p:cNvSpPr/>
          <p:nvPr/>
        </p:nvSpPr>
        <p:spPr>
          <a:xfrm>
            <a:off x="1104480" y="1322640"/>
            <a:ext cx="9317160" cy="2613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00000"/>
              </a:lnSpc>
              <a:tabLst>
                <a:tab algn="l" pos="0"/>
              </a:tabLst>
            </a:pPr>
            <a:r>
              <a:rPr b="0" lang="en-US" sz="1800" strike="noStrike" u="none">
                <a:solidFill>
                  <a:schemeClr val="dk1"/>
                </a:solidFill>
                <a:effectLst/>
                <a:uFillTx/>
                <a:latin typeface="Verdana"/>
              </a:rPr>
              <a:t>% of yogurt launches with one or more functional claims within overall yogurt launches (Global 2024; CAGR 2024 vs 2020)</a:t>
            </a:r>
            <a:br>
              <a:rPr sz="1800"/>
            </a:br>
            <a:r>
              <a:rPr b="0" lang="zh-CN" sz="1800" strike="noStrike" u="none">
                <a:solidFill>
                  <a:schemeClr val="dk1"/>
                </a:solidFill>
                <a:effectLst/>
                <a:uFillTx/>
                <a:latin typeface="Verdana"/>
              </a:rPr>
              <a:t>具有一个或多个功能性声明的酸奶新品占所有酸奶新品的比例（全球</a:t>
            </a:r>
            <a:r>
              <a:rPr b="0" lang="en-US" sz="1800" strike="noStrike" u="none">
                <a:solidFill>
                  <a:schemeClr val="dk1"/>
                </a:solidFill>
                <a:effectLst/>
                <a:uFillTx/>
                <a:latin typeface="Verdana"/>
              </a:rPr>
              <a:t>2024</a:t>
            </a:r>
            <a:r>
              <a:rPr b="0" lang="zh-CN" sz="1800" strike="noStrike" u="none">
                <a:solidFill>
                  <a:schemeClr val="dk1"/>
                </a:solidFill>
                <a:effectLst/>
                <a:uFillTx/>
                <a:latin typeface="Verdana"/>
              </a:rPr>
              <a:t>年；</a:t>
            </a:r>
            <a:r>
              <a:rPr b="0" lang="en-US" sz="1800" strike="noStrike" u="none">
                <a:solidFill>
                  <a:schemeClr val="dk1"/>
                </a:solidFill>
                <a:effectLst/>
                <a:uFillTx/>
                <a:latin typeface="Verdana"/>
              </a:rPr>
              <a:t>2024</a:t>
            </a:r>
            <a:r>
              <a:rPr b="0" lang="zh-CN" sz="1800" strike="noStrike" u="none">
                <a:solidFill>
                  <a:schemeClr val="dk1"/>
                </a:solidFill>
                <a:effectLst/>
                <a:uFillTx/>
                <a:latin typeface="Verdana"/>
              </a:rPr>
              <a:t>年对比</a:t>
            </a:r>
            <a:r>
              <a:rPr b="0" lang="en-US" sz="1800" strike="noStrike" u="none">
                <a:solidFill>
                  <a:schemeClr val="dk1"/>
                </a:solidFill>
                <a:effectLst/>
                <a:uFillTx/>
                <a:latin typeface="Verdana"/>
              </a:rPr>
              <a:t>2020</a:t>
            </a:r>
            <a:r>
              <a:rPr b="0" lang="zh-CN" sz="1800" strike="noStrike" u="none">
                <a:solidFill>
                  <a:schemeClr val="dk1"/>
                </a:solidFill>
                <a:effectLst/>
                <a:uFillTx/>
                <a:latin typeface="Verdana"/>
              </a:rPr>
              <a:t>年的复合年增长率）</a:t>
            </a:r>
            <a:endParaRPr b="0" lang="en-US" sz="1800" strike="noStrike" u="none">
              <a:solidFill>
                <a:srgbClr val="000000"/>
              </a:solidFill>
              <a:effectLst/>
              <a:uFillTx/>
              <a:latin typeface="Arial"/>
            </a:endParaRPr>
          </a:p>
        </p:txBody>
      </p:sp>
      <p:sp>
        <p:nvSpPr>
          <p:cNvPr id="9628" name="Text Placeholder 8"/>
          <p:cNvSpPr/>
          <p:nvPr/>
        </p:nvSpPr>
        <p:spPr>
          <a:xfrm>
            <a:off x="492480" y="1334160"/>
            <a:ext cx="779040" cy="360000"/>
          </a:xfrm>
          <a:prstGeom prst="rect">
            <a:avLst/>
          </a:prstGeom>
          <a:noFill/>
          <a:ln w="0">
            <a:noFill/>
          </a:ln>
        </p:spPr>
        <p:style>
          <a:lnRef idx="0"/>
          <a:fillRef idx="0"/>
          <a:effectRef idx="0"/>
          <a:fontRef idx="minor"/>
        </p:style>
        <p:txBody>
          <a:bodyPr lIns="38160" rIns="38160" tIns="25560" bIns="25560" anchor="t">
            <a:normAutofit fontScale="92500" lnSpcReduction="19999"/>
          </a:bodyPr>
          <a:p>
            <a:pPr defTabSz="914400">
              <a:lnSpc>
                <a:spcPts val="1400"/>
              </a:lnSpc>
              <a:spcBef>
                <a:spcPts val="601"/>
              </a:spcBef>
              <a:spcAft>
                <a:spcPts val="601"/>
              </a:spcAft>
              <a:tabLst>
                <a:tab algn="l" pos="0"/>
              </a:tabLst>
            </a:pPr>
            <a:r>
              <a:rPr b="0" lang="en-US" sz="1200" strike="noStrike" u="none">
                <a:solidFill>
                  <a:schemeClr val="dk2"/>
                </a:solidFill>
                <a:effectLst/>
                <a:uFillTx/>
                <a:latin typeface="Verdana"/>
              </a:rPr>
              <a:t>Figure:</a:t>
            </a:r>
            <a:br>
              <a:rPr sz="1200"/>
            </a:br>
            <a:r>
              <a:rPr b="0" lang="zh-CN" sz="1200" strike="noStrike" u="none">
                <a:solidFill>
                  <a:schemeClr val="dk2"/>
                </a:solidFill>
                <a:effectLst/>
                <a:uFillTx/>
                <a:latin typeface="Verdana"/>
              </a:rPr>
              <a:t>图：</a:t>
            </a:r>
            <a:endParaRPr b="0" lang="en-US" sz="1200" strike="noStrike" u="none">
              <a:solidFill>
                <a:srgbClr val="000000"/>
              </a:solidFill>
              <a:effectLst/>
              <a:uFillTx/>
              <a:latin typeface="Arial"/>
            </a:endParaRPr>
          </a:p>
        </p:txBody>
      </p:sp>
      <p:pic>
        <p:nvPicPr>
          <p:cNvPr id="9629" name="Afbeelding 34" descr=""/>
          <p:cNvPicPr/>
          <p:nvPr/>
        </p:nvPicPr>
        <p:blipFill>
          <a:blip r:embed="rId1">
            <a:alphaModFix amt="30000"/>
          </a:blip>
          <a:stretch/>
        </p:blipFill>
        <p:spPr>
          <a:xfrm>
            <a:off x="1594440" y="1731240"/>
            <a:ext cx="8826840" cy="4471920"/>
          </a:xfrm>
          <a:prstGeom prst="rect">
            <a:avLst/>
          </a:prstGeom>
          <a:noFill/>
          <a:ln w="0">
            <a:noFill/>
          </a:ln>
        </p:spPr>
      </p:pic>
      <p:sp>
        <p:nvSpPr>
          <p:cNvPr id="9630" name="PlaceHolder 3"/>
          <p:cNvSpPr>
            <a:spLocks noGrp="1"/>
          </p:cNvSpPr>
          <p:nvPr>
            <p:ph type="ftr" idx="670"/>
          </p:nvPr>
        </p:nvSpPr>
        <p:spPr>
          <a:xfrm>
            <a:off x="936000" y="6547320"/>
            <a:ext cx="3391560" cy="102240"/>
          </a:xfrm>
          <a:prstGeom prst="rect">
            <a:avLst/>
          </a:prstGeom>
          <a:noFill/>
          <a:ln w="0">
            <a:noFill/>
          </a:ln>
        </p:spPr>
        <p:txBody>
          <a:bodyPr lIns="38160" rIns="38160" tIns="25560" bIns="25560" anchor="ctr">
            <a:normAutofit fontScale="32500" lnSpcReduction="19999"/>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FrieslandCampina Ingredients  | Confidential | Source: Innova database, 2025</a:t>
            </a:r>
            <a:br>
              <a:rPr sz="670"/>
            </a:br>
            <a:r>
              <a:rPr b="0" lang="en-US" sz="670" strike="noStrike" u="none">
                <a:solidFill>
                  <a:schemeClr val="dk1">
                    <a:tint val="75000"/>
                  </a:schemeClr>
                </a:solidFill>
                <a:effectLst/>
                <a:uFillTx/>
                <a:latin typeface="Verdana"/>
              </a:rPr>
              <a:t>FrieslandCampina Ingredients  | </a:t>
            </a:r>
            <a:r>
              <a:rPr b="0" lang="zh-CN" sz="670" strike="noStrike" u="none">
                <a:solidFill>
                  <a:schemeClr val="dk1">
                    <a:tint val="75000"/>
                  </a:schemeClr>
                </a:solidFill>
                <a:effectLst/>
                <a:uFillTx/>
                <a:latin typeface="Verdana"/>
              </a:rPr>
              <a:t>保密 </a:t>
            </a:r>
            <a:r>
              <a:rPr b="0" lang="en-US" sz="670" strike="noStrike" u="none">
                <a:solidFill>
                  <a:schemeClr val="dk1">
                    <a:tint val="75000"/>
                  </a:schemeClr>
                </a:solidFill>
                <a:effectLst/>
                <a:uFillTx/>
                <a:latin typeface="Verdana"/>
              </a:rPr>
              <a:t>| </a:t>
            </a:r>
            <a:r>
              <a:rPr b="0" lang="zh-CN" sz="670" strike="noStrike" u="none">
                <a:solidFill>
                  <a:schemeClr val="dk1">
                    <a:tint val="75000"/>
                  </a:schemeClr>
                </a:solidFill>
                <a:effectLst/>
                <a:uFillTx/>
                <a:latin typeface="Verdana"/>
              </a:rPr>
              <a:t>资料来源：</a:t>
            </a:r>
            <a:r>
              <a:rPr b="0" lang="en-US" sz="670" strike="noStrike" u="none">
                <a:solidFill>
                  <a:schemeClr val="dk1">
                    <a:tint val="75000"/>
                  </a:schemeClr>
                </a:solidFill>
                <a:effectLst/>
                <a:uFillTx/>
                <a:latin typeface="Verdana"/>
              </a:rPr>
              <a:t>Innova</a:t>
            </a:r>
            <a:r>
              <a:rPr b="0" lang="zh-CN" sz="670" strike="noStrike" u="none">
                <a:solidFill>
                  <a:schemeClr val="dk1">
                    <a:tint val="75000"/>
                  </a:schemeClr>
                </a:solidFill>
                <a:effectLst/>
                <a:uFillTx/>
                <a:latin typeface="Verdana"/>
              </a:rPr>
              <a:t>数据库，</a:t>
            </a:r>
            <a:r>
              <a:rPr b="0" lang="en-US" sz="670" strike="noStrike" u="none">
                <a:solidFill>
                  <a:schemeClr val="dk1">
                    <a:tint val="75000"/>
                  </a:schemeClr>
                </a:solidFill>
                <a:effectLst/>
                <a:uFillTx/>
                <a:latin typeface="Verdana"/>
              </a:rPr>
              <a:t>2025</a:t>
            </a:r>
            <a:r>
              <a:rPr b="0" lang="zh-CN" sz="670" strike="noStrike" u="none">
                <a:solidFill>
                  <a:schemeClr val="dk1">
                    <a:tint val="75000"/>
                  </a:schemeClr>
                </a:solidFill>
                <a:effectLst/>
                <a:uFillTx/>
                <a:latin typeface="Verdana"/>
              </a:rPr>
              <a:t>年</a:t>
            </a:r>
            <a:endParaRPr b="0" lang="en-US" sz="670" strike="noStrike" u="none">
              <a:solidFill>
                <a:srgbClr val="000000"/>
              </a:solidFill>
              <a:effectLst/>
              <a:uFillTx/>
              <a:latin typeface="Times New Roman"/>
            </a:endParaRPr>
          </a:p>
        </p:txBody>
      </p:sp>
      <p:pic>
        <p:nvPicPr>
          <p:cNvPr id="9631" name="Picture Placeholder 27" descr=""/>
          <p:cNvPicPr/>
          <p:nvPr/>
        </p:nvPicPr>
        <p:blipFill>
          <a:blip r:embed="rId2"/>
          <a:srcRect l="0" t="3915" r="0" b="3915"/>
          <a:stretch/>
        </p:blipFill>
        <p:spPr>
          <a:xfrm>
            <a:off x="10279080" y="0"/>
            <a:ext cx="1912680" cy="18698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632" name="think-cell data - do not delete"/>
          <p:cNvGraphicFramePr/>
          <p:nvPr/>
        </p:nvGraphicFramePr>
        <p:xfrm>
          <a:off x="1440" y="1440"/>
          <a:ext cx="1080" cy="1080"/>
        </p:xfrm>
        <a:graphic>
          <a:graphicData uri="http://schemas.openxmlformats.org/presentationml/2006/ole">
            <p:oleObj r:id="rId1" spid="">
              <p:embed/>
              <p:pic>
                <p:nvPicPr>
                  <p:cNvPr id="9633"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pic>
        <p:nvPicPr>
          <p:cNvPr id="9634" name="Picture 2" descr="New study confirms GLP-1 medications are safe for mental health in diabetes"/>
          <p:cNvPicPr/>
          <p:nvPr/>
        </p:nvPicPr>
        <p:blipFill>
          <a:blip r:embed="rId3"/>
          <a:stretch/>
        </p:blipFill>
        <p:spPr>
          <a:xfrm>
            <a:off x="-76320" y="-538920"/>
            <a:ext cx="12267720" cy="7887600"/>
          </a:xfrm>
          <a:prstGeom prst="rect">
            <a:avLst/>
          </a:prstGeom>
          <a:noFill/>
          <a:ln w="0">
            <a:noFill/>
          </a:ln>
        </p:spPr>
      </p:pic>
      <p:sp>
        <p:nvSpPr>
          <p:cNvPr id="9635" name="PlaceHolder 1"/>
          <p:cNvSpPr>
            <a:spLocks noGrp="1"/>
          </p:cNvSpPr>
          <p:nvPr>
            <p:ph type="ftr" idx="671"/>
          </p:nvPr>
        </p:nvSpPr>
        <p:spPr>
          <a:xfrm>
            <a:off x="936000" y="6547320"/>
            <a:ext cx="1651680" cy="102240"/>
          </a:xfrm>
          <a:prstGeom prst="rect">
            <a:avLst/>
          </a:prstGeom>
          <a:noFill/>
          <a:ln w="0">
            <a:noFill/>
          </a:ln>
        </p:spPr>
        <p:txBody>
          <a:bodyPr lIns="38160" rIns="38160" tIns="25560" bIns="25560" anchor="ctr">
            <a:normAutofit fontScale="32500" lnSpcReduction="19999"/>
          </a:bodyPr>
          <a:lstStyle>
            <a:lvl1pPr indent="0" defTabSz="914400">
              <a:lnSpc>
                <a:spcPct val="100000"/>
              </a:lnSpc>
              <a:buNone/>
              <a:defRPr b="0" lang="en-US" sz="670" strike="noStrike" u="none">
                <a:solidFill>
                  <a:schemeClr val="dk1">
                    <a:tint val="75000"/>
                  </a:schemeClr>
                </a:solidFill>
                <a:effectLst/>
                <a:uFillTx/>
                <a:latin typeface="Verdana"/>
              </a:defRPr>
            </a:lvl1pPr>
          </a:lstStyle>
          <a:p>
            <a:pPr indent="0" defTabSz="914400">
              <a:lnSpc>
                <a:spcPct val="100000"/>
              </a:lnSpc>
              <a:buNone/>
            </a:pPr>
            <a:r>
              <a:rPr b="0" lang="en-US" sz="670" strike="noStrike" u="none">
                <a:solidFill>
                  <a:schemeClr val="dk1">
                    <a:tint val="75000"/>
                  </a:schemeClr>
                </a:solidFill>
                <a:effectLst/>
                <a:uFillTx/>
                <a:latin typeface="Verdana"/>
              </a:rPr>
              <a:t>Source: Innova Market Insights</a:t>
            </a:r>
            <a:br>
              <a:rPr sz="670"/>
            </a:br>
            <a:r>
              <a:rPr b="0" lang="zh-CN" sz="670" strike="noStrike" u="none">
                <a:solidFill>
                  <a:schemeClr val="dk1">
                    <a:tint val="75000"/>
                  </a:schemeClr>
                </a:solidFill>
                <a:effectLst/>
                <a:uFillTx/>
                <a:latin typeface="Verdana"/>
              </a:rPr>
              <a:t>来源：</a:t>
            </a:r>
            <a:r>
              <a:rPr b="0" lang="en-US" sz="670" strike="noStrike" u="none">
                <a:solidFill>
                  <a:schemeClr val="dk1">
                    <a:tint val="75000"/>
                  </a:schemeClr>
                </a:solidFill>
                <a:effectLst/>
                <a:uFillTx/>
                <a:latin typeface="Verdana"/>
              </a:rPr>
              <a:t>Innova Market Insights</a:t>
            </a:r>
            <a:endParaRPr b="0" lang="en-US" sz="670" strike="noStrike" u="none">
              <a:solidFill>
                <a:srgbClr val="000000"/>
              </a:solidFill>
              <a:effectLst/>
              <a:uFillTx/>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636" name="think-cell data - do not delete"/>
          <p:cNvGraphicFramePr/>
          <p:nvPr/>
        </p:nvGraphicFramePr>
        <p:xfrm>
          <a:off x="1440" y="1440"/>
          <a:ext cx="1080" cy="1080"/>
        </p:xfrm>
        <a:graphic>
          <a:graphicData uri="http://schemas.openxmlformats.org/presentationml/2006/ole">
            <p:oleObj r:id="rId1" spid="">
              <p:embed/>
              <p:pic>
                <p:nvPicPr>
                  <p:cNvPr id="9637"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9638" name="PlaceHolder 1"/>
          <p:cNvSpPr>
            <a:spLocks noGrp="1"/>
          </p:cNvSpPr>
          <p:nvPr>
            <p:ph type="title"/>
          </p:nvPr>
        </p:nvSpPr>
        <p:spPr>
          <a:xfrm>
            <a:off x="5303520" y="402480"/>
            <a:ext cx="6132960" cy="1036440"/>
          </a:xfrm>
          <a:prstGeom prst="rect">
            <a:avLst/>
          </a:prstGeom>
          <a:noFill/>
          <a:ln w="0">
            <a:noFill/>
          </a:ln>
        </p:spPr>
        <p:txBody>
          <a:bodyPr lIns="38160" rIns="38160" tIns="25560" bIns="25560" anchor="t">
            <a:normAutofit fontScale="70000" lnSpcReduction="19999"/>
          </a:bodyPr>
          <a:p>
            <a:pPr indent="0" defTabSz="914400">
              <a:lnSpc>
                <a:spcPct val="90000"/>
              </a:lnSpc>
              <a:buNone/>
            </a:pPr>
            <a:r>
              <a:rPr b="0" lang="en-US" sz="2660" strike="noStrike" u="none">
                <a:solidFill>
                  <a:schemeClr val="accent1"/>
                </a:solidFill>
                <a:effectLst/>
                <a:uFillTx/>
                <a:latin typeface="Verdana"/>
              </a:rPr>
              <a:t>The Anti Obesity Medicines (AOMs): market is much bigger and growing faster than anticipated</a:t>
            </a:r>
            <a:br>
              <a:rPr sz="2660"/>
            </a:br>
            <a:r>
              <a:rPr b="0" lang="zh-CN" sz="2660" strike="noStrike" u="none">
                <a:solidFill>
                  <a:schemeClr val="accent1"/>
                </a:solidFill>
                <a:effectLst/>
                <a:uFillTx/>
                <a:latin typeface="Verdana"/>
              </a:rPr>
              <a:t>抗肥胖药物（</a:t>
            </a:r>
            <a:r>
              <a:rPr b="0" lang="en-US" sz="2660" strike="noStrike" u="none">
                <a:solidFill>
                  <a:schemeClr val="accent1"/>
                </a:solidFill>
                <a:effectLst/>
                <a:uFillTx/>
                <a:latin typeface="Verdana"/>
              </a:rPr>
              <a:t>AOMs</a:t>
            </a:r>
            <a:r>
              <a:rPr b="0" lang="zh-CN" sz="2660" strike="noStrike" u="none">
                <a:solidFill>
                  <a:schemeClr val="accent1"/>
                </a:solidFill>
                <a:effectLst/>
                <a:uFillTx/>
                <a:latin typeface="Verdana"/>
              </a:rPr>
              <a:t>）市场比预期的更大且增长更快</a:t>
            </a:r>
            <a:endParaRPr b="0" lang="en-US" sz="2660" strike="noStrike" u="none">
              <a:solidFill>
                <a:schemeClr val="dk1"/>
              </a:solidFill>
              <a:effectLst/>
              <a:uFillTx/>
              <a:latin typeface="Verdana"/>
            </a:endParaRPr>
          </a:p>
        </p:txBody>
      </p:sp>
      <p:sp>
        <p:nvSpPr>
          <p:cNvPr id="9639" name="PlaceHolder 2"/>
          <p:cNvSpPr>
            <a:spLocks noGrp="1"/>
          </p:cNvSpPr>
          <p:nvPr>
            <p:ph type="sldNum" idx="672"/>
          </p:nvPr>
        </p:nvSpPr>
        <p:spPr>
          <a:xfrm>
            <a:off x="889560" y="8746560"/>
            <a:ext cx="54000" cy="102240"/>
          </a:xfrm>
          <a:prstGeom prst="rect">
            <a:avLst/>
          </a:prstGeom>
          <a:noFill/>
          <a:ln w="0">
            <a:noFill/>
          </a:ln>
        </p:spPr>
        <p:txBody>
          <a:bodyPr lIns="38160" rIns="38160" tIns="25560" bIns="25560" anchor="ctr">
            <a:normAutofit fontScale="62500" lnSpcReduction="19999"/>
          </a:bodyPr>
          <a:lstStyle>
            <a:lvl1pPr indent="0" defTabSz="609480">
              <a:lnSpc>
                <a:spcPct val="100000"/>
              </a:lnSpc>
              <a:buNone/>
              <a:tabLst>
                <a:tab algn="l" pos="0"/>
              </a:tabLst>
              <a:defRPr b="0" lang="en-US" sz="670" strike="noStrike" u="none">
                <a:solidFill>
                  <a:srgbClr val="8e9091"/>
                </a:solidFill>
                <a:effectLst/>
                <a:uFillTx/>
                <a:latin typeface="Verdana"/>
              </a:defRPr>
            </a:lvl1pPr>
          </a:lstStyle>
          <a:p>
            <a:pPr indent="0" defTabSz="609480">
              <a:lnSpc>
                <a:spcPct val="100000"/>
              </a:lnSpc>
              <a:buNone/>
              <a:tabLst>
                <a:tab algn="l" pos="0"/>
              </a:tabLst>
            </a:pPr>
            <a:fld id="{35F74DA9-6CF4-4CA7-B07D-48E9E78F4AE9}" type="slidenum">
              <a:rPr b="0" lang="en-US" sz="670" strike="noStrike" u="none">
                <a:solidFill>
                  <a:srgbClr val="8e9091"/>
                </a:solidFill>
                <a:effectLst/>
                <a:uFillTx/>
                <a:latin typeface="Verdana"/>
              </a:rPr>
              <a:t>&lt;编号&gt;</a:t>
            </a:fld>
            <a:endParaRPr b="0" lang="en-US" sz="670" strike="noStrike" u="none">
              <a:solidFill>
                <a:srgbClr val="000000"/>
              </a:solidFill>
              <a:effectLst/>
              <a:uFillTx/>
              <a:latin typeface="Times New Roman"/>
            </a:endParaRPr>
          </a:p>
        </p:txBody>
      </p:sp>
      <p:sp>
        <p:nvSpPr>
          <p:cNvPr id="9640" name="Picture Placeholder 6"/>
          <p:cNvSpPr/>
          <p:nvPr/>
        </p:nvSpPr>
        <p:spPr>
          <a:xfrm flipH="1">
            <a:off x="-1738440" y="1080"/>
            <a:ext cx="7122960" cy="6868440"/>
          </a:xfrm>
          <a:custGeom>
            <a:avLst/>
            <a:gdLst>
              <a:gd name="textAreaLeft" fmla="*/ 360 w 7122960"/>
              <a:gd name="textAreaRight" fmla="*/ 7123680 w 7122960"/>
              <a:gd name="textAreaTop" fmla="*/ 0 h 6868440"/>
              <a:gd name="textAreaBottom" fmla="*/ 6868800 h 6868440"/>
              <a:gd name="GluePoint1X" fmla="*/ 196976 w 7123261"/>
              <a:gd name="GluePoint1Y" fmla="*/ 4260827 h 6868924"/>
              <a:gd name="GluePoint2X" fmla="*/ 1679724 w 7123261"/>
              <a:gd name="GluePoint2Y" fmla="*/ 0 h 6868924"/>
              <a:gd name="GluePoint3X" fmla="*/ 7122677 w 7123261"/>
              <a:gd name="GluePoint3Y" fmla="*/ 4506 h 6868924"/>
              <a:gd name="GluePoint4X" fmla="*/ 7122678 w 7123261"/>
              <a:gd name="GluePoint4Y" fmla="*/ 6862459 h 6868924"/>
              <a:gd name="GluePoint5X" fmla="*/ 2959382 w 7123261"/>
              <a:gd name="GluePoint5Y" fmla="*/ 6868924 h 6868924"/>
              <a:gd name="GluePoint6X" fmla="*/ 792218 w 7123261"/>
              <a:gd name="GluePoint6Y" fmla="*/ 6093572 h 6868924"/>
              <a:gd name="GluePoint7X" fmla="*/ 196976 w 7123261"/>
              <a:gd name="GluePoint7Y" fmla="*/ 4260827 h 686892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7123261" h="6868924">
                <a:moveTo>
                  <a:pt x="196976" y="4260827"/>
                </a:moveTo>
                <a:cubicBezTo>
                  <a:pt x="532475" y="3317860"/>
                  <a:pt x="1077525" y="1733542"/>
                  <a:pt x="1679724" y="0"/>
                </a:cubicBezTo>
                <a:lnTo>
                  <a:pt x="7122677" y="4506"/>
                </a:lnTo>
                <a:cubicBezTo>
                  <a:pt x="7114657" y="9731"/>
                  <a:pt x="7125852" y="3435070"/>
                  <a:pt x="7122678" y="6862459"/>
                </a:cubicBezTo>
                <a:lnTo>
                  <a:pt x="2959382" y="6868924"/>
                </a:lnTo>
                <a:cubicBezTo>
                  <a:pt x="1935302" y="6461807"/>
                  <a:pt x="1693944" y="6417130"/>
                  <a:pt x="792218" y="6093572"/>
                </a:cubicBezTo>
                <a:cubicBezTo>
                  <a:pt x="-109508" y="5770014"/>
                  <a:pt x="-138523" y="5203794"/>
                  <a:pt x="196976" y="4260827"/>
                </a:cubicBezTo>
                <a:close/>
              </a:path>
            </a:pathLst>
          </a:custGeom>
          <a:blipFill rotWithShape="0">
            <a:blip r:embed="rId3"/>
            <a:srcRect/>
            <a:stretch/>
          </a:blipFill>
          <a:ln w="0">
            <a:noFill/>
          </a:ln>
          <a:effectLst>
            <a:outerShdw dist="0" dir="0" blurRad="101520" rotWithShape="0">
              <a:srgbClr val="d7df23">
                <a:alpha val="10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9641" name="TextBox 13"/>
          <p:cNvSpPr/>
          <p:nvPr/>
        </p:nvSpPr>
        <p:spPr>
          <a:xfrm>
            <a:off x="7746480" y="1846800"/>
            <a:ext cx="3605760" cy="570960"/>
          </a:xfrm>
          <a:prstGeom prst="rect">
            <a:avLst/>
          </a:prstGeom>
          <a:noFill/>
          <a:ln w="0">
            <a:noFill/>
          </a:ln>
        </p:spPr>
        <p:style>
          <a:lnRef idx="0"/>
          <a:fillRef idx="0"/>
          <a:effectRef idx="0"/>
          <a:fontRef idx="minor"/>
        </p:style>
        <p:txBody>
          <a:bodyPr lIns="38160" rIns="38160" tIns="25560" bIns="25560" anchor="t">
            <a:normAutofit fontScale="70000" lnSpcReduction="19999"/>
          </a:bodyPr>
          <a:p>
            <a:pPr defTabSz="609480">
              <a:lnSpc>
                <a:spcPct val="112000"/>
              </a:lnSpc>
              <a:tabLst>
                <a:tab algn="l" pos="0"/>
              </a:tabLst>
            </a:pPr>
            <a:r>
              <a:rPr b="0" lang="en-US" sz="1800" strike="noStrike" u="none">
                <a:solidFill>
                  <a:schemeClr val="dk1"/>
                </a:solidFill>
                <a:effectLst/>
                <a:uFillTx/>
                <a:latin typeface="Verdana"/>
              </a:rPr>
              <a:t>~40% Americans1 ~1 bln people 20302</a:t>
            </a:r>
            <a:br>
              <a:rPr sz="1800"/>
            </a:br>
            <a:r>
              <a:rPr b="0" lang="zh-CN" sz="1800" strike="noStrike" u="none">
                <a:solidFill>
                  <a:schemeClr val="dk1"/>
                </a:solidFill>
                <a:effectLst/>
                <a:uFillTx/>
                <a:latin typeface="Verdana"/>
              </a:rPr>
              <a:t>约</a:t>
            </a:r>
            <a:r>
              <a:rPr b="0" lang="en-US" sz="1800" strike="noStrike" u="none">
                <a:solidFill>
                  <a:schemeClr val="dk1"/>
                </a:solidFill>
                <a:effectLst/>
                <a:uFillTx/>
                <a:latin typeface="Verdana"/>
              </a:rPr>
              <a:t>40%</a:t>
            </a:r>
            <a:r>
              <a:rPr b="0" lang="zh-CN" sz="1800" strike="noStrike" u="none">
                <a:solidFill>
                  <a:schemeClr val="dk1"/>
                </a:solidFill>
                <a:effectLst/>
                <a:uFillTx/>
                <a:latin typeface="Verdana"/>
              </a:rPr>
              <a:t>的美国人</a:t>
            </a:r>
            <a:r>
              <a:rPr b="0" lang="en-US" sz="1800" strike="noStrike" u="none">
                <a:solidFill>
                  <a:schemeClr val="dk1"/>
                </a:solidFill>
                <a:effectLst/>
                <a:uFillTx/>
                <a:latin typeface="Verdana"/>
              </a:rPr>
              <a:t>1 2030</a:t>
            </a:r>
            <a:r>
              <a:rPr b="0" lang="zh-CN" sz="1800" strike="noStrike" u="none">
                <a:solidFill>
                  <a:schemeClr val="dk1"/>
                </a:solidFill>
                <a:effectLst/>
                <a:uFillTx/>
                <a:latin typeface="Verdana"/>
              </a:rPr>
              <a:t>年约</a:t>
            </a:r>
            <a:r>
              <a:rPr b="0" lang="en-US" sz="1800" strike="noStrike" u="none">
                <a:solidFill>
                  <a:schemeClr val="dk1"/>
                </a:solidFill>
                <a:effectLst/>
                <a:uFillTx/>
                <a:latin typeface="Verdana"/>
              </a:rPr>
              <a:t>10</a:t>
            </a:r>
            <a:r>
              <a:rPr b="0" lang="zh-CN" sz="1800" strike="noStrike" u="none">
                <a:solidFill>
                  <a:schemeClr val="dk1"/>
                </a:solidFill>
                <a:effectLst/>
                <a:uFillTx/>
                <a:latin typeface="Verdana"/>
              </a:rPr>
              <a:t>亿人</a:t>
            </a:r>
            <a:r>
              <a:rPr b="0" lang="en-US" sz="1800" strike="noStrike" u="none">
                <a:solidFill>
                  <a:schemeClr val="dk1"/>
                </a:solidFill>
                <a:effectLst/>
                <a:uFillTx/>
                <a:latin typeface="Verdana"/>
              </a:rPr>
              <a:t>2</a:t>
            </a:r>
            <a:endParaRPr b="0" lang="en-US" sz="1800" strike="noStrike" u="none">
              <a:solidFill>
                <a:srgbClr val="000000"/>
              </a:solidFill>
              <a:effectLst/>
              <a:uFillTx/>
              <a:latin typeface="Arial"/>
            </a:endParaRPr>
          </a:p>
        </p:txBody>
      </p:sp>
      <p:sp>
        <p:nvSpPr>
          <p:cNvPr id="9642" name="TextBox 14"/>
          <p:cNvSpPr/>
          <p:nvPr/>
        </p:nvSpPr>
        <p:spPr>
          <a:xfrm>
            <a:off x="7746480" y="2932200"/>
            <a:ext cx="4214160" cy="570960"/>
          </a:xfrm>
          <a:prstGeom prst="rect">
            <a:avLst/>
          </a:prstGeom>
          <a:noFill/>
          <a:ln w="0">
            <a:noFill/>
          </a:ln>
        </p:spPr>
        <p:style>
          <a:lnRef idx="0"/>
          <a:fillRef idx="0"/>
          <a:effectRef idx="0"/>
          <a:fontRef idx="minor"/>
        </p:style>
        <p:txBody>
          <a:bodyPr lIns="38160" rIns="38160" tIns="25560" bIns="25560" anchor="t">
            <a:normAutofit fontScale="85000" lnSpcReduction="9999"/>
          </a:bodyPr>
          <a:p>
            <a:pPr defTabSz="609480">
              <a:lnSpc>
                <a:spcPct val="112000"/>
              </a:lnSpc>
              <a:tabLst>
                <a:tab algn="l" pos="0"/>
              </a:tabLst>
            </a:pPr>
            <a:r>
              <a:rPr b="0" lang="en-US" sz="1800" strike="noStrike" u="none">
                <a:solidFill>
                  <a:schemeClr val="dk1"/>
                </a:solidFill>
                <a:effectLst/>
                <a:uFillTx/>
                <a:latin typeface="Verdana"/>
              </a:rPr>
              <a:t>10-12% adults2 (25-30 mln.)</a:t>
            </a:r>
            <a:br>
              <a:rPr sz="1800"/>
            </a:br>
            <a:r>
              <a:rPr b="0" lang="en-US" sz="1800" strike="noStrike" u="none">
                <a:solidFill>
                  <a:schemeClr val="dk1"/>
                </a:solidFill>
                <a:effectLst/>
                <a:uFillTx/>
                <a:latin typeface="Verdana"/>
              </a:rPr>
              <a:t>10-12%</a:t>
            </a:r>
            <a:r>
              <a:rPr b="0" lang="zh-CN" sz="1800" strike="noStrike" u="none">
                <a:solidFill>
                  <a:schemeClr val="dk1"/>
                </a:solidFill>
                <a:effectLst/>
                <a:uFillTx/>
                <a:latin typeface="Verdana"/>
              </a:rPr>
              <a:t>的成年人</a:t>
            </a:r>
            <a:r>
              <a:rPr b="0" lang="en-US" sz="1800" strike="noStrike" u="none">
                <a:solidFill>
                  <a:schemeClr val="dk1"/>
                </a:solidFill>
                <a:effectLst/>
                <a:uFillTx/>
                <a:latin typeface="Verdana"/>
              </a:rPr>
              <a:t>2 </a:t>
            </a:r>
            <a:r>
              <a:rPr b="0" lang="zh-CN" sz="1800" strike="noStrike" u="none">
                <a:solidFill>
                  <a:schemeClr val="dk1"/>
                </a:solidFill>
                <a:effectLst/>
                <a:uFillTx/>
                <a:latin typeface="Verdana"/>
              </a:rPr>
              <a:t>（</a:t>
            </a:r>
            <a:r>
              <a:rPr b="0" lang="en-US" sz="1800" strike="noStrike" u="none">
                <a:solidFill>
                  <a:schemeClr val="dk1"/>
                </a:solidFill>
                <a:effectLst/>
                <a:uFillTx/>
                <a:latin typeface="Verdana"/>
              </a:rPr>
              <a:t>2500</a:t>
            </a:r>
            <a:r>
              <a:rPr b="0" lang="zh-CN" sz="1800" strike="noStrike" u="none">
                <a:solidFill>
                  <a:schemeClr val="dk1"/>
                </a:solidFill>
                <a:effectLst/>
                <a:uFillTx/>
                <a:latin typeface="Verdana"/>
              </a:rPr>
              <a:t>万</a:t>
            </a:r>
            <a:r>
              <a:rPr b="0" lang="en-US" sz="1800" strike="noStrike" u="none">
                <a:solidFill>
                  <a:schemeClr val="dk1"/>
                </a:solidFill>
                <a:effectLst/>
                <a:uFillTx/>
                <a:latin typeface="Verdana"/>
              </a:rPr>
              <a:t>-3000</a:t>
            </a:r>
            <a:r>
              <a:rPr b="0" lang="zh-CN" sz="1800" strike="noStrike" u="none">
                <a:solidFill>
                  <a:schemeClr val="dk1"/>
                </a:solidFill>
                <a:effectLst/>
                <a:uFillTx/>
                <a:latin typeface="Verdana"/>
              </a:rPr>
              <a:t>万）</a:t>
            </a:r>
            <a:endParaRPr b="0" lang="en-US" sz="1800" strike="noStrike" u="none">
              <a:solidFill>
                <a:srgbClr val="000000"/>
              </a:solidFill>
              <a:effectLst/>
              <a:uFillTx/>
              <a:latin typeface="Arial"/>
            </a:endParaRPr>
          </a:p>
        </p:txBody>
      </p:sp>
      <p:sp>
        <p:nvSpPr>
          <p:cNvPr id="9643" name="TextBox 15"/>
          <p:cNvSpPr/>
          <p:nvPr/>
        </p:nvSpPr>
        <p:spPr>
          <a:xfrm>
            <a:off x="7746480" y="4074840"/>
            <a:ext cx="3605760" cy="570960"/>
          </a:xfrm>
          <a:prstGeom prst="rect">
            <a:avLst/>
          </a:prstGeom>
          <a:noFill/>
          <a:ln w="0">
            <a:noFill/>
          </a:ln>
        </p:spPr>
        <p:style>
          <a:lnRef idx="0"/>
          <a:fillRef idx="0"/>
          <a:effectRef idx="0"/>
          <a:fontRef idx="minor"/>
        </p:style>
        <p:txBody>
          <a:bodyPr lIns="38160" rIns="38160" tIns="25560" bIns="25560" anchor="t">
            <a:normAutofit fontScale="62500" lnSpcReduction="19999"/>
          </a:bodyPr>
          <a:p>
            <a:pPr defTabSz="609480">
              <a:lnSpc>
                <a:spcPct val="112000"/>
              </a:lnSpc>
              <a:tabLst>
                <a:tab algn="l" pos="0"/>
              </a:tabLst>
            </a:pPr>
            <a:r>
              <a:rPr b="1" lang="en-US" sz="1867" strike="noStrike" u="none" i="0">
                <a:solidFill>
                  <a:srgbClr val="0094d9"/>
                </a:solidFill>
                <a:effectLst/>
                <a:uFillTx/>
                <a:latin typeface="Verdana"/>
              </a:rPr>
              <a:t>+ &gt; 300%</a:t>
            </a:r>
            <a:r>
              <a:rPr b="1" lang="en-US" sz="1867" strike="noStrike" u="none" baseline="30000" i="0">
                <a:solidFill>
                  <a:srgbClr val="0094d9"/>
                </a:solidFill>
                <a:effectLst/>
                <a:uFillTx/>
                <a:latin typeface="Verdana"/>
              </a:rPr>
              <a:t>4</a:t>
            </a:r>
            <a:r>
              <a:rPr b="1" lang="en-US" sz="1870" strike="noStrike" u="none">
                <a:solidFill>
                  <a:srgbClr val="0094d9"/>
                </a:solidFill>
                <a:effectLst/>
                <a:uFillTx/>
                <a:latin typeface="Verdana"/>
              </a:rPr>
              <a:t> </a:t>
            </a:r>
            <a:endParaRPr b="0" lang="en-US" sz="1870" strike="noStrike" u="none">
              <a:solidFill>
                <a:srgbClr val="000000"/>
              </a:solidFill>
              <a:effectLst/>
              <a:uFillTx/>
              <a:latin typeface="Arial"/>
            </a:endParaRPr>
          </a:p>
          <a:p>
            <a:pPr defTabSz="609480">
              <a:lnSpc>
                <a:spcPct val="112000"/>
              </a:lnSpc>
              <a:tabLst>
                <a:tab algn="l" pos="0"/>
              </a:tabLst>
            </a:pPr>
            <a:r>
              <a:rPr b="0" lang="en-US" sz="1800" strike="noStrike" u="none">
                <a:solidFill>
                  <a:schemeClr val="dk1"/>
                </a:solidFill>
                <a:effectLst/>
                <a:uFillTx/>
                <a:latin typeface="Verdana"/>
              </a:rPr>
              <a:t>US 2020-2023</a:t>
            </a:r>
            <a:br>
              <a:rPr sz="1800"/>
            </a:br>
            <a:r>
              <a:rPr b="0" lang="zh-CN" sz="1800" strike="noStrike" u="none">
                <a:solidFill>
                  <a:schemeClr val="dk1"/>
                </a:solidFill>
                <a:effectLst/>
                <a:uFillTx/>
                <a:latin typeface="Verdana"/>
              </a:rPr>
              <a:t>美国 </a:t>
            </a:r>
            <a:r>
              <a:rPr b="0" lang="en-US" sz="1800" strike="noStrike" u="none">
                <a:solidFill>
                  <a:schemeClr val="dk1"/>
                </a:solidFill>
                <a:effectLst/>
                <a:uFillTx/>
                <a:latin typeface="Verdana"/>
              </a:rPr>
              <a:t>2020-2023</a:t>
            </a:r>
            <a:r>
              <a:rPr b="0" lang="zh-CN" sz="1800" strike="noStrike" u="none">
                <a:solidFill>
                  <a:schemeClr val="dk1"/>
                </a:solidFill>
                <a:effectLst/>
                <a:uFillTx/>
                <a:latin typeface="Verdana"/>
              </a:rPr>
              <a:t>年</a:t>
            </a:r>
            <a:endParaRPr b="0" lang="en-US" sz="1800" strike="noStrike" u="none">
              <a:solidFill>
                <a:srgbClr val="000000"/>
              </a:solidFill>
              <a:effectLst/>
              <a:uFillTx/>
              <a:latin typeface="Arial"/>
            </a:endParaRPr>
          </a:p>
        </p:txBody>
      </p:sp>
      <p:sp>
        <p:nvSpPr>
          <p:cNvPr id="9644" name="TextBox 16"/>
          <p:cNvSpPr/>
          <p:nvPr/>
        </p:nvSpPr>
        <p:spPr>
          <a:xfrm>
            <a:off x="7746480" y="5286960"/>
            <a:ext cx="4444920" cy="570960"/>
          </a:xfrm>
          <a:prstGeom prst="rect">
            <a:avLst/>
          </a:prstGeom>
          <a:noFill/>
          <a:ln w="0">
            <a:noFill/>
          </a:ln>
        </p:spPr>
        <p:style>
          <a:lnRef idx="0"/>
          <a:fillRef idx="0"/>
          <a:effectRef idx="0"/>
          <a:fontRef idx="minor"/>
        </p:style>
        <p:txBody>
          <a:bodyPr lIns="38160" rIns="38160" tIns="25560" bIns="25560" anchor="t">
            <a:normAutofit fontScale="70000" lnSpcReduction="19999"/>
          </a:bodyPr>
          <a:p>
            <a:pPr defTabSz="609480">
              <a:lnSpc>
                <a:spcPct val="112000"/>
              </a:lnSpc>
              <a:tabLst>
                <a:tab algn="l" pos="0"/>
              </a:tabLst>
            </a:pPr>
            <a:r>
              <a:rPr b="0" lang="en-US" sz="1800" strike="noStrike" u="none">
                <a:solidFill>
                  <a:schemeClr val="dk1"/>
                </a:solidFill>
                <a:effectLst/>
                <a:uFillTx/>
                <a:latin typeface="Verdana"/>
              </a:rPr>
              <a:t>$14 bln2 Ozempic &amp; Wevogy #1 drug sales</a:t>
            </a:r>
            <a:br>
              <a:rPr sz="1800"/>
            </a:br>
            <a:r>
              <a:rPr b="0" lang="en-US" sz="1800" strike="noStrike" u="none">
                <a:solidFill>
                  <a:schemeClr val="dk1"/>
                </a:solidFill>
                <a:effectLst/>
                <a:uFillTx/>
                <a:latin typeface="Verdana"/>
              </a:rPr>
              <a:t>140</a:t>
            </a:r>
            <a:r>
              <a:rPr b="0" lang="zh-CN" sz="1800" strike="noStrike" u="none">
                <a:solidFill>
                  <a:schemeClr val="dk1"/>
                </a:solidFill>
                <a:effectLst/>
                <a:uFillTx/>
                <a:latin typeface="Verdana"/>
              </a:rPr>
              <a:t>亿美元</a:t>
            </a:r>
            <a:r>
              <a:rPr b="0" lang="en-US" sz="1800" strike="noStrike" u="none">
                <a:solidFill>
                  <a:schemeClr val="dk1"/>
                </a:solidFill>
                <a:effectLst/>
                <a:uFillTx/>
                <a:latin typeface="Verdana"/>
              </a:rPr>
              <a:t>2  Ozempic</a:t>
            </a:r>
            <a:r>
              <a:rPr b="0" lang="zh-CN" sz="1800" strike="noStrike" u="none">
                <a:solidFill>
                  <a:schemeClr val="dk1"/>
                </a:solidFill>
                <a:effectLst/>
                <a:uFillTx/>
                <a:latin typeface="Verdana"/>
              </a:rPr>
              <a:t>与</a:t>
            </a:r>
            <a:r>
              <a:rPr b="0" lang="en-US" sz="1800" strike="noStrike" u="none">
                <a:solidFill>
                  <a:schemeClr val="dk1"/>
                </a:solidFill>
                <a:effectLst/>
                <a:uFillTx/>
                <a:latin typeface="Verdana"/>
              </a:rPr>
              <a:t>Wevogy</a:t>
            </a:r>
            <a:r>
              <a:rPr b="0" lang="zh-CN" sz="1800" strike="noStrike" u="none">
                <a:solidFill>
                  <a:schemeClr val="dk1"/>
                </a:solidFill>
                <a:effectLst/>
                <a:uFillTx/>
                <a:latin typeface="Verdana"/>
              </a:rPr>
              <a:t>药物销售额排名第一</a:t>
            </a:r>
            <a:endParaRPr b="0" lang="en-US" sz="1800" strike="noStrike" u="none">
              <a:solidFill>
                <a:srgbClr val="000000"/>
              </a:solidFill>
              <a:effectLst/>
              <a:uFillTx/>
              <a:latin typeface="Arial"/>
            </a:endParaRPr>
          </a:p>
        </p:txBody>
      </p:sp>
      <p:sp>
        <p:nvSpPr>
          <p:cNvPr id="9645" name="Oval 4"/>
          <p:cNvSpPr/>
          <p:nvPr/>
        </p:nvSpPr>
        <p:spPr>
          <a:xfrm>
            <a:off x="6597360" y="5526720"/>
            <a:ext cx="1003320" cy="330840"/>
          </a:xfrm>
          <a:prstGeom prst="ellipse">
            <a:avLst/>
          </a:prstGeom>
          <a:solidFill>
            <a:srgbClr val="eef3fb"/>
          </a:solidFill>
          <a:ln w="12600">
            <a:noFill/>
          </a:ln>
        </p:spPr>
        <p:style>
          <a:lnRef idx="0"/>
          <a:fillRef idx="0"/>
          <a:effectRef idx="0"/>
          <a:fontRef idx="minor"/>
        </p:style>
        <p:txBody>
          <a:bodyPr lIns="90000" rIns="90000" tIns="45000" bIns="45000" anchor="ctr">
            <a:normAutofit fontScale="62500" lnSpcReduction="19999"/>
          </a:bodyPr>
          <a:p>
            <a:pPr algn="ctr" defTabSz="609480">
              <a:lnSpc>
                <a:spcPct val="112000"/>
              </a:lnSpc>
              <a:tabLst>
                <a:tab algn="l" pos="0"/>
              </a:tabLst>
            </a:pPr>
            <a:endParaRPr b="0" lang="en-NL" sz="1870" strike="noStrike" u="none">
              <a:solidFill>
                <a:srgbClr val="ffffff"/>
              </a:solidFill>
              <a:effectLst/>
              <a:uFillTx/>
              <a:latin typeface="Verdana"/>
            </a:endParaRPr>
          </a:p>
        </p:txBody>
      </p:sp>
      <p:sp>
        <p:nvSpPr>
          <p:cNvPr id="9646" name="Oval 5"/>
          <p:cNvSpPr/>
          <p:nvPr/>
        </p:nvSpPr>
        <p:spPr>
          <a:xfrm>
            <a:off x="6597360" y="4354920"/>
            <a:ext cx="1003320" cy="330840"/>
          </a:xfrm>
          <a:prstGeom prst="ellipse">
            <a:avLst/>
          </a:prstGeom>
          <a:solidFill>
            <a:srgbClr val="eef3fb"/>
          </a:solidFill>
          <a:ln w="12600">
            <a:noFill/>
          </a:ln>
        </p:spPr>
        <p:style>
          <a:lnRef idx="0"/>
          <a:fillRef idx="0"/>
          <a:effectRef idx="0"/>
          <a:fontRef idx="minor"/>
        </p:style>
        <p:txBody>
          <a:bodyPr lIns="90000" rIns="90000" tIns="45000" bIns="45000" anchor="ctr">
            <a:normAutofit fontScale="62500" lnSpcReduction="19999"/>
          </a:bodyPr>
          <a:p>
            <a:pPr algn="ctr" defTabSz="609480">
              <a:lnSpc>
                <a:spcPct val="112000"/>
              </a:lnSpc>
              <a:tabLst>
                <a:tab algn="l" pos="0"/>
              </a:tabLst>
            </a:pPr>
            <a:endParaRPr b="0" lang="en-NL" sz="1870" strike="noStrike" u="none">
              <a:solidFill>
                <a:srgbClr val="ffffff"/>
              </a:solidFill>
              <a:effectLst/>
              <a:uFillTx/>
              <a:latin typeface="Verdana"/>
            </a:endParaRPr>
          </a:p>
        </p:txBody>
      </p:sp>
      <p:sp>
        <p:nvSpPr>
          <p:cNvPr id="9647" name="Oval 8"/>
          <p:cNvSpPr/>
          <p:nvPr/>
        </p:nvSpPr>
        <p:spPr>
          <a:xfrm>
            <a:off x="6597360" y="3188520"/>
            <a:ext cx="1003320" cy="330840"/>
          </a:xfrm>
          <a:prstGeom prst="ellipse">
            <a:avLst/>
          </a:prstGeom>
          <a:solidFill>
            <a:srgbClr val="eef3fb"/>
          </a:solidFill>
          <a:ln w="12600">
            <a:noFill/>
          </a:ln>
        </p:spPr>
        <p:style>
          <a:lnRef idx="0"/>
          <a:fillRef idx="0"/>
          <a:effectRef idx="0"/>
          <a:fontRef idx="minor"/>
        </p:style>
        <p:txBody>
          <a:bodyPr lIns="90000" rIns="90000" tIns="45000" bIns="45000" anchor="ctr">
            <a:normAutofit fontScale="62500" lnSpcReduction="19999"/>
          </a:bodyPr>
          <a:p>
            <a:pPr algn="ctr" defTabSz="609480">
              <a:lnSpc>
                <a:spcPct val="112000"/>
              </a:lnSpc>
              <a:tabLst>
                <a:tab algn="l" pos="0"/>
              </a:tabLst>
            </a:pPr>
            <a:endParaRPr b="0" lang="en-NL" sz="1870" strike="noStrike" u="none">
              <a:solidFill>
                <a:srgbClr val="ffffff"/>
              </a:solidFill>
              <a:effectLst/>
              <a:uFillTx/>
              <a:latin typeface="Verdana"/>
            </a:endParaRPr>
          </a:p>
        </p:txBody>
      </p:sp>
      <p:sp>
        <p:nvSpPr>
          <p:cNvPr id="9648" name="Oval 17"/>
          <p:cNvSpPr/>
          <p:nvPr/>
        </p:nvSpPr>
        <p:spPr>
          <a:xfrm>
            <a:off x="6597360" y="2092680"/>
            <a:ext cx="1003320" cy="330840"/>
          </a:xfrm>
          <a:prstGeom prst="ellipse">
            <a:avLst/>
          </a:prstGeom>
          <a:solidFill>
            <a:srgbClr val="eef3fb"/>
          </a:solidFill>
          <a:ln w="12600">
            <a:noFill/>
          </a:ln>
        </p:spPr>
        <p:style>
          <a:lnRef idx="0"/>
          <a:fillRef idx="0"/>
          <a:effectRef idx="0"/>
          <a:fontRef idx="minor"/>
        </p:style>
        <p:txBody>
          <a:bodyPr lIns="90000" rIns="90000" tIns="45000" bIns="45000" anchor="ctr">
            <a:normAutofit fontScale="62500" lnSpcReduction="19999"/>
          </a:bodyPr>
          <a:p>
            <a:pPr algn="ctr" defTabSz="609480">
              <a:lnSpc>
                <a:spcPct val="112000"/>
              </a:lnSpc>
              <a:tabLst>
                <a:tab algn="l" pos="0"/>
              </a:tabLst>
            </a:pPr>
            <a:endParaRPr b="0" lang="en-NL" sz="1870" strike="noStrike" u="none">
              <a:solidFill>
                <a:srgbClr val="ffffff"/>
              </a:solidFill>
              <a:effectLst/>
              <a:uFillTx/>
              <a:latin typeface="Verdana"/>
            </a:endParaRPr>
          </a:p>
        </p:txBody>
      </p:sp>
      <p:pic>
        <p:nvPicPr>
          <p:cNvPr id="9649" name="Picture 19" descr=""/>
          <p:cNvPicPr/>
          <p:nvPr/>
        </p:nvPicPr>
        <p:blipFill>
          <a:blip r:embed="rId4"/>
          <a:stretch/>
        </p:blipFill>
        <p:spPr>
          <a:xfrm>
            <a:off x="6616800" y="1559520"/>
            <a:ext cx="964080" cy="803520"/>
          </a:xfrm>
          <a:prstGeom prst="rect">
            <a:avLst/>
          </a:prstGeom>
          <a:noFill/>
          <a:ln w="0">
            <a:noFill/>
          </a:ln>
        </p:spPr>
      </p:pic>
      <p:pic>
        <p:nvPicPr>
          <p:cNvPr id="9650" name="Picture 21" descr=""/>
          <p:cNvPicPr/>
          <p:nvPr/>
        </p:nvPicPr>
        <p:blipFill>
          <a:blip r:embed="rId5"/>
          <a:stretch/>
        </p:blipFill>
        <p:spPr>
          <a:xfrm>
            <a:off x="6525360" y="2523240"/>
            <a:ext cx="1055520" cy="879480"/>
          </a:xfrm>
          <a:prstGeom prst="rect">
            <a:avLst/>
          </a:prstGeom>
          <a:noFill/>
          <a:ln w="0">
            <a:noFill/>
          </a:ln>
        </p:spPr>
      </p:pic>
      <p:pic>
        <p:nvPicPr>
          <p:cNvPr id="9651" name="Picture 23" descr=""/>
          <p:cNvPicPr/>
          <p:nvPr/>
        </p:nvPicPr>
        <p:blipFill>
          <a:blip r:embed="rId6"/>
          <a:stretch/>
        </p:blipFill>
        <p:spPr>
          <a:xfrm>
            <a:off x="6670080" y="3808800"/>
            <a:ext cx="1003320" cy="835920"/>
          </a:xfrm>
          <a:prstGeom prst="rect">
            <a:avLst/>
          </a:prstGeom>
          <a:noFill/>
          <a:ln w="0">
            <a:noFill/>
          </a:ln>
        </p:spPr>
      </p:pic>
      <p:pic>
        <p:nvPicPr>
          <p:cNvPr id="9652" name="Picture 25" descr=""/>
          <p:cNvPicPr/>
          <p:nvPr/>
        </p:nvPicPr>
        <p:blipFill>
          <a:blip r:embed="rId7"/>
          <a:stretch/>
        </p:blipFill>
        <p:spPr>
          <a:xfrm>
            <a:off x="6616800" y="4954680"/>
            <a:ext cx="1003320" cy="835920"/>
          </a:xfrm>
          <a:prstGeom prst="rect">
            <a:avLst/>
          </a:prstGeom>
          <a:noFill/>
          <a:ln w="0">
            <a:noFill/>
          </a:ln>
        </p:spPr>
      </p:pic>
      <p:sp>
        <p:nvSpPr>
          <p:cNvPr id="9653" name="Footer Placeholder 3"/>
          <p:cNvSpPr/>
          <p:nvPr/>
        </p:nvSpPr>
        <p:spPr>
          <a:xfrm>
            <a:off x="5652360" y="6178680"/>
            <a:ext cx="6308280" cy="7365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00000"/>
              </a:lnSpc>
              <a:tabLst>
                <a:tab algn="l" pos="0"/>
              </a:tabLst>
            </a:pPr>
            <a:r>
              <a:rPr b="0" lang="en-US" sz="1800" strike="noStrike" u="none">
                <a:solidFill>
                  <a:schemeClr val="dk1"/>
                </a:solidFill>
                <a:effectLst/>
                <a:uFillTx/>
                <a:latin typeface="Verdana"/>
              </a:rPr>
              <a:t>Source1  CDC, 09-2024 National Health and Nutrition Examination Survey</a:t>
            </a:r>
            <a:br>
              <a:rPr sz="1800"/>
            </a:br>
            <a:r>
              <a:rPr b="0" lang="zh-CN" sz="1800" strike="noStrike" u="none">
                <a:solidFill>
                  <a:schemeClr val="dk1"/>
                </a:solidFill>
                <a:effectLst/>
                <a:uFillTx/>
                <a:latin typeface="Verdana"/>
              </a:rPr>
              <a:t>资料来源</a:t>
            </a:r>
            <a:r>
              <a:rPr b="0" lang="en-US" sz="1800" strike="noStrike" u="none">
                <a:solidFill>
                  <a:schemeClr val="dk1"/>
                </a:solidFill>
                <a:effectLst/>
                <a:uFillTx/>
                <a:latin typeface="Verdana"/>
              </a:rPr>
              <a:t>1  </a:t>
            </a:r>
            <a:r>
              <a:rPr b="0" lang="zh-CN" sz="1800" strike="noStrike" u="none">
                <a:solidFill>
                  <a:schemeClr val="dk1"/>
                </a:solidFill>
                <a:effectLst/>
                <a:uFillTx/>
                <a:latin typeface="Verdana"/>
              </a:rPr>
              <a:t>美国疾病控制与预防中心（</a:t>
            </a:r>
            <a:r>
              <a:rPr b="0" lang="en-US" sz="1800" strike="noStrike" u="none">
                <a:solidFill>
                  <a:schemeClr val="dk1"/>
                </a:solidFill>
                <a:effectLst/>
                <a:uFillTx/>
                <a:latin typeface="Verdana"/>
              </a:rPr>
              <a:t>CDC</a:t>
            </a:r>
            <a:r>
              <a:rPr b="0" lang="zh-CN" sz="1800" strike="noStrike" u="none">
                <a:solidFill>
                  <a:schemeClr val="dk1"/>
                </a:solidFill>
                <a:effectLst/>
                <a:uFillTx/>
                <a:latin typeface="Verdana"/>
              </a:rPr>
              <a:t>），</a:t>
            </a:r>
            <a:r>
              <a:rPr b="0" lang="en-US" sz="1800" strike="noStrike" u="none">
                <a:solidFill>
                  <a:schemeClr val="dk1"/>
                </a:solidFill>
                <a:effectLst/>
                <a:uFillTx/>
                <a:latin typeface="Verdana"/>
              </a:rPr>
              <a:t>2024</a:t>
            </a:r>
            <a:r>
              <a:rPr b="0" lang="zh-CN" sz="1800" strike="noStrike" u="none">
                <a:solidFill>
                  <a:schemeClr val="dk1"/>
                </a:solidFill>
                <a:effectLst/>
                <a:uFillTx/>
                <a:latin typeface="Verdana"/>
              </a:rPr>
              <a:t>年</a:t>
            </a:r>
            <a:r>
              <a:rPr b="0" lang="en-US" sz="1800" strike="noStrike" u="none">
                <a:solidFill>
                  <a:schemeClr val="dk1"/>
                </a:solidFill>
                <a:effectLst/>
                <a:uFillTx/>
                <a:latin typeface="Verdana"/>
              </a:rPr>
              <a:t>9</a:t>
            </a:r>
            <a:r>
              <a:rPr b="0" lang="zh-CN" sz="1800" strike="noStrike" u="none">
                <a:solidFill>
                  <a:schemeClr val="dk1"/>
                </a:solidFill>
                <a:effectLst/>
                <a:uFillTx/>
                <a:latin typeface="Verdana"/>
              </a:rPr>
              <a:t>月全国健康和营养检查调查</a:t>
            </a:r>
            <a:endParaRPr b="0" lang="en-US" sz="1800" strike="noStrike" u="none">
              <a:solidFill>
                <a:srgbClr val="000000"/>
              </a:solidFill>
              <a:effectLst/>
              <a:uFillTx/>
              <a:latin typeface="Arial"/>
            </a:endParaRPr>
          </a:p>
          <a:p>
            <a:pPr defTabSz="914400">
              <a:lnSpc>
                <a:spcPct val="100000"/>
              </a:lnSpc>
              <a:tabLst>
                <a:tab algn="l" pos="0"/>
              </a:tabLst>
            </a:pPr>
            <a:r>
              <a:rPr b="0" lang="en-US" sz="1800" strike="noStrike" u="none">
                <a:solidFill>
                  <a:schemeClr val="dk1"/>
                </a:solidFill>
                <a:effectLst/>
                <a:uFillTx/>
                <a:latin typeface="Verdana"/>
              </a:rPr>
              <a:t>2.iSearch-DNA - Rabobank: Anti-obesity medications - Will the food industry be the biggest loser? (Dec 2024)</a:t>
            </a:r>
            <a:br>
              <a:rPr sz="1800"/>
            </a:br>
            <a:r>
              <a:rPr b="0" lang="en-US" sz="1800" strike="noStrike" u="none">
                <a:solidFill>
                  <a:schemeClr val="dk1"/>
                </a:solidFill>
                <a:effectLst/>
                <a:uFillTx/>
                <a:latin typeface="Verdana"/>
              </a:rPr>
              <a:t>2.iSearch-DNA - </a:t>
            </a:r>
            <a:r>
              <a:rPr b="0" lang="zh-CN" sz="1800" strike="noStrike" u="none">
                <a:solidFill>
                  <a:schemeClr val="dk1"/>
                </a:solidFill>
                <a:effectLst/>
                <a:uFillTx/>
                <a:latin typeface="Verdana"/>
              </a:rPr>
              <a:t>拉博银行：抗肥胖药物——食品行业会成为最大的输家吗？（</a:t>
            </a:r>
            <a:r>
              <a:rPr b="0" lang="en-US" sz="1800" strike="noStrike" u="none">
                <a:solidFill>
                  <a:schemeClr val="dk1"/>
                </a:solidFill>
                <a:effectLst/>
                <a:uFillTx/>
                <a:latin typeface="Verdana"/>
              </a:rPr>
              <a:t>2024</a:t>
            </a:r>
            <a:r>
              <a:rPr b="0" lang="zh-CN" sz="1800" strike="noStrike" u="none">
                <a:solidFill>
                  <a:schemeClr val="dk1"/>
                </a:solidFill>
                <a:effectLst/>
                <a:uFillTx/>
                <a:latin typeface="Verdana"/>
              </a:rPr>
              <a:t>年</a:t>
            </a:r>
            <a:r>
              <a:rPr b="0" lang="en-US" sz="1800" strike="noStrike" u="none">
                <a:solidFill>
                  <a:schemeClr val="dk1"/>
                </a:solidFill>
                <a:effectLst/>
                <a:uFillTx/>
                <a:latin typeface="Verdana"/>
              </a:rPr>
              <a:t>12</a:t>
            </a:r>
            <a:r>
              <a:rPr b="0" lang="zh-CN" sz="1800" strike="noStrike" u="none">
                <a:solidFill>
                  <a:schemeClr val="dk1"/>
                </a:solidFill>
                <a:effectLst/>
                <a:uFillTx/>
                <a:latin typeface="Verdana"/>
              </a:rPr>
              <a:t>月）</a:t>
            </a:r>
            <a:endParaRPr b="0" lang="en-US" sz="1800" strike="noStrike" u="none">
              <a:solidFill>
                <a:srgbClr val="000000"/>
              </a:solidFill>
              <a:effectLst/>
              <a:uFillTx/>
              <a:latin typeface="Arial"/>
            </a:endParaRPr>
          </a:p>
          <a:p>
            <a:pPr defTabSz="914400">
              <a:lnSpc>
                <a:spcPct val="100000"/>
              </a:lnSpc>
              <a:tabLst>
                <a:tab algn="l" pos="0"/>
              </a:tabLst>
            </a:pPr>
            <a:r>
              <a:rPr b="0" lang="en-US" sz="1800" strike="noStrike" u="none">
                <a:solidFill>
                  <a:schemeClr val="dk1"/>
                </a:solidFill>
                <a:effectLst/>
                <a:uFillTx/>
                <a:latin typeface="Verdana"/>
              </a:rPr>
              <a:t>3. CNN 2024, KFF Survey Health Tracking Poll May 2024: The Public’s Use and Views of GLP-1 Drugs</a:t>
            </a:r>
            <a:br>
              <a:rPr sz="1800"/>
            </a:br>
            <a:r>
              <a:rPr b="0" lang="en-US" sz="1800" strike="noStrike" u="none">
                <a:solidFill>
                  <a:schemeClr val="dk1"/>
                </a:solidFill>
                <a:effectLst/>
                <a:uFillTx/>
                <a:latin typeface="Verdana"/>
              </a:rPr>
              <a:t>3. CNN 2024</a:t>
            </a:r>
            <a:r>
              <a:rPr b="0" lang="zh-CN" sz="1800" strike="noStrike" u="none">
                <a:solidFill>
                  <a:schemeClr val="dk1"/>
                </a:solidFill>
                <a:effectLst/>
                <a:uFillTx/>
                <a:latin typeface="Verdana"/>
              </a:rPr>
              <a:t>年，</a:t>
            </a:r>
            <a:r>
              <a:rPr b="0" lang="en-US" sz="1800" strike="noStrike" u="none">
                <a:solidFill>
                  <a:schemeClr val="dk1"/>
                </a:solidFill>
                <a:effectLst/>
                <a:uFillTx/>
                <a:latin typeface="Verdana"/>
              </a:rPr>
              <a:t>KFF</a:t>
            </a:r>
            <a:r>
              <a:rPr b="0" lang="zh-CN" sz="1800" strike="noStrike" u="none">
                <a:solidFill>
                  <a:schemeClr val="dk1"/>
                </a:solidFill>
                <a:effectLst/>
                <a:uFillTx/>
                <a:latin typeface="Verdana"/>
              </a:rPr>
              <a:t>健康追踪调查</a:t>
            </a:r>
            <a:r>
              <a:rPr b="0" lang="en-US" sz="1800" strike="noStrike" u="none">
                <a:solidFill>
                  <a:schemeClr val="dk1"/>
                </a:solidFill>
                <a:effectLst/>
                <a:uFillTx/>
                <a:latin typeface="Verdana"/>
              </a:rPr>
              <a:t>2024</a:t>
            </a:r>
            <a:r>
              <a:rPr b="0" lang="zh-CN" sz="1800" strike="noStrike" u="none">
                <a:solidFill>
                  <a:schemeClr val="dk1"/>
                </a:solidFill>
                <a:effectLst/>
                <a:uFillTx/>
                <a:latin typeface="Verdana"/>
              </a:rPr>
              <a:t>年</a:t>
            </a:r>
            <a:r>
              <a:rPr b="0" lang="en-US" sz="1800" strike="noStrike" u="none">
                <a:solidFill>
                  <a:schemeClr val="dk1"/>
                </a:solidFill>
                <a:effectLst/>
                <a:uFillTx/>
                <a:latin typeface="Verdana"/>
              </a:rPr>
              <a:t>5</a:t>
            </a:r>
            <a:r>
              <a:rPr b="0" lang="zh-CN" sz="1800" strike="noStrike" u="none">
                <a:solidFill>
                  <a:schemeClr val="dk1"/>
                </a:solidFill>
                <a:effectLst/>
                <a:uFillTx/>
                <a:latin typeface="Verdana"/>
              </a:rPr>
              <a:t>月：公众对</a:t>
            </a:r>
            <a:r>
              <a:rPr b="0" lang="en-US" sz="1800" strike="noStrike" u="none">
                <a:solidFill>
                  <a:schemeClr val="dk1"/>
                </a:solidFill>
                <a:effectLst/>
                <a:uFillTx/>
                <a:latin typeface="Verdana"/>
              </a:rPr>
              <a:t>GLP-1</a:t>
            </a:r>
            <a:r>
              <a:rPr b="0" lang="zh-CN" sz="1800" strike="noStrike" u="none">
                <a:solidFill>
                  <a:schemeClr val="dk1"/>
                </a:solidFill>
                <a:effectLst/>
                <a:uFillTx/>
                <a:latin typeface="Verdana"/>
              </a:rPr>
              <a:t>药物的使用和看法</a:t>
            </a:r>
            <a:endParaRPr b="0" lang="en-US" sz="1800" strike="noStrike" u="none">
              <a:solidFill>
                <a:srgbClr val="000000"/>
              </a:solidFill>
              <a:effectLst/>
              <a:uFillTx/>
              <a:latin typeface="Arial"/>
            </a:endParaRPr>
          </a:p>
          <a:p>
            <a:pPr defTabSz="914400">
              <a:lnSpc>
                <a:spcPct val="100000"/>
              </a:lnSpc>
              <a:tabLst>
                <a:tab algn="l" pos="0"/>
              </a:tabLst>
            </a:pPr>
            <a:r>
              <a:rPr b="0" lang="en-US" sz="1800" strike="noStrike" u="none">
                <a:solidFill>
                  <a:schemeClr val="dk1"/>
                </a:solidFill>
                <a:effectLst/>
                <a:uFillTx/>
                <a:latin typeface="Verdana"/>
              </a:rPr>
              <a:t>4. IQVIA MIDAS, Jun 2023; IQVIA Institute, Dec 2023</a:t>
            </a:r>
            <a:br>
              <a:rPr sz="1800"/>
            </a:br>
            <a:r>
              <a:rPr b="0" lang="en-US" sz="1800" strike="noStrike" u="none">
                <a:solidFill>
                  <a:schemeClr val="dk1"/>
                </a:solidFill>
                <a:effectLst/>
                <a:uFillTx/>
                <a:latin typeface="Verdana"/>
              </a:rPr>
              <a:t>4. IQVIA MIDAS</a:t>
            </a:r>
            <a:r>
              <a:rPr b="0" lang="zh-CN" sz="1800" strike="noStrike" u="none">
                <a:solidFill>
                  <a:schemeClr val="dk1"/>
                </a:solidFill>
                <a:effectLst/>
                <a:uFillTx/>
                <a:latin typeface="Verdana"/>
              </a:rPr>
              <a:t>，</a:t>
            </a:r>
            <a:r>
              <a:rPr b="0" lang="en-US" sz="1800" strike="noStrike" u="none">
                <a:solidFill>
                  <a:schemeClr val="dk1"/>
                </a:solidFill>
                <a:effectLst/>
                <a:uFillTx/>
                <a:latin typeface="Verdana"/>
              </a:rPr>
              <a:t>2023</a:t>
            </a:r>
            <a:r>
              <a:rPr b="0" lang="zh-CN" sz="1800" strike="noStrike" u="none">
                <a:solidFill>
                  <a:schemeClr val="dk1"/>
                </a:solidFill>
                <a:effectLst/>
                <a:uFillTx/>
                <a:latin typeface="Verdana"/>
              </a:rPr>
              <a:t>年</a:t>
            </a:r>
            <a:r>
              <a:rPr b="0" lang="en-US" sz="1800" strike="noStrike" u="none">
                <a:solidFill>
                  <a:schemeClr val="dk1"/>
                </a:solidFill>
                <a:effectLst/>
                <a:uFillTx/>
                <a:latin typeface="Verdana"/>
              </a:rPr>
              <a:t>6</a:t>
            </a:r>
            <a:r>
              <a:rPr b="0" lang="zh-CN" sz="1800" strike="noStrike" u="none">
                <a:solidFill>
                  <a:schemeClr val="dk1"/>
                </a:solidFill>
                <a:effectLst/>
                <a:uFillTx/>
                <a:latin typeface="Verdana"/>
              </a:rPr>
              <a:t>月；</a:t>
            </a:r>
            <a:r>
              <a:rPr b="0" lang="en-US" sz="1800" strike="noStrike" u="none">
                <a:solidFill>
                  <a:schemeClr val="dk1"/>
                </a:solidFill>
                <a:effectLst/>
                <a:uFillTx/>
                <a:latin typeface="Verdana"/>
              </a:rPr>
              <a:t>IQVIA</a:t>
            </a:r>
            <a:r>
              <a:rPr b="0" lang="zh-CN" sz="1800" strike="noStrike" u="none">
                <a:solidFill>
                  <a:schemeClr val="dk1"/>
                </a:solidFill>
                <a:effectLst/>
                <a:uFillTx/>
                <a:latin typeface="Verdana"/>
              </a:rPr>
              <a:t>研究所，</a:t>
            </a:r>
            <a:r>
              <a:rPr b="0" lang="en-US" sz="1800" strike="noStrike" u="none">
                <a:solidFill>
                  <a:schemeClr val="dk1"/>
                </a:solidFill>
                <a:effectLst/>
                <a:uFillTx/>
                <a:latin typeface="Verdana"/>
              </a:rPr>
              <a:t>2023</a:t>
            </a:r>
            <a:r>
              <a:rPr b="0" lang="zh-CN" sz="1800" strike="noStrike" u="none">
                <a:solidFill>
                  <a:schemeClr val="dk1"/>
                </a:solidFill>
                <a:effectLst/>
                <a:uFillTx/>
                <a:latin typeface="Verdana"/>
              </a:rPr>
              <a:t>年</a:t>
            </a:r>
            <a:r>
              <a:rPr b="0" lang="en-US" sz="1800" strike="noStrike" u="none">
                <a:solidFill>
                  <a:schemeClr val="dk1"/>
                </a:solidFill>
                <a:effectLst/>
                <a:uFillTx/>
                <a:latin typeface="Verdana"/>
              </a:rPr>
              <a:t>12</a:t>
            </a:r>
            <a:r>
              <a:rPr b="0" lang="zh-CN" sz="1800" strike="noStrike" u="none">
                <a:solidFill>
                  <a:schemeClr val="dk1"/>
                </a:solidFill>
                <a:effectLst/>
                <a:uFillTx/>
                <a:latin typeface="Verdana"/>
              </a:rPr>
              <a:t>月</a:t>
            </a:r>
            <a:endParaRPr b="0" lang="en-US" sz="1800" strike="noStrike" u="none">
              <a:solidFill>
                <a:srgbClr val="000000"/>
              </a:solidFill>
              <a:effectLst/>
              <a:uFillTx/>
              <a:latin typeface="Arial"/>
            </a:endParaRPr>
          </a:p>
          <a:p>
            <a:pPr defTabSz="914400">
              <a:lnSpc>
                <a:spcPct val="100000"/>
              </a:lnSpc>
              <a:tabLst>
                <a:tab algn="l" pos="0"/>
              </a:tabLst>
            </a:pPr>
            <a:endParaRPr b="0" lang="en-US" sz="600" strike="noStrike" u="none">
              <a:solidFill>
                <a:srgbClr val="000000"/>
              </a:solidFill>
              <a:effectLst/>
              <a:uFillTx/>
              <a:latin typeface="Arial"/>
            </a:endParaRPr>
          </a:p>
          <a:p>
            <a:pPr defTabSz="914400">
              <a:lnSpc>
                <a:spcPct val="100000"/>
              </a:lnSpc>
              <a:tabLst>
                <a:tab algn="l" pos="0"/>
              </a:tabLst>
            </a:pPr>
            <a:endParaRPr b="0" lang="en-US" sz="600" strike="noStrike" u="none">
              <a:solidFill>
                <a:srgbClr val="000000"/>
              </a:solidFill>
              <a:effectLst/>
              <a:uFillTx/>
              <a:latin typeface="Arial"/>
            </a:endParaRPr>
          </a:p>
          <a:p>
            <a:pPr defTabSz="914400">
              <a:lnSpc>
                <a:spcPct val="100000"/>
              </a:lnSpc>
              <a:tabLst>
                <a:tab algn="l" pos="0"/>
              </a:tabLst>
            </a:pPr>
            <a:endParaRPr b="0" lang="en-US" sz="6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9641"/>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9648"/>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96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9642"/>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9647"/>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9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9643"/>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9646"/>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96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9644"/>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9645"/>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9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4" name="Oval 13"/>
          <p:cNvSpPr/>
          <p:nvPr/>
        </p:nvSpPr>
        <p:spPr>
          <a:xfrm>
            <a:off x="527040" y="2707920"/>
            <a:ext cx="1003320" cy="330840"/>
          </a:xfrm>
          <a:prstGeom prst="ellipse">
            <a:avLst/>
          </a:prstGeom>
          <a:solidFill>
            <a:srgbClr val="eef3fb"/>
          </a:solidFill>
          <a:ln w="12600">
            <a:noFill/>
          </a:ln>
        </p:spPr>
        <p:style>
          <a:lnRef idx="0"/>
          <a:fillRef idx="0"/>
          <a:effectRef idx="0"/>
          <a:fontRef idx="minor"/>
        </p:style>
        <p:txBody>
          <a:bodyPr lIns="90000" rIns="90000" tIns="45000" bIns="45000" anchor="ctr">
            <a:normAutofit fontScale="62500" lnSpcReduction="19999"/>
          </a:bodyPr>
          <a:p>
            <a:pPr algn="ctr" defTabSz="609480">
              <a:lnSpc>
                <a:spcPct val="112000"/>
              </a:lnSpc>
              <a:tabLst>
                <a:tab algn="l" pos="0"/>
              </a:tabLst>
            </a:pPr>
            <a:endParaRPr b="0" lang="en-NL" sz="1870" strike="noStrike" u="none">
              <a:solidFill>
                <a:srgbClr val="ffffff"/>
              </a:solidFill>
              <a:effectLst/>
              <a:uFillTx/>
              <a:latin typeface="Verdana"/>
            </a:endParaRPr>
          </a:p>
        </p:txBody>
      </p:sp>
      <p:graphicFrame>
        <p:nvGraphicFramePr>
          <p:cNvPr id="9655" name="think-cell data - do not delete"/>
          <p:cNvGraphicFramePr/>
          <p:nvPr/>
        </p:nvGraphicFramePr>
        <p:xfrm>
          <a:off x="2160" y="2160"/>
          <a:ext cx="1800" cy="1800"/>
        </p:xfrm>
        <a:graphic>
          <a:graphicData uri="http://schemas.openxmlformats.org/presentationml/2006/ole">
            <p:oleObj r:id="rId1" spid="">
              <p:embed/>
              <p:pic>
                <p:nvPicPr>
                  <p:cNvPr id="9656" name="think-cell data - do not delete" descr=""/>
                  <p:cNvPicPr/>
                  <p:nvPr/>
                </p:nvPicPr>
                <p:blipFill>
                  <a:blip r:embed="rId2"/>
                  <a:stretch/>
                </p:blipFill>
                <p:spPr>
                  <a:xfrm>
                    <a:off x="2160" y="2160"/>
                    <a:ext cx="1800" cy="1800"/>
                  </a:xfrm>
                  <a:prstGeom prst="rect">
                    <a:avLst/>
                  </a:prstGeom>
                  <a:noFill/>
                  <a:ln w="0">
                    <a:noFill/>
                  </a:ln>
                </p:spPr>
              </p:pic>
            </p:oleObj>
          </a:graphicData>
        </a:graphic>
      </p:graphicFrame>
      <p:sp>
        <p:nvSpPr>
          <p:cNvPr id="9657" name="PlaceHolder 1"/>
          <p:cNvSpPr>
            <a:spLocks noGrp="1"/>
          </p:cNvSpPr>
          <p:nvPr>
            <p:ph type="title"/>
          </p:nvPr>
        </p:nvSpPr>
        <p:spPr>
          <a:xfrm>
            <a:off x="651960" y="548280"/>
            <a:ext cx="6443280" cy="476280"/>
          </a:xfrm>
          <a:prstGeom prst="rect">
            <a:avLst/>
          </a:prstGeom>
          <a:solidFill>
            <a:schemeClr val="lt2"/>
          </a:solidFill>
          <a:ln w="0">
            <a:noFill/>
          </a:ln>
        </p:spPr>
        <p:txBody>
          <a:bodyPr lIns="38160" rIns="38160" tIns="25560" bIns="25560" anchor="t">
            <a:normAutofit fontScale="70000" lnSpcReduction="19999"/>
          </a:bodyPr>
          <a:p>
            <a:pPr indent="0" defTabSz="914400">
              <a:lnSpc>
                <a:spcPct val="90000"/>
              </a:lnSpc>
              <a:buNone/>
            </a:pPr>
            <a:r>
              <a:rPr b="0" lang="en-US" sz="2660" strike="noStrike" u="none">
                <a:solidFill>
                  <a:schemeClr val="accent1"/>
                </a:solidFill>
                <a:effectLst/>
                <a:uFillTx/>
                <a:latin typeface="Verdana"/>
              </a:rPr>
              <a:t>Anti Obesity Medicines (AOMs):</a:t>
            </a:r>
            <a:br>
              <a:rPr sz="2660"/>
            </a:br>
            <a:r>
              <a:rPr b="0" lang="zh-CN" sz="2660" strike="noStrike" u="none">
                <a:solidFill>
                  <a:schemeClr val="accent1"/>
                </a:solidFill>
                <a:effectLst/>
                <a:uFillTx/>
                <a:latin typeface="Verdana"/>
              </a:rPr>
              <a:t>抗肥胖药物 </a:t>
            </a:r>
            <a:r>
              <a:rPr b="0" lang="en-US" sz="2660" strike="noStrike" u="none">
                <a:solidFill>
                  <a:schemeClr val="accent1"/>
                </a:solidFill>
                <a:effectLst/>
                <a:uFillTx/>
                <a:latin typeface="Verdana"/>
              </a:rPr>
              <a:t>(AOMs):</a:t>
            </a:r>
            <a:endParaRPr b="0" lang="en-US" sz="2660" strike="noStrike" u="none">
              <a:solidFill>
                <a:schemeClr val="dk1"/>
              </a:solidFill>
              <a:effectLst/>
              <a:uFillTx/>
              <a:latin typeface="Verdana"/>
            </a:endParaRPr>
          </a:p>
        </p:txBody>
      </p:sp>
      <p:sp>
        <p:nvSpPr>
          <p:cNvPr id="9658" name="Footer Placeholder 3"/>
          <p:cNvSpPr/>
          <p:nvPr/>
        </p:nvSpPr>
        <p:spPr>
          <a:xfrm>
            <a:off x="473400" y="6376320"/>
            <a:ext cx="7149960" cy="272520"/>
          </a:xfrm>
          <a:prstGeom prst="rect">
            <a:avLst/>
          </a:prstGeom>
          <a:noFill/>
          <a:ln w="0">
            <a:noFill/>
          </a:ln>
        </p:spPr>
        <p:style>
          <a:lnRef idx="0"/>
          <a:fillRef idx="0"/>
          <a:effectRef idx="0"/>
          <a:fontRef idx="minor"/>
        </p:style>
        <p:txBody>
          <a:bodyPr lIns="38160" rIns="38160" tIns="25560" bIns="25560" anchor="t">
            <a:normAutofit fontScale="47500" lnSpcReduction="19999"/>
          </a:bodyPr>
          <a:p>
            <a:pPr defTabSz="914400">
              <a:lnSpc>
                <a:spcPct val="100000"/>
              </a:lnSpc>
              <a:tabLst>
                <a:tab algn="l" pos="0"/>
              </a:tabLst>
            </a:pPr>
            <a:r>
              <a:rPr b="0" lang="en-US" sz="1800" strike="noStrike" u="none">
                <a:solidFill>
                  <a:schemeClr val="dk1"/>
                </a:solidFill>
                <a:effectLst/>
                <a:uFillTx/>
                <a:latin typeface="Verdana"/>
              </a:rPr>
              <a:t>Source: 1: GLP-1 Agonists: What They Are, How They Work &amp; Side Effects (clevelandclinic.org)</a:t>
            </a:r>
            <a:br>
              <a:rPr sz="1800"/>
            </a:br>
            <a:r>
              <a:rPr b="0" lang="zh-CN" sz="1800" strike="noStrike" u="none">
                <a:solidFill>
                  <a:schemeClr val="dk1"/>
                </a:solidFill>
                <a:effectLst/>
                <a:uFillTx/>
                <a:latin typeface="Verdana"/>
              </a:rPr>
              <a:t>来源</a:t>
            </a:r>
            <a:r>
              <a:rPr b="0" lang="en-US" sz="1800" strike="noStrike" u="none">
                <a:solidFill>
                  <a:schemeClr val="dk1"/>
                </a:solidFill>
                <a:effectLst/>
                <a:uFillTx/>
                <a:latin typeface="Verdana"/>
              </a:rPr>
              <a:t>: 1: GLP-1 </a:t>
            </a:r>
            <a:r>
              <a:rPr b="0" lang="zh-CN" sz="1800" strike="noStrike" u="none">
                <a:solidFill>
                  <a:schemeClr val="dk1"/>
                </a:solidFill>
                <a:effectLst/>
                <a:uFillTx/>
                <a:latin typeface="Verdana"/>
              </a:rPr>
              <a:t>激动剂：它们是什么，如何工作及副作用 </a:t>
            </a:r>
            <a:r>
              <a:rPr b="0" lang="en-US" sz="1800" strike="noStrike" u="none">
                <a:solidFill>
                  <a:schemeClr val="dk1"/>
                </a:solidFill>
                <a:effectLst/>
                <a:uFillTx/>
                <a:latin typeface="Verdana"/>
              </a:rPr>
              <a:t>(clevelandclinic.org)</a:t>
            </a:r>
            <a:endParaRPr b="0" lang="en-US" sz="1800" strike="noStrike" u="none">
              <a:solidFill>
                <a:srgbClr val="000000"/>
              </a:solidFill>
              <a:effectLst/>
              <a:uFillTx/>
              <a:latin typeface="Arial"/>
            </a:endParaRPr>
          </a:p>
          <a:p>
            <a:pPr defTabSz="914400">
              <a:lnSpc>
                <a:spcPct val="100000"/>
              </a:lnSpc>
              <a:tabLst>
                <a:tab algn="l" pos="0"/>
              </a:tabLst>
            </a:pPr>
            <a:endParaRPr b="0" lang="en-US" sz="939" strike="noStrike" u="none">
              <a:solidFill>
                <a:srgbClr val="000000"/>
              </a:solidFill>
              <a:effectLst/>
              <a:uFillTx/>
              <a:latin typeface="Arial"/>
            </a:endParaRPr>
          </a:p>
        </p:txBody>
      </p:sp>
      <p:sp>
        <p:nvSpPr>
          <p:cNvPr id="9659" name="TextBox 7"/>
          <p:cNvSpPr/>
          <p:nvPr/>
        </p:nvSpPr>
        <p:spPr>
          <a:xfrm>
            <a:off x="600120" y="1206360"/>
            <a:ext cx="8116920" cy="807480"/>
          </a:xfrm>
          <a:prstGeom prst="rect">
            <a:avLst/>
          </a:prstGeom>
          <a:noFill/>
          <a:ln w="0">
            <a:noFill/>
          </a:ln>
        </p:spPr>
        <p:style>
          <a:lnRef idx="0"/>
          <a:fillRef idx="0"/>
          <a:effectRef idx="0"/>
          <a:fontRef idx="minor"/>
        </p:style>
        <p:txBody>
          <a:bodyPr lIns="38160" rIns="38160" tIns="25560" bIns="25560" anchor="t">
            <a:normAutofit fontScale="77500" lnSpcReduction="19999"/>
          </a:bodyPr>
          <a:p>
            <a:pPr defTabSz="914400">
              <a:lnSpc>
                <a:spcPct val="113000"/>
              </a:lnSpc>
              <a:spcBef>
                <a:spcPts val="1599"/>
              </a:spcBef>
              <a:tabLst>
                <a:tab algn="l" pos="0"/>
              </a:tabLst>
            </a:pPr>
            <a:r>
              <a:rPr b="0" lang="en-US" sz="1800" strike="noStrike" u="none">
                <a:solidFill>
                  <a:schemeClr val="dk1"/>
                </a:solidFill>
                <a:effectLst/>
                <a:uFillTx/>
                <a:latin typeface="Verdana"/>
              </a:rPr>
              <a:t>GLP 1:glucagon-like peptide-1 is a naturally occurring hormone. Its role is to increase insulin after a meal, to break down sugar in the body.</a:t>
            </a:r>
            <a:br>
              <a:rPr sz="1800"/>
            </a:br>
            <a:r>
              <a:rPr b="0" lang="en-US" sz="1800" strike="noStrike" u="none">
                <a:solidFill>
                  <a:schemeClr val="dk1"/>
                </a:solidFill>
                <a:effectLst/>
                <a:uFillTx/>
                <a:latin typeface="Verdana"/>
              </a:rPr>
              <a:t>GLP 1: </a:t>
            </a:r>
            <a:r>
              <a:rPr b="0" lang="zh-CN" sz="1800" strike="noStrike" u="none">
                <a:solidFill>
                  <a:schemeClr val="dk1"/>
                </a:solidFill>
                <a:effectLst/>
                <a:uFillTx/>
                <a:latin typeface="Verdana"/>
              </a:rPr>
              <a:t>胰高血糖素样肽</a:t>
            </a:r>
            <a:r>
              <a:rPr b="0" lang="en-US" sz="1800" strike="noStrike" u="none">
                <a:solidFill>
                  <a:schemeClr val="dk1"/>
                </a:solidFill>
                <a:effectLst/>
                <a:uFillTx/>
                <a:latin typeface="Verdana"/>
              </a:rPr>
              <a:t>-1 </a:t>
            </a:r>
            <a:r>
              <a:rPr b="0" lang="zh-CN" sz="1800" strike="noStrike" u="none">
                <a:solidFill>
                  <a:schemeClr val="dk1"/>
                </a:solidFill>
                <a:effectLst/>
                <a:uFillTx/>
                <a:latin typeface="Verdana"/>
              </a:rPr>
              <a:t>是一种天然存在的激素。其作用是在餐后增加胰岛素，以分解体内的糖分。</a:t>
            </a:r>
            <a:endParaRPr b="0" lang="en-US" sz="1800" strike="noStrike" u="none">
              <a:solidFill>
                <a:srgbClr val="000000"/>
              </a:solidFill>
              <a:effectLst/>
              <a:uFillTx/>
              <a:latin typeface="Arial"/>
            </a:endParaRPr>
          </a:p>
        </p:txBody>
      </p:sp>
      <p:sp>
        <p:nvSpPr>
          <p:cNvPr id="9660" name="TextBox 8"/>
          <p:cNvSpPr/>
          <p:nvPr/>
        </p:nvSpPr>
        <p:spPr>
          <a:xfrm>
            <a:off x="2502360" y="3630240"/>
            <a:ext cx="5763600" cy="526320"/>
          </a:xfrm>
          <a:prstGeom prst="rect">
            <a:avLst/>
          </a:prstGeom>
          <a:noFill/>
          <a:ln w="0">
            <a:noFill/>
          </a:ln>
        </p:spPr>
        <p:style>
          <a:lnRef idx="0"/>
          <a:fillRef idx="0"/>
          <a:effectRef idx="0"/>
          <a:fontRef idx="minor"/>
        </p:style>
        <p:txBody>
          <a:bodyPr lIns="38160" rIns="38160" tIns="25560" bIns="25560" anchor="t">
            <a:normAutofit fontScale="92500" lnSpcReduction="9999"/>
          </a:bodyPr>
          <a:p>
            <a:pPr marL="118440" indent="366120" defTabSz="914400">
              <a:lnSpc>
                <a:spcPct val="100000"/>
              </a:lnSpc>
              <a:spcBef>
                <a:spcPts val="499"/>
              </a:spcBef>
              <a:tabLst>
                <a:tab algn="l" pos="0"/>
              </a:tabLst>
            </a:pPr>
            <a:r>
              <a:rPr b="0" lang="en-US" sz="1800" strike="noStrike" u="none">
                <a:solidFill>
                  <a:schemeClr val="dk1"/>
                </a:solidFill>
                <a:effectLst/>
                <a:uFillTx/>
                <a:latin typeface="Verdana"/>
              </a:rPr>
              <a:t>Suppresses appetite</a:t>
            </a:r>
            <a:br>
              <a:rPr sz="1800"/>
            </a:br>
            <a:r>
              <a:rPr b="0" lang="zh-CN" sz="1800" strike="noStrike" u="none">
                <a:solidFill>
                  <a:schemeClr val="dk1"/>
                </a:solidFill>
                <a:effectLst/>
                <a:uFillTx/>
                <a:latin typeface="Verdana"/>
              </a:rPr>
              <a:t>抑制食欲</a:t>
            </a:r>
            <a:endParaRPr b="0" lang="en-US" sz="1800" strike="noStrike" u="none">
              <a:solidFill>
                <a:srgbClr val="000000"/>
              </a:solidFill>
              <a:effectLst/>
              <a:uFillTx/>
              <a:latin typeface="Arial"/>
            </a:endParaRPr>
          </a:p>
          <a:p>
            <a:pPr defTabSz="609480">
              <a:lnSpc>
                <a:spcPct val="112000"/>
              </a:lnSpc>
              <a:tabLst>
                <a:tab algn="l" pos="0"/>
              </a:tabLst>
            </a:pPr>
            <a:endParaRPr b="0" lang="en-US" sz="1700" strike="noStrike" u="none">
              <a:solidFill>
                <a:srgbClr val="000000"/>
              </a:solidFill>
              <a:effectLst/>
              <a:uFillTx/>
              <a:latin typeface="Arial"/>
            </a:endParaRPr>
          </a:p>
        </p:txBody>
      </p:sp>
      <p:sp>
        <p:nvSpPr>
          <p:cNvPr id="9661" name="TextBox 11"/>
          <p:cNvSpPr/>
          <p:nvPr/>
        </p:nvSpPr>
        <p:spPr>
          <a:xfrm>
            <a:off x="3260880" y="4602960"/>
            <a:ext cx="5763600" cy="2613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marL="118440" indent="366120" defTabSz="914400">
              <a:lnSpc>
                <a:spcPct val="100000"/>
              </a:lnSpc>
              <a:spcBef>
                <a:spcPts val="499"/>
              </a:spcBef>
              <a:tabLst>
                <a:tab algn="l" pos="0"/>
              </a:tabLst>
            </a:pPr>
            <a:r>
              <a:rPr b="0" lang="en-US" sz="1800" strike="noStrike" u="none">
                <a:solidFill>
                  <a:schemeClr val="dk1"/>
                </a:solidFill>
                <a:effectLst/>
                <a:uFillTx/>
                <a:latin typeface="Verdana"/>
              </a:rPr>
              <a:t>Increases satiety after a meal</a:t>
            </a:r>
            <a:br>
              <a:rPr sz="1800"/>
            </a:br>
            <a:r>
              <a:rPr b="0" lang="zh-CN" sz="1800" strike="noStrike" u="none">
                <a:solidFill>
                  <a:schemeClr val="dk1"/>
                </a:solidFill>
                <a:effectLst/>
                <a:uFillTx/>
                <a:latin typeface="Verdana"/>
              </a:rPr>
              <a:t>增加餐后的饱腹感</a:t>
            </a:r>
            <a:endParaRPr b="0" lang="en-US" sz="1800" strike="noStrike" u="none">
              <a:solidFill>
                <a:srgbClr val="000000"/>
              </a:solidFill>
              <a:effectLst/>
              <a:uFillTx/>
              <a:latin typeface="Arial"/>
            </a:endParaRPr>
          </a:p>
        </p:txBody>
      </p:sp>
      <p:sp>
        <p:nvSpPr>
          <p:cNvPr id="9662" name="Picture Placeholder 18"/>
          <p:cNvSpPr/>
          <p:nvPr/>
        </p:nvSpPr>
        <p:spPr>
          <a:xfrm flipH="1">
            <a:off x="8265240" y="-15840"/>
            <a:ext cx="3925080" cy="4516200"/>
          </a:xfrm>
          <a:custGeom>
            <a:avLst/>
            <a:gdLst>
              <a:gd name="textAreaLeft" fmla="*/ -360 w 3925080"/>
              <a:gd name="textAreaRight" fmla="*/ 3925080 w 3925080"/>
              <a:gd name="textAreaTop" fmla="*/ 0 h 4516200"/>
              <a:gd name="textAreaBottom" fmla="*/ 4516560 h 4516200"/>
              <a:gd name="GluePoint1X" fmla="*/ 1595 w 4300134"/>
              <a:gd name="GluePoint1Y" fmla="*/ 6358 h 4947792"/>
              <a:gd name="GluePoint2X" fmla="*/ 4300134 w 4300134"/>
              <a:gd name="GluePoint2Y" fmla="*/ 0 h 4947792"/>
              <a:gd name="GluePoint3X" fmla="*/ 2839517 w 4300134"/>
              <a:gd name="GluePoint3Y" fmla="*/ 4174565 h 4947792"/>
              <a:gd name="GluePoint4X" fmla="*/ 1264260 w 4300134"/>
              <a:gd name="GluePoint4Y" fmla="*/ 4860822 h 4947792"/>
              <a:gd name="GluePoint5X" fmla="*/ 4770 w 4300134"/>
              <a:gd name="GluePoint5Y" fmla="*/ 4403165 h 4947792"/>
              <a:gd name="GluePoint6X" fmla="*/ 1595 w 4300134"/>
              <a:gd name="GluePoint6Y" fmla="*/ 6358 h 494779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4300134" h="4947792">
                <a:moveTo>
                  <a:pt x="1595" y="6358"/>
                </a:moveTo>
                <a:lnTo>
                  <a:pt x="4300134" y="0"/>
                </a:lnTo>
                <a:cubicBezTo>
                  <a:pt x="3895170" y="1138743"/>
                  <a:pt x="3225630" y="3180021"/>
                  <a:pt x="2839517" y="4174565"/>
                </a:cubicBezTo>
                <a:cubicBezTo>
                  <a:pt x="2453404" y="5169109"/>
                  <a:pt x="1595270" y="4956072"/>
                  <a:pt x="1264260" y="4860822"/>
                </a:cubicBezTo>
                <a:lnTo>
                  <a:pt x="4770" y="4403165"/>
                </a:lnTo>
                <a:cubicBezTo>
                  <a:pt x="2653" y="2467778"/>
                  <a:pt x="-2638" y="1951270"/>
                  <a:pt x="1595" y="6358"/>
                </a:cubicBezTo>
                <a:close/>
              </a:path>
            </a:pathLst>
          </a:custGeom>
          <a:blipFill rotWithShape="0">
            <a:blip r:embed="rId3"/>
            <a:srcRect/>
            <a:stretch/>
          </a:blipFill>
          <a:ln w="0">
            <a:noFill/>
          </a:ln>
          <a:effectLst>
            <a:outerShdw dist="0" dir="0" blurRad="101520" rotWithShape="0">
              <a:srgbClr val="d7df23">
                <a:alpha val="10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9663" name="Oval 19"/>
          <p:cNvSpPr/>
          <p:nvPr/>
        </p:nvSpPr>
        <p:spPr>
          <a:xfrm>
            <a:off x="1221120" y="3714840"/>
            <a:ext cx="1003320" cy="330840"/>
          </a:xfrm>
          <a:prstGeom prst="ellipse">
            <a:avLst/>
          </a:prstGeom>
          <a:solidFill>
            <a:srgbClr val="eef3fb"/>
          </a:solidFill>
          <a:ln w="12600">
            <a:noFill/>
          </a:ln>
        </p:spPr>
        <p:style>
          <a:lnRef idx="0"/>
          <a:fillRef idx="0"/>
          <a:effectRef idx="0"/>
          <a:fontRef idx="minor"/>
        </p:style>
        <p:txBody>
          <a:bodyPr lIns="90000" rIns="90000" tIns="45000" bIns="45000" anchor="ctr">
            <a:normAutofit fontScale="62500" lnSpcReduction="19999"/>
          </a:bodyPr>
          <a:p>
            <a:pPr algn="ctr" defTabSz="609480">
              <a:lnSpc>
                <a:spcPct val="112000"/>
              </a:lnSpc>
              <a:tabLst>
                <a:tab algn="l" pos="0"/>
              </a:tabLst>
            </a:pPr>
            <a:endParaRPr b="0" lang="en-NL" sz="1870" strike="noStrike" u="none">
              <a:solidFill>
                <a:srgbClr val="ffffff"/>
              </a:solidFill>
              <a:effectLst/>
              <a:uFillTx/>
              <a:latin typeface="Verdana"/>
            </a:endParaRPr>
          </a:p>
        </p:txBody>
      </p:sp>
      <p:sp>
        <p:nvSpPr>
          <p:cNvPr id="9664" name="Oval 20"/>
          <p:cNvSpPr/>
          <p:nvPr/>
        </p:nvSpPr>
        <p:spPr>
          <a:xfrm>
            <a:off x="1946160" y="4767480"/>
            <a:ext cx="1003320" cy="330840"/>
          </a:xfrm>
          <a:prstGeom prst="ellipse">
            <a:avLst/>
          </a:prstGeom>
          <a:solidFill>
            <a:srgbClr val="eef3fb"/>
          </a:solidFill>
          <a:ln w="12600">
            <a:noFill/>
          </a:ln>
        </p:spPr>
        <p:style>
          <a:lnRef idx="0"/>
          <a:fillRef idx="0"/>
          <a:effectRef idx="0"/>
          <a:fontRef idx="minor"/>
        </p:style>
        <p:txBody>
          <a:bodyPr lIns="90000" rIns="90000" tIns="45000" bIns="45000" anchor="ctr">
            <a:normAutofit fontScale="62500" lnSpcReduction="19999"/>
          </a:bodyPr>
          <a:p>
            <a:pPr algn="ctr" defTabSz="609480">
              <a:lnSpc>
                <a:spcPct val="112000"/>
              </a:lnSpc>
              <a:tabLst>
                <a:tab algn="l" pos="0"/>
              </a:tabLst>
            </a:pPr>
            <a:endParaRPr b="0" lang="en-NL" sz="1870" strike="noStrike" u="none">
              <a:solidFill>
                <a:srgbClr val="ffffff"/>
              </a:solidFill>
              <a:effectLst/>
              <a:uFillTx/>
              <a:latin typeface="Verdana"/>
            </a:endParaRPr>
          </a:p>
        </p:txBody>
      </p:sp>
      <p:pic>
        <p:nvPicPr>
          <p:cNvPr id="9665" name="Picture 23" descr=""/>
          <p:cNvPicPr/>
          <p:nvPr/>
        </p:nvPicPr>
        <p:blipFill>
          <a:blip r:embed="rId4"/>
          <a:stretch/>
        </p:blipFill>
        <p:spPr>
          <a:xfrm>
            <a:off x="1168920" y="3320280"/>
            <a:ext cx="865080" cy="720720"/>
          </a:xfrm>
          <a:prstGeom prst="rect">
            <a:avLst/>
          </a:prstGeom>
          <a:noFill/>
          <a:ln w="0">
            <a:noFill/>
          </a:ln>
        </p:spPr>
      </p:pic>
      <p:pic>
        <p:nvPicPr>
          <p:cNvPr id="9666" name="Picture 25" descr=""/>
          <p:cNvPicPr/>
          <p:nvPr/>
        </p:nvPicPr>
        <p:blipFill>
          <a:blip r:embed="rId5"/>
          <a:stretch/>
        </p:blipFill>
        <p:spPr>
          <a:xfrm>
            <a:off x="2001960" y="4380480"/>
            <a:ext cx="771120" cy="642600"/>
          </a:xfrm>
          <a:prstGeom prst="rect">
            <a:avLst/>
          </a:prstGeom>
          <a:noFill/>
          <a:ln w="0">
            <a:noFill/>
          </a:ln>
        </p:spPr>
      </p:pic>
      <p:pic>
        <p:nvPicPr>
          <p:cNvPr id="9667" name="Picture 31" descr=""/>
          <p:cNvPicPr/>
          <p:nvPr/>
        </p:nvPicPr>
        <p:blipFill>
          <a:blip r:embed="rId6"/>
          <a:stretch/>
        </p:blipFill>
        <p:spPr>
          <a:xfrm>
            <a:off x="372960" y="2286720"/>
            <a:ext cx="883440" cy="736200"/>
          </a:xfrm>
          <a:prstGeom prst="rect">
            <a:avLst/>
          </a:prstGeom>
          <a:noFill/>
          <a:ln w="0">
            <a:noFill/>
          </a:ln>
        </p:spPr>
      </p:pic>
      <p:sp>
        <p:nvSpPr>
          <p:cNvPr id="9668" name="Rectangle 2"/>
          <p:cNvSpPr/>
          <p:nvPr/>
        </p:nvSpPr>
        <p:spPr>
          <a:xfrm>
            <a:off x="12192120" y="-543960"/>
            <a:ext cx="2635200" cy="8246880"/>
          </a:xfrm>
          <a:prstGeom prst="rect">
            <a:avLst/>
          </a:prstGeom>
          <a:solidFill>
            <a:srgbClr val="ececec"/>
          </a:solidFill>
          <a:ln w="12600">
            <a:noFill/>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9669" name="TextBox 14"/>
          <p:cNvSpPr/>
          <p:nvPr/>
        </p:nvSpPr>
        <p:spPr>
          <a:xfrm>
            <a:off x="1255320" y="5490000"/>
            <a:ext cx="8233560" cy="615240"/>
          </a:xfrm>
          <a:prstGeom prst="rect">
            <a:avLst/>
          </a:prstGeom>
          <a:noFill/>
          <a:ln w="0">
            <a:noFill/>
          </a:ln>
        </p:spPr>
        <p:style>
          <a:lnRef idx="0"/>
          <a:fillRef idx="0"/>
          <a:effectRef idx="0"/>
          <a:fontRef idx="minor"/>
        </p:style>
        <p:txBody>
          <a:bodyPr lIns="38160" rIns="38160" tIns="25560" bIns="25560" anchor="t">
            <a:normAutofit fontScale="85000" lnSpcReduction="19999"/>
          </a:bodyPr>
          <a:p>
            <a:pPr marL="118440" indent="366120" algn="ctr" defTabSz="914400">
              <a:lnSpc>
                <a:spcPct val="100000"/>
              </a:lnSpc>
              <a:spcBef>
                <a:spcPts val="499"/>
              </a:spcBef>
              <a:tabLst>
                <a:tab algn="l" pos="0"/>
              </a:tabLst>
            </a:pPr>
            <a:r>
              <a:rPr b="0" lang="en-US" sz="1800" strike="noStrike" u="none">
                <a:solidFill>
                  <a:schemeClr val="dk1"/>
                </a:solidFill>
                <a:effectLst/>
                <a:uFillTx/>
                <a:latin typeface="Verdana"/>
              </a:rPr>
              <a:t>Resulting in weight loss, including loss of muscle mass, and possible dehydration and gut health issues.</a:t>
            </a:r>
            <a:br>
              <a:rPr sz="1800"/>
            </a:br>
            <a:r>
              <a:rPr b="0" lang="zh-CN" sz="1800" strike="noStrike" u="none">
                <a:solidFill>
                  <a:schemeClr val="dk1"/>
                </a:solidFill>
                <a:effectLst/>
                <a:uFillTx/>
                <a:latin typeface="Verdana"/>
              </a:rPr>
              <a:t>导致体重减轻，包括肌肉质量的减少，以及可能的脱水和肠道健康问题。</a:t>
            </a:r>
            <a:endParaRPr b="0" lang="en-US" sz="1800" strike="noStrike" u="none">
              <a:solidFill>
                <a:srgbClr val="000000"/>
              </a:solidFill>
              <a:effectLst/>
              <a:uFillTx/>
              <a:latin typeface="Arial"/>
            </a:endParaRPr>
          </a:p>
        </p:txBody>
      </p:sp>
      <p:sp>
        <p:nvSpPr>
          <p:cNvPr id="9670" name="TextBox 4"/>
          <p:cNvSpPr/>
          <p:nvPr/>
        </p:nvSpPr>
        <p:spPr>
          <a:xfrm>
            <a:off x="1645200" y="2477520"/>
            <a:ext cx="7623360" cy="621360"/>
          </a:xfrm>
          <a:prstGeom prst="rect">
            <a:avLst/>
          </a:prstGeom>
          <a:noFill/>
          <a:ln w="0">
            <a:noFill/>
          </a:ln>
        </p:spPr>
        <p:style>
          <a:lnRef idx="0"/>
          <a:fillRef idx="0"/>
          <a:effectRef idx="0"/>
          <a:fontRef idx="minor"/>
        </p:style>
        <p:txBody>
          <a:bodyPr lIns="38160" rIns="38160" tIns="25560" bIns="25560" anchor="t">
            <a:normAutofit fontScale="70000" lnSpcReduction="19999"/>
          </a:bodyPr>
          <a:p>
            <a:pPr defTabSz="914400">
              <a:lnSpc>
                <a:spcPct val="113000"/>
              </a:lnSpc>
              <a:spcBef>
                <a:spcPts val="1599"/>
              </a:spcBef>
              <a:tabLst>
                <a:tab algn="l" pos="0"/>
              </a:tabLst>
            </a:pPr>
            <a:r>
              <a:rPr b="0" lang="en-US" sz="1800" strike="noStrike" u="none">
                <a:solidFill>
                  <a:schemeClr val="dk1"/>
                </a:solidFill>
                <a:effectLst/>
                <a:uFillTx/>
                <a:latin typeface="Verdana"/>
              </a:rPr>
              <a:t>GLP 1 Agonists: Medication that mimics GLP-1 in the body, and supports the management of type 2 diabetes (&amp; more recently obesity)1</a:t>
            </a:r>
            <a:br>
              <a:rPr sz="1800"/>
            </a:br>
            <a:r>
              <a:rPr b="0" lang="en-US" sz="1800" strike="noStrike" u="none">
                <a:solidFill>
                  <a:schemeClr val="dk1"/>
                </a:solidFill>
                <a:effectLst/>
                <a:uFillTx/>
                <a:latin typeface="Verdana"/>
              </a:rPr>
              <a:t>GLP 1 </a:t>
            </a:r>
            <a:r>
              <a:rPr b="0" lang="zh-CN" sz="1800" strike="noStrike" u="none">
                <a:solidFill>
                  <a:schemeClr val="dk1"/>
                </a:solidFill>
                <a:effectLst/>
                <a:uFillTx/>
                <a:latin typeface="Verdana"/>
              </a:rPr>
              <a:t>激动剂：模仿体内 </a:t>
            </a:r>
            <a:r>
              <a:rPr b="0" lang="en-US" sz="1800" strike="noStrike" u="none">
                <a:solidFill>
                  <a:schemeClr val="dk1"/>
                </a:solidFill>
                <a:effectLst/>
                <a:uFillTx/>
                <a:latin typeface="Verdana"/>
              </a:rPr>
              <a:t>GLP-1 </a:t>
            </a:r>
            <a:r>
              <a:rPr b="0" lang="zh-CN" sz="1800" strike="noStrike" u="none">
                <a:solidFill>
                  <a:schemeClr val="dk1"/>
                </a:solidFill>
                <a:effectLst/>
                <a:uFillTx/>
                <a:latin typeface="Verdana"/>
              </a:rPr>
              <a:t>的药物，支持 </a:t>
            </a:r>
            <a:r>
              <a:rPr b="0" lang="en-US" sz="1800" strike="noStrike" u="none">
                <a:solidFill>
                  <a:schemeClr val="dk1"/>
                </a:solidFill>
                <a:effectLst/>
                <a:uFillTx/>
                <a:latin typeface="Verdana"/>
              </a:rPr>
              <a:t>2 </a:t>
            </a:r>
            <a:r>
              <a:rPr b="0" lang="zh-CN" sz="1800" strike="noStrike" u="none">
                <a:solidFill>
                  <a:schemeClr val="dk1"/>
                </a:solidFill>
                <a:effectLst/>
                <a:uFillTx/>
                <a:latin typeface="Verdana"/>
              </a:rPr>
              <a:t>型糖尿病的管理（最近还包括肥胖症）</a:t>
            </a:r>
            <a:r>
              <a:rPr b="0" lang="en-US" sz="1800" strike="noStrike" u="none">
                <a:solidFill>
                  <a:schemeClr val="dk1"/>
                </a:solidFill>
                <a:effectLst/>
                <a:uFillTx/>
                <a:latin typeface="Verdana"/>
              </a:rPr>
              <a:t>1</a:t>
            </a:r>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9663"/>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9665"/>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96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9661"/>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9664"/>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96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96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96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1" name="Picture Placeholder 33" descr="A person lying on a couch holding their stomach&#10;&#10;Description automatically generated"/>
          <p:cNvSpPr/>
          <p:nvPr/>
        </p:nvSpPr>
        <p:spPr>
          <a:xfrm flipH="1">
            <a:off x="7345800" y="-15840"/>
            <a:ext cx="4845600" cy="5575680"/>
          </a:xfrm>
          <a:custGeom>
            <a:avLst/>
            <a:gdLst>
              <a:gd name="textAreaLeft" fmla="*/ 360 w 4845600"/>
              <a:gd name="textAreaRight" fmla="*/ 4846320 w 4845600"/>
              <a:gd name="textAreaTop" fmla="*/ 0 h 5575680"/>
              <a:gd name="textAreaBottom" fmla="*/ 5576040 h 5575680"/>
              <a:gd name="GluePoint1X" fmla="*/ 1595 w 4300134"/>
              <a:gd name="GluePoint1Y" fmla="*/ 6358 h 4947792"/>
              <a:gd name="GluePoint2X" fmla="*/ 4300134 w 4300134"/>
              <a:gd name="GluePoint2Y" fmla="*/ 0 h 4947792"/>
              <a:gd name="GluePoint3X" fmla="*/ 2839517 w 4300134"/>
              <a:gd name="GluePoint3Y" fmla="*/ 4174565 h 4947792"/>
              <a:gd name="GluePoint4X" fmla="*/ 1264260 w 4300134"/>
              <a:gd name="GluePoint4Y" fmla="*/ 4860822 h 4947792"/>
              <a:gd name="GluePoint5X" fmla="*/ 4770 w 4300134"/>
              <a:gd name="GluePoint5Y" fmla="*/ 4403165 h 4947792"/>
              <a:gd name="GluePoint6X" fmla="*/ 1595 w 4300134"/>
              <a:gd name="GluePoint6Y" fmla="*/ 6358 h 494779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4300134" h="4947792">
                <a:moveTo>
                  <a:pt x="1595" y="6358"/>
                </a:moveTo>
                <a:lnTo>
                  <a:pt x="4300134" y="0"/>
                </a:lnTo>
                <a:cubicBezTo>
                  <a:pt x="3895170" y="1138743"/>
                  <a:pt x="3225630" y="3180021"/>
                  <a:pt x="2839517" y="4174565"/>
                </a:cubicBezTo>
                <a:cubicBezTo>
                  <a:pt x="2453404" y="5169109"/>
                  <a:pt x="1595270" y="4956072"/>
                  <a:pt x="1264260" y="4860822"/>
                </a:cubicBezTo>
                <a:lnTo>
                  <a:pt x="4770" y="4403165"/>
                </a:lnTo>
                <a:cubicBezTo>
                  <a:pt x="2653" y="2467778"/>
                  <a:pt x="-2638" y="1951270"/>
                  <a:pt x="1595" y="6358"/>
                </a:cubicBezTo>
                <a:close/>
              </a:path>
            </a:pathLst>
          </a:custGeom>
          <a:blipFill rotWithShape="0">
            <a:blip r:embed="rId1"/>
            <a:srcRect/>
            <a:stretch/>
          </a:blipFill>
          <a:ln w="0">
            <a:noFill/>
          </a:ln>
          <a:effectLst>
            <a:outerShdw dist="0" dir="0" blurRad="101520" rotWithShape="0">
              <a:srgbClr val="d7df23">
                <a:alpha val="10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9672" name="PlaceHolder 1"/>
          <p:cNvSpPr>
            <a:spLocks noGrp="1"/>
          </p:cNvSpPr>
          <p:nvPr>
            <p:ph type="title"/>
          </p:nvPr>
        </p:nvSpPr>
        <p:spPr>
          <a:xfrm>
            <a:off x="580320" y="514440"/>
            <a:ext cx="6420960" cy="1036440"/>
          </a:xfrm>
          <a:prstGeom prst="rect">
            <a:avLst/>
          </a:prstGeom>
          <a:noFill/>
          <a:ln w="0">
            <a:noFill/>
          </a:ln>
        </p:spPr>
        <p:txBody>
          <a:bodyPr lIns="38160" rIns="38160" tIns="25560" bIns="25560" anchor="t">
            <a:normAutofit fontScale="70000" lnSpcReduction="19999"/>
          </a:bodyPr>
          <a:p>
            <a:pPr indent="0" defTabSz="914400">
              <a:lnSpc>
                <a:spcPct val="90000"/>
              </a:lnSpc>
              <a:buNone/>
            </a:pPr>
            <a:r>
              <a:rPr b="0" lang="en-US" sz="2660" strike="noStrike" u="none">
                <a:solidFill>
                  <a:schemeClr val="accent1"/>
                </a:solidFill>
                <a:effectLst/>
                <a:uFillTx/>
                <a:latin typeface="Verdana"/>
              </a:rPr>
              <a:t>The impact of GLP-1 drugs beyond diabetes and weight loss opportunities for companion products</a:t>
            </a:r>
            <a:br>
              <a:rPr sz="2660"/>
            </a:br>
            <a:r>
              <a:rPr b="0" lang="en-US" sz="2660" strike="noStrike" u="none">
                <a:solidFill>
                  <a:schemeClr val="accent1"/>
                </a:solidFill>
                <a:effectLst/>
                <a:uFillTx/>
                <a:latin typeface="Verdana"/>
              </a:rPr>
              <a:t>GLP-1</a:t>
            </a:r>
            <a:r>
              <a:rPr b="0" lang="zh-CN" sz="2660" strike="noStrike" u="none">
                <a:solidFill>
                  <a:schemeClr val="accent1"/>
                </a:solidFill>
                <a:effectLst/>
                <a:uFillTx/>
                <a:latin typeface="Verdana"/>
              </a:rPr>
              <a:t>药物在糖尿病和减肥之外的影响及伴随产品的机会</a:t>
            </a:r>
            <a:endParaRPr b="0" lang="en-US" sz="2660" strike="noStrike" u="none">
              <a:solidFill>
                <a:schemeClr val="dk1"/>
              </a:solidFill>
              <a:effectLst/>
              <a:uFillTx/>
              <a:latin typeface="Verdana"/>
            </a:endParaRPr>
          </a:p>
        </p:txBody>
      </p:sp>
      <p:sp>
        <p:nvSpPr>
          <p:cNvPr id="9673" name="PlaceHolder 2"/>
          <p:cNvSpPr>
            <a:spLocks noGrp="1"/>
          </p:cNvSpPr>
          <p:nvPr>
            <p:ph type="ftr" idx="673"/>
          </p:nvPr>
        </p:nvSpPr>
        <p:spPr>
          <a:xfrm>
            <a:off x="801360" y="6546960"/>
            <a:ext cx="4661280" cy="102240"/>
          </a:xfrm>
          <a:prstGeom prst="rect">
            <a:avLst/>
          </a:prstGeom>
          <a:noFill/>
          <a:ln w="0">
            <a:noFill/>
          </a:ln>
        </p:spPr>
        <p:txBody>
          <a:bodyPr lIns="38160" rIns="38160" tIns="25560" bIns="25560" anchor="ctr">
            <a:normAutofit fontScale="32500" lnSpcReduction="19999"/>
          </a:bodyPr>
          <a:lstStyle>
            <a:lvl1pPr indent="0" defTabSz="914400">
              <a:lnSpc>
                <a:spcPct val="100000"/>
              </a:lnSpc>
              <a:spcAft>
                <a:spcPts val="601"/>
              </a:spcAft>
              <a:buNone/>
              <a:tabLst>
                <a:tab algn="l" pos="0"/>
              </a:tabLst>
              <a:defRPr b="0" lang="en-US" sz="670" strike="noStrike" u="none">
                <a:solidFill>
                  <a:schemeClr val="dk1">
                    <a:tint val="75000"/>
                  </a:schemeClr>
                </a:solidFill>
                <a:effectLst/>
                <a:uFillTx/>
                <a:latin typeface="Verdana"/>
              </a:defRPr>
            </a:lvl1pPr>
          </a:lstStyle>
          <a:p>
            <a:pPr indent="0" defTabSz="914400">
              <a:lnSpc>
                <a:spcPct val="100000"/>
              </a:lnSpc>
              <a:spcAft>
                <a:spcPts val="601"/>
              </a:spcAft>
              <a:buNone/>
              <a:tabLst>
                <a:tab algn="l" pos="0"/>
              </a:tabLst>
            </a:pPr>
            <a:r>
              <a:rPr b="0" lang="en-US" sz="670" strike="noStrike" u="none">
                <a:solidFill>
                  <a:schemeClr val="dk1">
                    <a:tint val="75000"/>
                  </a:schemeClr>
                </a:solidFill>
                <a:effectLst/>
                <a:uFillTx/>
                <a:latin typeface="Verdana"/>
              </a:rPr>
              <a:t>Draft | Internal use only | Confidential | Source: Consumer research, Lumina Intelligence – February 2025</a:t>
            </a:r>
            <a:br>
              <a:rPr sz="670"/>
            </a:br>
            <a:r>
              <a:rPr b="0" lang="zh-CN" sz="670" strike="noStrike" u="none">
                <a:solidFill>
                  <a:schemeClr val="dk1">
                    <a:tint val="75000"/>
                  </a:schemeClr>
                </a:solidFill>
                <a:effectLst/>
                <a:uFillTx/>
                <a:latin typeface="Verdana"/>
              </a:rPr>
              <a:t>草稿 </a:t>
            </a:r>
            <a:r>
              <a:rPr b="0" lang="en-US" sz="670" strike="noStrike" u="none">
                <a:solidFill>
                  <a:schemeClr val="dk1">
                    <a:tint val="75000"/>
                  </a:schemeClr>
                </a:solidFill>
                <a:effectLst/>
                <a:uFillTx/>
                <a:latin typeface="Verdana"/>
              </a:rPr>
              <a:t>| </a:t>
            </a:r>
            <a:r>
              <a:rPr b="0" lang="zh-CN" sz="670" strike="noStrike" u="none">
                <a:solidFill>
                  <a:schemeClr val="dk1">
                    <a:tint val="75000"/>
                  </a:schemeClr>
                </a:solidFill>
                <a:effectLst/>
                <a:uFillTx/>
                <a:latin typeface="Verdana"/>
              </a:rPr>
              <a:t>仅限内部使用 </a:t>
            </a:r>
            <a:r>
              <a:rPr b="0" lang="en-US" sz="670" strike="noStrike" u="none">
                <a:solidFill>
                  <a:schemeClr val="dk1">
                    <a:tint val="75000"/>
                  </a:schemeClr>
                </a:solidFill>
                <a:effectLst/>
                <a:uFillTx/>
                <a:latin typeface="Verdana"/>
              </a:rPr>
              <a:t>| </a:t>
            </a:r>
            <a:r>
              <a:rPr b="0" lang="zh-CN" sz="670" strike="noStrike" u="none">
                <a:solidFill>
                  <a:schemeClr val="dk1">
                    <a:tint val="75000"/>
                  </a:schemeClr>
                </a:solidFill>
                <a:effectLst/>
                <a:uFillTx/>
                <a:latin typeface="Verdana"/>
              </a:rPr>
              <a:t>机密 </a:t>
            </a:r>
            <a:r>
              <a:rPr b="0" lang="en-US" sz="670" strike="noStrike" u="none">
                <a:solidFill>
                  <a:schemeClr val="dk1">
                    <a:tint val="75000"/>
                  </a:schemeClr>
                </a:solidFill>
                <a:effectLst/>
                <a:uFillTx/>
                <a:latin typeface="Verdana"/>
              </a:rPr>
              <a:t>| </a:t>
            </a:r>
            <a:r>
              <a:rPr b="0" lang="zh-CN" sz="670" strike="noStrike" u="none">
                <a:solidFill>
                  <a:schemeClr val="dk1">
                    <a:tint val="75000"/>
                  </a:schemeClr>
                </a:solidFill>
                <a:effectLst/>
                <a:uFillTx/>
                <a:latin typeface="Verdana"/>
              </a:rPr>
              <a:t>来源：消费者研究，</a:t>
            </a:r>
            <a:r>
              <a:rPr b="0" lang="en-US" sz="670" strike="noStrike" u="none">
                <a:solidFill>
                  <a:schemeClr val="dk1">
                    <a:tint val="75000"/>
                  </a:schemeClr>
                </a:solidFill>
                <a:effectLst/>
                <a:uFillTx/>
                <a:latin typeface="Verdana"/>
              </a:rPr>
              <a:t>Lumina Intelligence – 2025</a:t>
            </a:r>
            <a:r>
              <a:rPr b="0" lang="zh-CN" sz="670" strike="noStrike" u="none">
                <a:solidFill>
                  <a:schemeClr val="dk1">
                    <a:tint val="75000"/>
                  </a:schemeClr>
                </a:solidFill>
                <a:effectLst/>
                <a:uFillTx/>
                <a:latin typeface="Verdana"/>
              </a:rPr>
              <a:t>年</a:t>
            </a:r>
            <a:r>
              <a:rPr b="0" lang="en-US" sz="670" strike="noStrike" u="none">
                <a:solidFill>
                  <a:schemeClr val="dk1">
                    <a:tint val="75000"/>
                  </a:schemeClr>
                </a:solidFill>
                <a:effectLst/>
                <a:uFillTx/>
                <a:latin typeface="Verdana"/>
              </a:rPr>
              <a:t>2</a:t>
            </a:r>
            <a:r>
              <a:rPr b="0" lang="zh-CN" sz="670" strike="noStrike" u="none">
                <a:solidFill>
                  <a:schemeClr val="dk1">
                    <a:tint val="75000"/>
                  </a:schemeClr>
                </a:solidFill>
                <a:effectLst/>
                <a:uFillTx/>
                <a:latin typeface="Verdana"/>
              </a:rPr>
              <a:t>月</a:t>
            </a:r>
            <a:endParaRPr b="0" lang="en-US" sz="670" strike="noStrike" u="none">
              <a:solidFill>
                <a:srgbClr val="000000"/>
              </a:solidFill>
              <a:effectLst/>
              <a:uFillTx/>
              <a:latin typeface="Times New Roman"/>
            </a:endParaRPr>
          </a:p>
        </p:txBody>
      </p:sp>
      <p:sp>
        <p:nvSpPr>
          <p:cNvPr id="9674" name="PlaceHolder 3"/>
          <p:cNvSpPr>
            <a:spLocks noGrp="1"/>
          </p:cNvSpPr>
          <p:nvPr>
            <p:ph type="sldNum" idx="674"/>
          </p:nvPr>
        </p:nvSpPr>
        <p:spPr>
          <a:xfrm>
            <a:off x="580320" y="6546960"/>
            <a:ext cx="147240" cy="102960"/>
          </a:xfrm>
          <a:prstGeom prst="rect">
            <a:avLst/>
          </a:prstGeom>
          <a:noFill/>
          <a:ln w="0">
            <a:noFill/>
          </a:ln>
        </p:spPr>
        <p:txBody>
          <a:bodyPr lIns="38160" rIns="38160" tIns="25560" bIns="25560" anchor="ctr">
            <a:normAutofit fontScale="62500" lnSpcReduction="19999"/>
          </a:bodyPr>
          <a:lstStyle>
            <a:lvl1pPr indent="0" defTabSz="914400">
              <a:lnSpc>
                <a:spcPct val="100000"/>
              </a:lnSpc>
              <a:spcAft>
                <a:spcPts val="601"/>
              </a:spcAft>
              <a:buNone/>
              <a:tabLst>
                <a:tab algn="l" pos="0"/>
              </a:tabLst>
              <a:defRPr b="0" lang="en-GB" sz="670" strike="noStrike" u="none">
                <a:solidFill>
                  <a:srgbClr val="929293"/>
                </a:solidFill>
                <a:effectLst/>
                <a:uFillTx/>
                <a:latin typeface="Verdana"/>
              </a:defRPr>
            </a:lvl1pPr>
          </a:lstStyle>
          <a:p>
            <a:pPr indent="0" defTabSz="914400">
              <a:lnSpc>
                <a:spcPct val="100000"/>
              </a:lnSpc>
              <a:spcAft>
                <a:spcPts val="601"/>
              </a:spcAft>
              <a:buNone/>
              <a:tabLst>
                <a:tab algn="l" pos="0"/>
              </a:tabLst>
            </a:pPr>
            <a:fld id="{79A71944-70F8-480E-8AFA-EE6730933005}" type="slidenum">
              <a:rPr b="0" lang="en-GB" sz="670" strike="noStrike" u="none">
                <a:solidFill>
                  <a:srgbClr val="929293"/>
                </a:solidFill>
                <a:effectLst/>
                <a:uFillTx/>
                <a:latin typeface="Verdana"/>
              </a:rPr>
              <a:t>&lt;编号&gt;</a:t>
            </a:fld>
            <a:endParaRPr b="0" lang="en-US" sz="670" strike="noStrike" u="none">
              <a:solidFill>
                <a:srgbClr val="000000"/>
              </a:solidFill>
              <a:effectLst/>
              <a:uFillTx/>
              <a:latin typeface="Times New Roman"/>
            </a:endParaRPr>
          </a:p>
        </p:txBody>
      </p:sp>
      <p:sp>
        <p:nvSpPr>
          <p:cNvPr id="9675" name="TextBox 18"/>
          <p:cNvSpPr/>
          <p:nvPr/>
        </p:nvSpPr>
        <p:spPr>
          <a:xfrm>
            <a:off x="1961280" y="2021040"/>
            <a:ext cx="504000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12000"/>
              </a:lnSpc>
              <a:tabLst>
                <a:tab algn="l" pos="0"/>
              </a:tabLst>
            </a:pPr>
            <a:r>
              <a:rPr b="0" lang="en-US" sz="1800" strike="noStrike" u="none">
                <a:solidFill>
                  <a:schemeClr val="dk1"/>
                </a:solidFill>
                <a:effectLst/>
                <a:uFillTx/>
                <a:latin typeface="Verdana"/>
              </a:rPr>
              <a:t>Nausea occurrence in ~40% of users</a:t>
            </a:r>
            <a:br>
              <a:rPr sz="1800"/>
            </a:br>
            <a:r>
              <a:rPr b="0" lang="zh-CN" sz="1800" strike="noStrike" u="none">
                <a:solidFill>
                  <a:schemeClr val="dk1"/>
                </a:solidFill>
                <a:effectLst/>
                <a:uFillTx/>
                <a:latin typeface="Verdana"/>
              </a:rPr>
              <a:t>约</a:t>
            </a:r>
            <a:r>
              <a:rPr b="0" lang="en-US" sz="1800" strike="noStrike" u="none">
                <a:solidFill>
                  <a:schemeClr val="dk1"/>
                </a:solidFill>
                <a:effectLst/>
                <a:uFillTx/>
                <a:latin typeface="Verdana"/>
              </a:rPr>
              <a:t>40%</a:t>
            </a:r>
            <a:r>
              <a:rPr b="0" lang="zh-CN" sz="1800" strike="noStrike" u="none">
                <a:solidFill>
                  <a:schemeClr val="dk1"/>
                </a:solidFill>
                <a:effectLst/>
                <a:uFillTx/>
                <a:latin typeface="Verdana"/>
              </a:rPr>
              <a:t>的用户出现恶心</a:t>
            </a:r>
            <a:endParaRPr b="0" lang="en-US" sz="1800" strike="noStrike" u="none">
              <a:solidFill>
                <a:srgbClr val="000000"/>
              </a:solidFill>
              <a:effectLst/>
              <a:uFillTx/>
              <a:latin typeface="Arial"/>
            </a:endParaRPr>
          </a:p>
        </p:txBody>
      </p:sp>
      <p:sp>
        <p:nvSpPr>
          <p:cNvPr id="9676" name="TextBox 20"/>
          <p:cNvSpPr/>
          <p:nvPr/>
        </p:nvSpPr>
        <p:spPr>
          <a:xfrm>
            <a:off x="2325960" y="2450880"/>
            <a:ext cx="504000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12000"/>
              </a:lnSpc>
              <a:tabLst>
                <a:tab algn="l" pos="0"/>
              </a:tabLst>
            </a:pPr>
            <a:r>
              <a:rPr b="0" lang="en-US" sz="1800" strike="noStrike" u="none">
                <a:solidFill>
                  <a:schemeClr val="dk1"/>
                </a:solidFill>
                <a:effectLst/>
                <a:uFillTx/>
                <a:latin typeface="Verdana"/>
              </a:rPr>
              <a:t>Vomiting ~20% of users</a:t>
            </a:r>
            <a:br>
              <a:rPr sz="1800"/>
            </a:br>
            <a:r>
              <a:rPr b="0" lang="zh-CN" sz="1800" strike="noStrike" u="none">
                <a:solidFill>
                  <a:schemeClr val="dk1"/>
                </a:solidFill>
                <a:effectLst/>
                <a:uFillTx/>
                <a:latin typeface="Verdana"/>
              </a:rPr>
              <a:t>约</a:t>
            </a:r>
            <a:r>
              <a:rPr b="0" lang="en-US" sz="1800" strike="noStrike" u="none">
                <a:solidFill>
                  <a:schemeClr val="dk1"/>
                </a:solidFill>
                <a:effectLst/>
                <a:uFillTx/>
                <a:latin typeface="Verdana"/>
              </a:rPr>
              <a:t>20%</a:t>
            </a:r>
            <a:r>
              <a:rPr b="0" lang="zh-CN" sz="1800" strike="noStrike" u="none">
                <a:solidFill>
                  <a:schemeClr val="dk1"/>
                </a:solidFill>
                <a:effectLst/>
                <a:uFillTx/>
                <a:latin typeface="Verdana"/>
              </a:rPr>
              <a:t>的用户出现呕吐</a:t>
            </a:r>
            <a:endParaRPr b="0" lang="en-US" sz="1800" strike="noStrike" u="none">
              <a:solidFill>
                <a:srgbClr val="000000"/>
              </a:solidFill>
              <a:effectLst/>
              <a:uFillTx/>
              <a:latin typeface="Arial"/>
            </a:endParaRPr>
          </a:p>
        </p:txBody>
      </p:sp>
      <p:sp>
        <p:nvSpPr>
          <p:cNvPr id="9677" name="TextBox 21"/>
          <p:cNvSpPr/>
          <p:nvPr/>
        </p:nvSpPr>
        <p:spPr>
          <a:xfrm>
            <a:off x="2668320" y="2877840"/>
            <a:ext cx="504000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12000"/>
              </a:lnSpc>
              <a:tabLst>
                <a:tab algn="l" pos="0"/>
              </a:tabLst>
            </a:pPr>
            <a:r>
              <a:rPr b="0" lang="en-US" sz="1800" strike="noStrike" u="none">
                <a:solidFill>
                  <a:schemeClr val="dk1"/>
                </a:solidFill>
                <a:effectLst/>
                <a:uFillTx/>
                <a:latin typeface="Verdana"/>
              </a:rPr>
              <a:t>Diarrhea ~20% of users</a:t>
            </a:r>
            <a:br>
              <a:rPr sz="1800"/>
            </a:br>
            <a:r>
              <a:rPr b="0" lang="zh-CN" sz="1800" strike="noStrike" u="none">
                <a:solidFill>
                  <a:schemeClr val="dk1"/>
                </a:solidFill>
                <a:effectLst/>
                <a:uFillTx/>
                <a:latin typeface="Verdana"/>
              </a:rPr>
              <a:t>约</a:t>
            </a:r>
            <a:r>
              <a:rPr b="0" lang="en-US" sz="1800" strike="noStrike" u="none">
                <a:solidFill>
                  <a:schemeClr val="dk1"/>
                </a:solidFill>
                <a:effectLst/>
                <a:uFillTx/>
                <a:latin typeface="Verdana"/>
              </a:rPr>
              <a:t>20%</a:t>
            </a:r>
            <a:r>
              <a:rPr b="0" lang="zh-CN" sz="1800" strike="noStrike" u="none">
                <a:solidFill>
                  <a:schemeClr val="dk1"/>
                </a:solidFill>
                <a:effectLst/>
                <a:uFillTx/>
                <a:latin typeface="Verdana"/>
              </a:rPr>
              <a:t>的用户出现腹泻</a:t>
            </a:r>
            <a:endParaRPr b="0" lang="en-US" sz="1800" strike="noStrike" u="none">
              <a:solidFill>
                <a:srgbClr val="000000"/>
              </a:solidFill>
              <a:effectLst/>
              <a:uFillTx/>
              <a:latin typeface="Arial"/>
            </a:endParaRPr>
          </a:p>
        </p:txBody>
      </p:sp>
      <p:sp>
        <p:nvSpPr>
          <p:cNvPr id="9678" name="TextBox 22"/>
          <p:cNvSpPr/>
          <p:nvPr/>
        </p:nvSpPr>
        <p:spPr>
          <a:xfrm>
            <a:off x="2942640" y="3296520"/>
            <a:ext cx="504000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12000"/>
              </a:lnSpc>
              <a:tabLst>
                <a:tab algn="l" pos="0"/>
              </a:tabLst>
            </a:pPr>
            <a:r>
              <a:rPr b="0" lang="en-US" sz="1800" strike="noStrike" u="none">
                <a:solidFill>
                  <a:schemeClr val="dk1"/>
                </a:solidFill>
                <a:effectLst/>
                <a:uFillTx/>
                <a:latin typeface="Verdana"/>
              </a:rPr>
              <a:t>Constipation 4-12% of users</a:t>
            </a:r>
            <a:br>
              <a:rPr sz="1800"/>
            </a:br>
            <a:r>
              <a:rPr b="0" lang="en-US" sz="1800" strike="noStrike" u="none">
                <a:solidFill>
                  <a:schemeClr val="dk1"/>
                </a:solidFill>
                <a:effectLst/>
                <a:uFillTx/>
                <a:latin typeface="Verdana"/>
              </a:rPr>
              <a:t>4-12%</a:t>
            </a:r>
            <a:r>
              <a:rPr b="0" lang="zh-CN" sz="1800" strike="noStrike" u="none">
                <a:solidFill>
                  <a:schemeClr val="dk1"/>
                </a:solidFill>
                <a:effectLst/>
                <a:uFillTx/>
                <a:latin typeface="Verdana"/>
              </a:rPr>
              <a:t>的用户出现便秘</a:t>
            </a:r>
            <a:endParaRPr b="0" lang="en-US" sz="1800" strike="noStrike" u="none">
              <a:solidFill>
                <a:srgbClr val="000000"/>
              </a:solidFill>
              <a:effectLst/>
              <a:uFillTx/>
              <a:latin typeface="Arial"/>
            </a:endParaRPr>
          </a:p>
        </p:txBody>
      </p:sp>
      <p:sp>
        <p:nvSpPr>
          <p:cNvPr id="9679" name="TextBox 23"/>
          <p:cNvSpPr/>
          <p:nvPr/>
        </p:nvSpPr>
        <p:spPr>
          <a:xfrm>
            <a:off x="3030840" y="4705920"/>
            <a:ext cx="504000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12000"/>
              </a:lnSpc>
              <a:tabLst>
                <a:tab algn="l" pos="0"/>
              </a:tabLst>
            </a:pPr>
            <a:r>
              <a:rPr b="0" lang="en-US" sz="1800" strike="noStrike" u="none">
                <a:solidFill>
                  <a:schemeClr val="dk1"/>
                </a:solidFill>
                <a:effectLst/>
                <a:uFillTx/>
                <a:latin typeface="Verdana"/>
              </a:rPr>
              <a:t>Smaller portions</a:t>
            </a:r>
            <a:br>
              <a:rPr sz="1800"/>
            </a:br>
            <a:r>
              <a:rPr b="0" lang="zh-CN" sz="1800" strike="noStrike" u="none">
                <a:solidFill>
                  <a:schemeClr val="dk1"/>
                </a:solidFill>
                <a:effectLst/>
                <a:uFillTx/>
                <a:latin typeface="Verdana"/>
              </a:rPr>
              <a:t>减少食量</a:t>
            </a:r>
            <a:endParaRPr b="0" lang="en-US" sz="1800" strike="noStrike" u="none">
              <a:solidFill>
                <a:srgbClr val="000000"/>
              </a:solidFill>
              <a:effectLst/>
              <a:uFillTx/>
              <a:latin typeface="Arial"/>
            </a:endParaRPr>
          </a:p>
        </p:txBody>
      </p:sp>
      <p:sp>
        <p:nvSpPr>
          <p:cNvPr id="9680" name="TextBox 24"/>
          <p:cNvSpPr/>
          <p:nvPr/>
        </p:nvSpPr>
        <p:spPr>
          <a:xfrm>
            <a:off x="2668320" y="5198040"/>
            <a:ext cx="504000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12000"/>
              </a:lnSpc>
              <a:tabLst>
                <a:tab algn="l" pos="0"/>
              </a:tabLst>
            </a:pPr>
            <a:r>
              <a:rPr b="0" lang="en-US" sz="1800" strike="noStrike" u="none">
                <a:solidFill>
                  <a:schemeClr val="dk1"/>
                </a:solidFill>
                <a:effectLst/>
                <a:uFillTx/>
                <a:latin typeface="Verdana"/>
              </a:rPr>
              <a:t>Healthier food choices</a:t>
            </a:r>
            <a:br>
              <a:rPr sz="1800"/>
            </a:br>
            <a:r>
              <a:rPr b="0" lang="zh-CN" sz="1800" strike="noStrike" u="none">
                <a:solidFill>
                  <a:schemeClr val="dk1"/>
                </a:solidFill>
                <a:effectLst/>
                <a:uFillTx/>
                <a:latin typeface="Verdana"/>
              </a:rPr>
              <a:t>更健康的食物选择</a:t>
            </a:r>
            <a:endParaRPr b="0" lang="en-US" sz="1800" strike="noStrike" u="none">
              <a:solidFill>
                <a:srgbClr val="000000"/>
              </a:solidFill>
              <a:effectLst/>
              <a:uFillTx/>
              <a:latin typeface="Arial"/>
            </a:endParaRPr>
          </a:p>
        </p:txBody>
      </p:sp>
      <p:sp>
        <p:nvSpPr>
          <p:cNvPr id="9681" name="TextBox 25"/>
          <p:cNvSpPr/>
          <p:nvPr/>
        </p:nvSpPr>
        <p:spPr>
          <a:xfrm>
            <a:off x="2158200" y="5732280"/>
            <a:ext cx="504000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12000"/>
              </a:lnSpc>
              <a:tabLst>
                <a:tab algn="l" pos="0"/>
              </a:tabLst>
            </a:pPr>
            <a:r>
              <a:rPr b="0" lang="en-US" sz="1800" strike="noStrike" u="none">
                <a:solidFill>
                  <a:schemeClr val="dk1"/>
                </a:solidFill>
                <a:effectLst/>
                <a:uFillTx/>
                <a:latin typeface="Verdana"/>
              </a:rPr>
              <a:t>Changing food &amp; beverage spending</a:t>
            </a:r>
            <a:br>
              <a:rPr sz="1800"/>
            </a:br>
            <a:r>
              <a:rPr b="0" lang="zh-CN" sz="1800" strike="noStrike" u="none">
                <a:solidFill>
                  <a:schemeClr val="dk1"/>
                </a:solidFill>
                <a:effectLst/>
                <a:uFillTx/>
                <a:latin typeface="Verdana"/>
              </a:rPr>
              <a:t>改变食品和饮料支出</a:t>
            </a:r>
            <a:endParaRPr b="0" lang="en-US" sz="1800" strike="noStrike" u="none">
              <a:solidFill>
                <a:srgbClr val="000000"/>
              </a:solidFill>
              <a:effectLst/>
              <a:uFillTx/>
              <a:latin typeface="Arial"/>
            </a:endParaRPr>
          </a:p>
        </p:txBody>
      </p:sp>
      <p:sp>
        <p:nvSpPr>
          <p:cNvPr id="9682" name="Chord 27"/>
          <p:cNvSpPr/>
          <p:nvPr/>
        </p:nvSpPr>
        <p:spPr>
          <a:xfrm rot="13852200">
            <a:off x="-2715840" y="1566000"/>
            <a:ext cx="4902840" cy="5236560"/>
          </a:xfrm>
          <a:prstGeom prst="chord">
            <a:avLst>
              <a:gd name="adj1" fmla="val 2700000"/>
              <a:gd name="adj2" fmla="val 12834707"/>
            </a:avLst>
          </a:prstGeom>
          <a:solidFill>
            <a:schemeClr val="accent1">
              <a:lumMod val="20000"/>
              <a:lumOff val="80000"/>
            </a:schemeClr>
          </a:solidFill>
          <a:ln w="12600">
            <a:noFill/>
          </a:ln>
        </p:spPr>
        <p:style>
          <a:lnRef idx="0"/>
          <a:fillRef idx="0"/>
          <a:effectRef idx="0"/>
          <a:fontRef idx="minor"/>
        </p:style>
        <p:txBody>
          <a:bodyPr lIns="90000" rIns="90000" tIns="45000" bIns="45000" anchor="ctr">
            <a:normAutofit/>
          </a:bodyPr>
          <a:p>
            <a:endParaRPr b="0" lang="nl-NL" sz="1800" strike="noStrike" u="none">
              <a:solidFill>
                <a:srgbClr val="ffffff"/>
              </a:solidFill>
              <a:effectLst/>
              <a:uFillTx/>
              <a:latin typeface="Verdana"/>
            </a:endParaRPr>
          </a:p>
        </p:txBody>
      </p:sp>
      <p:sp>
        <p:nvSpPr>
          <p:cNvPr id="9683" name="TextBox 26"/>
          <p:cNvSpPr/>
          <p:nvPr/>
        </p:nvSpPr>
        <p:spPr>
          <a:xfrm>
            <a:off x="576360" y="3025800"/>
            <a:ext cx="1200240" cy="739800"/>
          </a:xfrm>
          <a:prstGeom prst="rect">
            <a:avLst/>
          </a:prstGeom>
          <a:noFill/>
          <a:ln w="0">
            <a:noFill/>
          </a:ln>
        </p:spPr>
        <p:style>
          <a:lnRef idx="0"/>
          <a:fillRef idx="0"/>
          <a:effectRef idx="0"/>
          <a:fontRef idx="minor"/>
        </p:style>
        <p:txBody>
          <a:bodyPr lIns="38160" rIns="38160" tIns="25560" bIns="25560" anchor="t">
            <a:normAutofit fontScale="55000" lnSpcReduction="19999"/>
          </a:bodyPr>
          <a:p>
            <a:pPr defTabSz="914400">
              <a:lnSpc>
                <a:spcPct val="112000"/>
              </a:lnSpc>
              <a:tabLst>
                <a:tab algn="l" pos="0"/>
              </a:tabLst>
            </a:pPr>
            <a:r>
              <a:rPr b="0" lang="en-US" sz="1800" strike="noStrike" u="none">
                <a:solidFill>
                  <a:schemeClr val="dk1"/>
                </a:solidFill>
                <a:effectLst/>
                <a:uFillTx/>
                <a:latin typeface="Verdana"/>
              </a:rPr>
              <a:t>PHYSICAL SIDE EFFECTS OF GLP-1 DIETS</a:t>
            </a:r>
            <a:br>
              <a:rPr sz="1800"/>
            </a:br>
            <a:r>
              <a:rPr b="0" lang="en-US" sz="1800" strike="noStrike" u="none">
                <a:solidFill>
                  <a:schemeClr val="dk1"/>
                </a:solidFill>
                <a:effectLst/>
                <a:uFillTx/>
                <a:latin typeface="Verdana"/>
              </a:rPr>
              <a:t>GLP-1</a:t>
            </a:r>
            <a:r>
              <a:rPr b="0" lang="zh-CN" sz="1800" strike="noStrike" u="none">
                <a:solidFill>
                  <a:schemeClr val="dk1"/>
                </a:solidFill>
                <a:effectLst/>
                <a:uFillTx/>
                <a:latin typeface="Verdana"/>
              </a:rPr>
              <a:t>饮食的物理副作用</a:t>
            </a:r>
            <a:endParaRPr b="0" lang="en-US" sz="1800" strike="noStrike" u="none">
              <a:solidFill>
                <a:srgbClr val="000000"/>
              </a:solidFill>
              <a:effectLst/>
              <a:uFillTx/>
              <a:latin typeface="Arial"/>
            </a:endParaRPr>
          </a:p>
        </p:txBody>
      </p:sp>
      <p:sp>
        <p:nvSpPr>
          <p:cNvPr id="9684" name="TextBox 29"/>
          <p:cNvSpPr/>
          <p:nvPr/>
        </p:nvSpPr>
        <p:spPr>
          <a:xfrm>
            <a:off x="519480" y="5011200"/>
            <a:ext cx="1200240" cy="550440"/>
          </a:xfrm>
          <a:prstGeom prst="rect">
            <a:avLst/>
          </a:prstGeom>
          <a:noFill/>
          <a:ln w="0">
            <a:noFill/>
          </a:ln>
        </p:spPr>
        <p:style>
          <a:lnRef idx="0"/>
          <a:fillRef idx="0"/>
          <a:effectRef idx="0"/>
          <a:fontRef idx="minor"/>
        </p:style>
        <p:txBody>
          <a:bodyPr lIns="38160" rIns="38160" tIns="25560" bIns="25560" anchor="t">
            <a:normAutofit fontScale="47500" lnSpcReduction="19999"/>
          </a:bodyPr>
          <a:p>
            <a:pPr defTabSz="914400">
              <a:lnSpc>
                <a:spcPct val="112000"/>
              </a:lnSpc>
              <a:tabLst>
                <a:tab algn="l" pos="0"/>
              </a:tabLst>
            </a:pPr>
            <a:r>
              <a:rPr b="0" lang="en-US" sz="1800" strike="noStrike" u="none">
                <a:solidFill>
                  <a:schemeClr val="dk1"/>
                </a:solidFill>
                <a:effectLst/>
                <a:uFillTx/>
                <a:latin typeface="Verdana"/>
              </a:rPr>
              <a:t>SOCIAL IMPACT OF GLP-1 DIETS</a:t>
            </a:r>
            <a:br>
              <a:rPr sz="1800"/>
            </a:br>
            <a:r>
              <a:rPr b="0" lang="en-US" sz="1800" strike="noStrike" u="none">
                <a:solidFill>
                  <a:schemeClr val="dk1"/>
                </a:solidFill>
                <a:effectLst/>
                <a:uFillTx/>
                <a:latin typeface="Verdana"/>
              </a:rPr>
              <a:t>GLP-1</a:t>
            </a:r>
            <a:r>
              <a:rPr b="0" lang="zh-CN" sz="1800" strike="noStrike" u="none">
                <a:solidFill>
                  <a:schemeClr val="dk1"/>
                </a:solidFill>
                <a:effectLst/>
                <a:uFillTx/>
                <a:latin typeface="Verdana"/>
              </a:rPr>
              <a:t>饮食的社会影响</a:t>
            </a:r>
            <a:endParaRPr b="0" lang="en-US" sz="1800" strike="noStrike" u="none">
              <a:solidFill>
                <a:srgbClr val="000000"/>
              </a:solidFill>
              <a:effectLst/>
              <a:uFillTx/>
              <a:latin typeface="Arial"/>
            </a:endParaRPr>
          </a:p>
        </p:txBody>
      </p:sp>
      <p:sp>
        <p:nvSpPr>
          <p:cNvPr id="9685" name="TextBox 31"/>
          <p:cNvSpPr/>
          <p:nvPr/>
        </p:nvSpPr>
        <p:spPr>
          <a:xfrm>
            <a:off x="3132000" y="3742920"/>
            <a:ext cx="504000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914400">
              <a:lnSpc>
                <a:spcPct val="112000"/>
              </a:lnSpc>
              <a:tabLst>
                <a:tab algn="l" pos="0"/>
              </a:tabLst>
            </a:pPr>
            <a:r>
              <a:rPr b="0" lang="en-US" sz="1800" strike="noStrike" u="none">
                <a:solidFill>
                  <a:schemeClr val="dk1"/>
                </a:solidFill>
                <a:effectLst/>
                <a:uFillTx/>
                <a:latin typeface="Verdana"/>
              </a:rPr>
              <a:t>Concerns of muscle mass loss</a:t>
            </a:r>
            <a:br>
              <a:rPr sz="1800"/>
            </a:br>
            <a:r>
              <a:rPr b="0" lang="zh-CN" sz="1800" strike="noStrike" u="none">
                <a:solidFill>
                  <a:schemeClr val="dk1"/>
                </a:solidFill>
                <a:effectLst/>
                <a:uFillTx/>
                <a:latin typeface="Verdana"/>
              </a:rPr>
              <a:t>肌肉质量损失的担忧</a:t>
            </a:r>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698" name="think-cell data - do not delete"/>
          <p:cNvGraphicFramePr/>
          <p:nvPr/>
        </p:nvGraphicFramePr>
        <p:xfrm>
          <a:off x="1440" y="1440"/>
          <a:ext cx="1080" cy="1080"/>
        </p:xfrm>
        <a:graphic>
          <a:graphicData uri="http://schemas.openxmlformats.org/presentationml/2006/ole">
            <p:oleObj r:id="rId1" spid="">
              <p:embed/>
              <p:pic>
                <p:nvPicPr>
                  <p:cNvPr id="8699"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8700" name="PlaceHolder 1"/>
          <p:cNvSpPr>
            <a:spLocks noGrp="1"/>
          </p:cNvSpPr>
          <p:nvPr>
            <p:ph type="title"/>
          </p:nvPr>
        </p:nvSpPr>
        <p:spPr>
          <a:xfrm>
            <a:off x="4897440" y="548280"/>
            <a:ext cx="6718680" cy="1036440"/>
          </a:xfrm>
          <a:prstGeom prst="rect">
            <a:avLst/>
          </a:prstGeom>
          <a:noFill/>
          <a:ln w="0">
            <a:noFill/>
          </a:ln>
        </p:spPr>
        <p:txBody>
          <a:bodyPr lIns="38160" rIns="38160" tIns="25560" bIns="25560" anchor="t">
            <a:normAutofit/>
          </a:bodyPr>
          <a:p>
            <a:pPr indent="0" defTabSz="914400">
              <a:lnSpc>
                <a:spcPct val="90000"/>
              </a:lnSpc>
              <a:buNone/>
            </a:pPr>
            <a:r>
              <a:rPr b="0" lang="en-US" sz="3200" strike="noStrike" u="none">
                <a:solidFill>
                  <a:schemeClr val="accent1"/>
                </a:solidFill>
                <a:effectLst/>
                <a:uFillTx/>
                <a:latin typeface="Verdana"/>
                <a:ea typeface="Verdana"/>
              </a:rPr>
              <a:t>Katie Verlaan</a:t>
            </a:r>
            <a:endParaRPr b="0" lang="en-US" sz="3200" strike="noStrike" u="none">
              <a:solidFill>
                <a:schemeClr val="dk1"/>
              </a:solidFill>
              <a:effectLst/>
              <a:uFillTx/>
              <a:latin typeface="Verdana"/>
            </a:endParaRPr>
          </a:p>
        </p:txBody>
      </p:sp>
      <p:sp>
        <p:nvSpPr>
          <p:cNvPr id="8701" name="PlaceHolder 2"/>
          <p:cNvSpPr>
            <a:spLocks noGrp="1"/>
          </p:cNvSpPr>
          <p:nvPr>
            <p:ph type="sldNum" idx="662"/>
          </p:nvPr>
        </p:nvSpPr>
        <p:spPr>
          <a:xfrm>
            <a:off x="773640" y="8672400"/>
            <a:ext cx="54000" cy="102240"/>
          </a:xfrm>
          <a:prstGeom prst="rect">
            <a:avLst/>
          </a:prstGeom>
          <a:noFill/>
          <a:ln w="0">
            <a:noFill/>
          </a:ln>
        </p:spPr>
        <p:txBody>
          <a:bodyPr lIns="38160" rIns="38160" tIns="25560" bIns="25560" anchor="ctr">
            <a:normAutofit fontScale="62500" lnSpcReduction="19999"/>
          </a:bodyPr>
          <a:lstStyle>
            <a:lvl1pPr indent="0" defTabSz="609480">
              <a:lnSpc>
                <a:spcPct val="100000"/>
              </a:lnSpc>
              <a:buNone/>
              <a:defRPr b="0" lang="en-GB" sz="670" strike="noStrike" u="none">
                <a:solidFill>
                  <a:srgbClr val="929293"/>
                </a:solidFill>
                <a:effectLst/>
                <a:uFillTx/>
                <a:latin typeface="Verdana"/>
              </a:defRPr>
            </a:lvl1pPr>
          </a:lstStyle>
          <a:p>
            <a:pPr indent="0" defTabSz="609480">
              <a:lnSpc>
                <a:spcPct val="100000"/>
              </a:lnSpc>
              <a:buNone/>
            </a:pPr>
            <a:fld id="{D8E941AF-AFE5-4CAE-830A-1712FC6F2A24}" type="slidenum">
              <a:rPr b="0" lang="en-GB" sz="670" strike="noStrike" u="none">
                <a:solidFill>
                  <a:srgbClr val="929293"/>
                </a:solidFill>
                <a:effectLst/>
                <a:uFillTx/>
                <a:latin typeface="Verdana"/>
              </a:rPr>
              <a:t>&lt;编号&gt;</a:t>
            </a:fld>
            <a:endParaRPr b="0" lang="en-US" sz="670" strike="noStrike" u="none">
              <a:solidFill>
                <a:srgbClr val="000000"/>
              </a:solidFill>
              <a:effectLst/>
              <a:uFillTx/>
              <a:latin typeface="Times New Roman"/>
            </a:endParaRPr>
          </a:p>
        </p:txBody>
      </p:sp>
      <p:sp>
        <p:nvSpPr>
          <p:cNvPr id="8702" name="TextBox 8"/>
          <p:cNvSpPr/>
          <p:nvPr/>
        </p:nvSpPr>
        <p:spPr>
          <a:xfrm>
            <a:off x="4814280" y="1667520"/>
            <a:ext cx="6293160" cy="4077720"/>
          </a:xfrm>
          <a:prstGeom prst="rect">
            <a:avLst/>
          </a:prstGeom>
          <a:noFill/>
          <a:ln w="0">
            <a:noFill/>
          </a:ln>
        </p:spPr>
        <p:style>
          <a:lnRef idx="0"/>
          <a:fillRef idx="0"/>
          <a:effectRef idx="0"/>
          <a:fontRef idx="minor"/>
        </p:style>
        <p:txBody>
          <a:bodyPr lIns="38160" rIns="38160" tIns="25560" bIns="25560" anchor="t">
            <a:normAutofit/>
          </a:bodyPr>
          <a:p>
            <a:pPr marL="457200" indent="-457200" defTabSz="609480">
              <a:lnSpc>
                <a:spcPct val="100000"/>
              </a:lnSpc>
              <a:spcAft>
                <a:spcPts val="601"/>
              </a:spcAft>
              <a:buClr>
                <a:srgbClr val="000000"/>
              </a:buClr>
              <a:buFont typeface="Arial"/>
              <a:buChar char="•"/>
            </a:pPr>
            <a:r>
              <a:rPr b="0" lang="en-US" sz="1800" strike="noStrike" u="none">
                <a:solidFill>
                  <a:schemeClr val="dk1"/>
                </a:solidFill>
                <a:effectLst/>
                <a:uFillTx/>
                <a:latin typeface="Verdana"/>
              </a:rPr>
              <a:t>Global Marketing Lead for Protein ingredients - FrieslandCampina Ingredients</a:t>
            </a:r>
            <a:br>
              <a:rPr sz="1800"/>
            </a:br>
            <a:r>
              <a:rPr b="0" lang="zh-CN" sz="1800" strike="noStrike" u="none">
                <a:solidFill>
                  <a:schemeClr val="dk1"/>
                </a:solidFill>
                <a:effectLst/>
                <a:uFillTx/>
                <a:latin typeface="Verdana"/>
              </a:rPr>
              <a:t>全球蛋白质原料营销负责人 </a:t>
            </a:r>
            <a:r>
              <a:rPr b="0" lang="en-US" sz="1800" strike="noStrike" u="none">
                <a:solidFill>
                  <a:schemeClr val="dk1"/>
                </a:solidFill>
                <a:effectLst/>
                <a:uFillTx/>
                <a:latin typeface="Verdana"/>
              </a:rPr>
              <a:t>- FrieslandCampina Ingredients</a:t>
            </a:r>
            <a:endParaRPr b="0" lang="en-US" sz="1800" strike="noStrike" u="none">
              <a:solidFill>
                <a:srgbClr val="000000"/>
              </a:solidFill>
              <a:effectLst/>
              <a:uFillTx/>
              <a:latin typeface="Arial"/>
            </a:endParaRPr>
          </a:p>
          <a:p>
            <a:pPr defTabSz="609480">
              <a:lnSpc>
                <a:spcPct val="100000"/>
              </a:lnSpc>
              <a:spcAft>
                <a:spcPts val="601"/>
              </a:spcAft>
            </a:pPr>
            <a:endParaRPr b="0" lang="en-US" sz="2800" strike="noStrike" u="none">
              <a:solidFill>
                <a:srgbClr val="000000"/>
              </a:solidFill>
              <a:effectLst/>
              <a:uFillTx/>
              <a:latin typeface="Arial"/>
            </a:endParaRPr>
          </a:p>
          <a:p>
            <a:pPr marL="457200" indent="-457200" defTabSz="609480">
              <a:lnSpc>
                <a:spcPct val="100000"/>
              </a:lnSpc>
              <a:spcAft>
                <a:spcPts val="601"/>
              </a:spcAft>
              <a:buClr>
                <a:srgbClr val="000000"/>
              </a:buClr>
              <a:buFont typeface="Arial"/>
              <a:buChar char="•"/>
            </a:pPr>
            <a:r>
              <a:rPr b="0" lang="en-US" sz="1800" strike="noStrike" u="none">
                <a:solidFill>
                  <a:schemeClr val="dk1"/>
                </a:solidFill>
                <a:effectLst/>
                <a:uFillTx/>
                <a:latin typeface="Verdana"/>
              </a:rPr>
              <a:t>Responsible for Marketing, Strategy, Innovation &amp; NPD</a:t>
            </a:r>
            <a:br>
              <a:rPr sz="1800"/>
            </a:br>
            <a:r>
              <a:rPr b="0" lang="zh-CN" sz="1800" strike="noStrike" u="none">
                <a:solidFill>
                  <a:schemeClr val="dk1"/>
                </a:solidFill>
                <a:effectLst/>
                <a:uFillTx/>
                <a:latin typeface="Verdana"/>
              </a:rPr>
              <a:t>负责市场营销、战略、创新及新产品开发</a:t>
            </a:r>
            <a:endParaRPr b="0" lang="en-US" sz="1800" strike="noStrike" u="none">
              <a:solidFill>
                <a:srgbClr val="000000"/>
              </a:solidFill>
              <a:effectLst/>
              <a:uFillTx/>
              <a:latin typeface="Arial"/>
            </a:endParaRPr>
          </a:p>
          <a:p>
            <a:pPr defTabSz="609480">
              <a:lnSpc>
                <a:spcPct val="100000"/>
              </a:lnSpc>
              <a:spcAft>
                <a:spcPts val="601"/>
              </a:spcAft>
            </a:pPr>
            <a:endParaRPr b="0" lang="en-US" sz="2800" strike="noStrike" u="none">
              <a:solidFill>
                <a:srgbClr val="000000"/>
              </a:solidFill>
              <a:effectLst/>
              <a:uFillTx/>
              <a:latin typeface="Arial"/>
            </a:endParaRPr>
          </a:p>
          <a:p>
            <a:pPr marL="457200" indent="-457200" defTabSz="609480">
              <a:lnSpc>
                <a:spcPct val="100000"/>
              </a:lnSpc>
              <a:spcAft>
                <a:spcPts val="601"/>
              </a:spcAft>
              <a:buClr>
                <a:srgbClr val="000000"/>
              </a:buClr>
              <a:buFont typeface="Arial"/>
              <a:buChar char="•"/>
            </a:pPr>
            <a:r>
              <a:rPr b="0" lang="en-US" sz="1800" strike="noStrike" u="none">
                <a:solidFill>
                  <a:schemeClr val="dk1"/>
                </a:solidFill>
                <a:effectLst/>
                <a:uFillTx/>
                <a:latin typeface="Verdana"/>
              </a:rPr>
              <a:t>…. years' experience with focus on ….</a:t>
            </a:r>
            <a:br>
              <a:rPr sz="1800"/>
            </a:br>
            <a:r>
              <a:rPr b="0" lang="en-US" sz="1800" strike="noStrike" u="none">
                <a:solidFill>
                  <a:schemeClr val="dk1"/>
                </a:solidFill>
                <a:effectLst/>
                <a:uFillTx/>
                <a:latin typeface="Verdana"/>
              </a:rPr>
              <a:t>……</a:t>
            </a:r>
            <a:r>
              <a:rPr b="0" lang="zh-CN" sz="1800" strike="noStrike" u="none">
                <a:solidFill>
                  <a:schemeClr val="dk1"/>
                </a:solidFill>
                <a:effectLst/>
                <a:uFillTx/>
                <a:latin typeface="Verdana"/>
              </a:rPr>
              <a:t>年专注于……的经验</a:t>
            </a:r>
            <a:endParaRPr b="0" lang="en-US" sz="1800" strike="noStrike" u="none">
              <a:solidFill>
                <a:srgbClr val="000000"/>
              </a:solidFill>
              <a:effectLst/>
              <a:uFillTx/>
              <a:latin typeface="Arial"/>
            </a:endParaRPr>
          </a:p>
          <a:p>
            <a:pPr defTabSz="609480">
              <a:lnSpc>
                <a:spcPct val="100000"/>
              </a:lnSpc>
            </a:pPr>
            <a:endParaRPr b="0" lang="en-US" sz="1600" strike="noStrike" u="none">
              <a:solidFill>
                <a:srgbClr val="000000"/>
              </a:solidFill>
              <a:effectLst/>
              <a:uFillTx/>
              <a:latin typeface="Arial"/>
            </a:endParaRPr>
          </a:p>
        </p:txBody>
      </p:sp>
      <p:sp>
        <p:nvSpPr>
          <p:cNvPr id="8703" name="TextBox 4"/>
          <p:cNvSpPr/>
          <p:nvPr/>
        </p:nvSpPr>
        <p:spPr>
          <a:xfrm>
            <a:off x="828360" y="2447280"/>
            <a:ext cx="2712600" cy="217800"/>
          </a:xfrm>
          <a:prstGeom prst="rect">
            <a:avLst/>
          </a:prstGeom>
          <a:noFill/>
          <a:ln w="0">
            <a:noFill/>
          </a:ln>
        </p:spPr>
        <p:style>
          <a:lnRef idx="0"/>
          <a:fillRef idx="0"/>
          <a:effectRef idx="0"/>
          <a:fontRef idx="minor"/>
        </p:style>
        <p:txBody>
          <a:bodyPr lIns="38160" rIns="38160" tIns="25560" bIns="25560" anchor="t">
            <a:normAutofit fontScale="32500" lnSpcReduction="19999"/>
          </a:bodyPr>
          <a:p>
            <a:pPr defTabSz="914400">
              <a:lnSpc>
                <a:spcPct val="112000"/>
              </a:lnSpc>
            </a:pPr>
            <a:r>
              <a:rPr b="0" lang="en-US" sz="1800" strike="noStrike" u="none">
                <a:solidFill>
                  <a:schemeClr val="dk1"/>
                </a:solidFill>
                <a:effectLst/>
                <a:uFillTx/>
                <a:latin typeface="Verdana"/>
              </a:rPr>
              <a:t>Include photo Katie</a:t>
            </a:r>
            <a:br>
              <a:rPr sz="1800"/>
            </a:br>
            <a:r>
              <a:rPr b="0" lang="zh-CN" sz="1800" strike="noStrike" u="none">
                <a:solidFill>
                  <a:schemeClr val="dk1"/>
                </a:solidFill>
                <a:effectLst/>
                <a:uFillTx/>
                <a:latin typeface="Verdana"/>
              </a:rPr>
              <a:t>包含</a:t>
            </a:r>
            <a:r>
              <a:rPr b="0" lang="en-US" sz="1800" strike="noStrike" u="none">
                <a:solidFill>
                  <a:schemeClr val="dk1"/>
                </a:solidFill>
                <a:effectLst/>
                <a:uFillTx/>
                <a:latin typeface="Verdana"/>
              </a:rPr>
              <a:t>Katie</a:t>
            </a:r>
            <a:r>
              <a:rPr b="0" lang="zh-CN" sz="1800" strike="noStrike" u="none">
                <a:solidFill>
                  <a:schemeClr val="dk1"/>
                </a:solidFill>
                <a:effectLst/>
                <a:uFillTx/>
                <a:latin typeface="Verdana"/>
              </a:rPr>
              <a:t>的照片</a:t>
            </a:r>
            <a:endParaRPr b="0" lang="en-US" sz="1800" strike="noStrike" u="none">
              <a:solidFill>
                <a:srgbClr val="000000"/>
              </a:solidFill>
              <a:effectLst/>
              <a:uFillTx/>
              <a:latin typeface="Arial"/>
            </a:endParaRPr>
          </a:p>
        </p:txBody>
      </p:sp>
      <p:sp>
        <p:nvSpPr>
          <p:cNvPr id="8704" name="Rectangle 2"/>
          <p:cNvSpPr/>
          <p:nvPr/>
        </p:nvSpPr>
        <p:spPr>
          <a:xfrm>
            <a:off x="-771120" y="3084840"/>
            <a:ext cx="3745440" cy="2158920"/>
          </a:xfrm>
          <a:prstGeom prst="rect">
            <a:avLst/>
          </a:prstGeom>
          <a:solidFill>
            <a:schemeClr val="accent1"/>
          </a:solidFill>
          <a:ln w="12600">
            <a:noFill/>
          </a:ln>
        </p:spPr>
        <p:style>
          <a:lnRef idx="0"/>
          <a:fillRef idx="0"/>
          <a:effectRef idx="0"/>
          <a:fontRef idx="minor"/>
        </p:style>
        <p:txBody>
          <a:bodyPr lIns="38160" rIns="38160" tIns="25560" bIns="25560" anchor="ctr">
            <a:normAutofit/>
          </a:bodyPr>
          <a:p>
            <a:pPr algn="ctr" defTabSz="914400">
              <a:lnSpc>
                <a:spcPct val="112000"/>
              </a:lnSpc>
            </a:pPr>
            <a:r>
              <a:rPr b="0" lang="en-US" sz="1800" strike="noStrike" u="none">
                <a:solidFill>
                  <a:schemeClr val="lt1"/>
                </a:solidFill>
                <a:effectLst/>
                <a:uFillTx/>
                <a:latin typeface="Verdana"/>
              </a:rPr>
              <a:t>@Olivia- would you be able to make a page here that is in line with other presentations that have been given?</a:t>
            </a:r>
            <a:br>
              <a:rPr sz="1800"/>
            </a:br>
            <a:r>
              <a:rPr b="0" lang="en-US" sz="1800" strike="noStrike" u="none">
                <a:solidFill>
                  <a:schemeClr val="lt1"/>
                </a:solidFill>
                <a:effectLst/>
                <a:uFillTx/>
                <a:latin typeface="Verdana"/>
              </a:rPr>
              <a:t>@Olivia- </a:t>
            </a:r>
            <a:r>
              <a:rPr b="0" lang="zh-CN" sz="1800" strike="noStrike" u="none">
                <a:solidFill>
                  <a:schemeClr val="lt1"/>
                </a:solidFill>
                <a:effectLst/>
                <a:uFillTx/>
                <a:latin typeface="Verdana"/>
              </a:rPr>
              <a:t>你能否制作一个与此处其他已呈现的演示文稿一致的页面？</a:t>
            </a:r>
            <a:endParaRPr b="0" lang="en-US" sz="18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86" name="Picture Placeholder 1" descr=""/>
          <p:cNvPicPr/>
          <p:nvPr/>
        </p:nvPicPr>
        <p:blipFill>
          <a:blip r:embed="rId1"/>
          <a:stretch/>
        </p:blipFill>
        <p:spPr>
          <a:xfrm flipH="1">
            <a:off x="7346520" y="-15840"/>
            <a:ext cx="4845600" cy="5575680"/>
          </a:xfrm>
          <a:prstGeom prst="rect">
            <a:avLst/>
          </a:prstGeom>
          <a:solidFill>
            <a:schemeClr val="lt1">
              <a:lumMod val="95000"/>
            </a:schemeClr>
          </a:solidFill>
          <a:ln w="0">
            <a:noFill/>
          </a:ln>
          <a:effectLst>
            <a:outerShdw dist="0" dir="0" blurRad="101520" rotWithShape="0">
              <a:srgbClr val="d7df23">
                <a:alpha val="10000"/>
              </a:srgbClr>
            </a:outerShdw>
          </a:effectLst>
        </p:spPr>
      </p:pic>
      <p:sp>
        <p:nvSpPr>
          <p:cNvPr id="9687" name="PlaceHolder 1"/>
          <p:cNvSpPr>
            <a:spLocks noGrp="1"/>
          </p:cNvSpPr>
          <p:nvPr>
            <p:ph type="title"/>
          </p:nvPr>
        </p:nvSpPr>
        <p:spPr>
          <a:xfrm>
            <a:off x="1790640" y="548280"/>
            <a:ext cx="5304960" cy="1036440"/>
          </a:xfrm>
          <a:prstGeom prst="rect">
            <a:avLst/>
          </a:prstGeom>
          <a:noFill/>
          <a:ln w="0">
            <a:noFill/>
          </a:ln>
        </p:spPr>
        <p:txBody>
          <a:bodyPr lIns="0" rIns="0" tIns="0" bIns="0" anchor="t">
            <a:normAutofit/>
          </a:bodyPr>
          <a:p>
            <a:pPr indent="0">
              <a:buNone/>
            </a:pPr>
            <a:endParaRPr b="0" lang="en-US" sz="2660" strike="noStrike" u="none">
              <a:solidFill>
                <a:schemeClr val="accent1"/>
              </a:solidFill>
              <a:effectLst/>
              <a:uFillTx/>
              <a:latin typeface="Verdana"/>
            </a:endParaRPr>
          </a:p>
        </p:txBody>
      </p:sp>
      <p:sp>
        <p:nvSpPr>
          <p:cNvPr id="9688" name="PlaceHolder 2"/>
          <p:cNvSpPr>
            <a:spLocks noGrp="1"/>
          </p:cNvSpPr>
          <p:nvPr>
            <p:ph/>
          </p:nvPr>
        </p:nvSpPr>
        <p:spPr>
          <a:xfrm>
            <a:off x="580320" y="1701720"/>
            <a:ext cx="6514920" cy="4176000"/>
          </a:xfrm>
          <a:prstGeom prst="rect">
            <a:avLst/>
          </a:prstGeom>
          <a:noFill/>
          <a:ln w="0">
            <a:noFill/>
          </a:ln>
        </p:spPr>
        <p:txBody>
          <a:bodyPr lIns="0" rIns="0" tIns="0" bIns="0" anchor="t">
            <a:normAutofit/>
          </a:bodyPr>
          <a:p>
            <a:pPr indent="0">
              <a:lnSpc>
                <a:spcPct val="113000"/>
              </a:lnSpc>
              <a:spcBef>
                <a:spcPts val="1417"/>
              </a:spcBef>
              <a:buNone/>
            </a:pPr>
            <a:endParaRPr b="0" lang="en-US" sz="1870" strike="noStrike" u="none">
              <a:solidFill>
                <a:schemeClr val="dk1"/>
              </a:solidFill>
              <a:effectLst/>
              <a:uFillTx/>
              <a:latin typeface="Verdana"/>
            </a:endParaRPr>
          </a:p>
        </p:txBody>
      </p:sp>
      <p:pic>
        <p:nvPicPr>
          <p:cNvPr id="9689" name="Picture 2" descr="Thumbnail Image yoghurt being stirred and poured"/>
          <p:cNvPicPr/>
          <p:nvPr/>
        </p:nvPicPr>
        <p:blipFill>
          <a:blip r:embed="rId2"/>
          <a:stretch/>
        </p:blipFill>
        <p:spPr>
          <a:xfrm>
            <a:off x="0" y="-2666880"/>
            <a:ext cx="12191760" cy="12191760"/>
          </a:xfrm>
          <a:prstGeom prst="rect">
            <a:avLst/>
          </a:prstGeom>
          <a:noFill/>
          <a:ln w="0">
            <a:noFill/>
          </a:ln>
        </p:spPr>
      </p:pic>
      <p:sp>
        <p:nvSpPr>
          <p:cNvPr id="9690" name="TextBox 4"/>
          <p:cNvSpPr/>
          <p:nvPr/>
        </p:nvSpPr>
        <p:spPr>
          <a:xfrm>
            <a:off x="7348320" y="2828160"/>
            <a:ext cx="4263120" cy="1614600"/>
          </a:xfrm>
          <a:prstGeom prst="rect">
            <a:avLst/>
          </a:prstGeom>
          <a:noFill/>
          <a:ln w="0">
            <a:noFill/>
          </a:ln>
          <a:effectLst>
            <a:outerShdw dist="38160" dir="5400000" blurRad="50760" rotWithShape="0">
              <a:srgbClr val="000000">
                <a:alpha val="40000"/>
              </a:srgbClr>
            </a:outerShdw>
          </a:effectLst>
        </p:spPr>
        <p:style>
          <a:lnRef idx="0"/>
          <a:fillRef idx="0"/>
          <a:effectRef idx="0"/>
          <a:fontRef idx="minor"/>
        </p:style>
        <p:txBody>
          <a:bodyPr lIns="38160" rIns="38160" tIns="25560" bIns="25560" anchor="t">
            <a:normAutofit/>
          </a:bodyPr>
          <a:p>
            <a:pPr defTabSz="914400">
              <a:lnSpc>
                <a:spcPct val="112000"/>
              </a:lnSpc>
            </a:pPr>
            <a:r>
              <a:rPr b="0" lang="en-US" sz="1800" strike="noStrike" u="none">
                <a:solidFill>
                  <a:schemeClr val="dk1"/>
                </a:solidFill>
                <a:effectLst/>
                <a:uFillTx/>
                <a:latin typeface="Verdana"/>
              </a:rPr>
              <a:t>Responding to the changing consumer needs can be challenging</a:t>
            </a:r>
            <a:br>
              <a:rPr sz="1800"/>
            </a:br>
            <a:r>
              <a:rPr b="0" lang="zh-CN" sz="1800" strike="noStrike" u="none">
                <a:solidFill>
                  <a:schemeClr val="dk1"/>
                </a:solidFill>
                <a:effectLst/>
                <a:uFillTx/>
                <a:latin typeface="Verdana"/>
              </a:rPr>
              <a:t>应对不断变化的消费者需求可能具有挑战性</a:t>
            </a:r>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691" name="think-cell data - do not delete"/>
          <p:cNvGraphicFramePr/>
          <p:nvPr/>
        </p:nvGraphicFramePr>
        <p:xfrm>
          <a:off x="1440" y="1440"/>
          <a:ext cx="1080" cy="1080"/>
        </p:xfrm>
        <a:graphic>
          <a:graphicData uri="http://schemas.openxmlformats.org/presentationml/2006/ole">
            <p:oleObj r:id="rId1" spid="">
              <p:embed/>
              <p:pic>
                <p:nvPicPr>
                  <p:cNvPr id="9692"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9693" name="Picture Placeholder 20" descr="A bowl of yogurt with fruit&#10;&#10;AI-generated content may be incorrect."/>
          <p:cNvSpPr/>
          <p:nvPr/>
        </p:nvSpPr>
        <p:spPr>
          <a:xfrm flipH="1">
            <a:off x="7345800" y="-15840"/>
            <a:ext cx="4845600" cy="5575680"/>
          </a:xfrm>
          <a:custGeom>
            <a:avLst/>
            <a:gdLst>
              <a:gd name="textAreaLeft" fmla="*/ 360 w 4845600"/>
              <a:gd name="textAreaRight" fmla="*/ 4846320 w 4845600"/>
              <a:gd name="textAreaTop" fmla="*/ 0 h 5575680"/>
              <a:gd name="textAreaBottom" fmla="*/ 5576040 h 5575680"/>
              <a:gd name="GluePoint1X" fmla="*/ 1595 w 4300134"/>
              <a:gd name="GluePoint1Y" fmla="*/ 6358 h 4947792"/>
              <a:gd name="GluePoint2X" fmla="*/ 4300134 w 4300134"/>
              <a:gd name="GluePoint2Y" fmla="*/ 0 h 4947792"/>
              <a:gd name="GluePoint3X" fmla="*/ 2839517 w 4300134"/>
              <a:gd name="GluePoint3Y" fmla="*/ 4174565 h 4947792"/>
              <a:gd name="GluePoint4X" fmla="*/ 1264260 w 4300134"/>
              <a:gd name="GluePoint4Y" fmla="*/ 4860822 h 4947792"/>
              <a:gd name="GluePoint5X" fmla="*/ 4770 w 4300134"/>
              <a:gd name="GluePoint5Y" fmla="*/ 4403165 h 4947792"/>
              <a:gd name="GluePoint6X" fmla="*/ 1595 w 4300134"/>
              <a:gd name="GluePoint6Y" fmla="*/ 6358 h 494779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4300134" h="4947792">
                <a:moveTo>
                  <a:pt x="1595" y="6358"/>
                </a:moveTo>
                <a:lnTo>
                  <a:pt x="4300134" y="0"/>
                </a:lnTo>
                <a:cubicBezTo>
                  <a:pt x="3895170" y="1138743"/>
                  <a:pt x="3225630" y="3180021"/>
                  <a:pt x="2839517" y="4174565"/>
                </a:cubicBezTo>
                <a:cubicBezTo>
                  <a:pt x="2453404" y="5169109"/>
                  <a:pt x="1595270" y="4956072"/>
                  <a:pt x="1264260" y="4860822"/>
                </a:cubicBezTo>
                <a:lnTo>
                  <a:pt x="4770" y="4403165"/>
                </a:lnTo>
                <a:cubicBezTo>
                  <a:pt x="2653" y="2467778"/>
                  <a:pt x="-2638" y="1951270"/>
                  <a:pt x="1595" y="6358"/>
                </a:cubicBezTo>
                <a:close/>
              </a:path>
            </a:pathLst>
          </a:custGeom>
          <a:blipFill rotWithShape="0">
            <a:blip r:embed="rId3"/>
            <a:srcRect/>
            <a:stretch/>
          </a:blipFill>
          <a:ln w="0">
            <a:noFill/>
          </a:ln>
          <a:effectLst>
            <a:outerShdw dist="0" dir="0" blurRad="101520" rotWithShape="0">
              <a:srgbClr val="d7df23">
                <a:alpha val="10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9694" name="PlaceHolder 1"/>
          <p:cNvSpPr>
            <a:spLocks noGrp="1"/>
          </p:cNvSpPr>
          <p:nvPr>
            <p:ph type="title"/>
          </p:nvPr>
        </p:nvSpPr>
        <p:spPr>
          <a:xfrm>
            <a:off x="595080" y="203760"/>
            <a:ext cx="5981760" cy="1036440"/>
          </a:xfrm>
          <a:prstGeom prst="rect">
            <a:avLst/>
          </a:prstGeom>
          <a:noFill/>
          <a:ln w="0">
            <a:noFill/>
          </a:ln>
        </p:spPr>
        <p:txBody>
          <a:bodyPr lIns="38160" rIns="38160" tIns="25560" bIns="25560" anchor="t">
            <a:normAutofit fontScale="92500" lnSpcReduction="9999"/>
          </a:bodyPr>
          <a:p>
            <a:pPr indent="0" defTabSz="914400">
              <a:lnSpc>
                <a:spcPct val="90000"/>
              </a:lnSpc>
              <a:buNone/>
            </a:pPr>
            <a:r>
              <a:rPr b="0" lang="en-US" sz="2660" strike="noStrike" u="none">
                <a:solidFill>
                  <a:schemeClr val="accent1"/>
                </a:solidFill>
                <a:effectLst/>
                <a:uFillTx/>
                <a:latin typeface="Verdana"/>
              </a:rPr>
              <a:t>These are a few of the challenges we hear about</a:t>
            </a:r>
            <a:br>
              <a:rPr sz="2660"/>
            </a:br>
            <a:r>
              <a:rPr b="0" lang="zh-CN" sz="2660" strike="noStrike" u="none">
                <a:solidFill>
                  <a:schemeClr val="accent1"/>
                </a:solidFill>
                <a:effectLst/>
                <a:uFillTx/>
                <a:latin typeface="Verdana"/>
              </a:rPr>
              <a:t>这是我们听到的一些挑战</a:t>
            </a:r>
            <a:endParaRPr b="0" lang="en-US" sz="2660" strike="noStrike" u="none">
              <a:solidFill>
                <a:schemeClr val="dk1"/>
              </a:solidFill>
              <a:effectLst/>
              <a:uFillTx/>
              <a:latin typeface="Verdana"/>
            </a:endParaRPr>
          </a:p>
        </p:txBody>
      </p:sp>
      <p:sp>
        <p:nvSpPr>
          <p:cNvPr id="9695" name="Rectangle 12"/>
          <p:cNvSpPr/>
          <p:nvPr/>
        </p:nvSpPr>
        <p:spPr>
          <a:xfrm>
            <a:off x="369720" y="1565640"/>
            <a:ext cx="2340720" cy="1206360"/>
          </a:xfrm>
          <a:prstGeom prst="rect">
            <a:avLst/>
          </a:prstGeom>
          <a:solidFill>
            <a:schemeClr val="accent1"/>
          </a:solidFill>
          <a:ln w="12600">
            <a:noFill/>
          </a:ln>
        </p:spPr>
        <p:style>
          <a:lnRef idx="0"/>
          <a:fillRef idx="0"/>
          <a:effectRef idx="0"/>
          <a:fontRef idx="minor"/>
        </p:style>
        <p:txBody>
          <a:bodyPr lIns="38160" rIns="38160" tIns="25560" bIns="25560" anchor="ctr">
            <a:normAutofit fontScale="85000" lnSpcReduction="9999"/>
          </a:bodyPr>
          <a:p>
            <a:pPr algn="ctr" defTabSz="914400">
              <a:lnSpc>
                <a:spcPct val="112000"/>
              </a:lnSpc>
              <a:tabLst>
                <a:tab algn="l" pos="0"/>
              </a:tabLst>
            </a:pPr>
            <a:r>
              <a:rPr b="0" lang="en-US" sz="1800" strike="noStrike" u="none">
                <a:solidFill>
                  <a:schemeClr val="lt1"/>
                </a:solidFill>
                <a:effectLst/>
                <a:uFillTx/>
                <a:latin typeface="Verdana"/>
              </a:rPr>
              <a:t>High levels of protein can negatively impact taste &amp; viscosity</a:t>
            </a:r>
            <a:br>
              <a:rPr sz="1800"/>
            </a:br>
            <a:r>
              <a:rPr b="0" lang="zh-CN" sz="1800" strike="noStrike" u="none">
                <a:solidFill>
                  <a:schemeClr val="lt1"/>
                </a:solidFill>
                <a:effectLst/>
                <a:uFillTx/>
                <a:latin typeface="Verdana"/>
              </a:rPr>
              <a:t>高蛋白水平可能对口感和粘度产生负面影响</a:t>
            </a:r>
            <a:endParaRPr b="0" lang="en-US" sz="1800" strike="noStrike" u="none">
              <a:solidFill>
                <a:srgbClr val="ffffff"/>
              </a:solidFill>
              <a:effectLst/>
              <a:uFillTx/>
              <a:latin typeface="Arial"/>
            </a:endParaRPr>
          </a:p>
        </p:txBody>
      </p:sp>
      <p:sp>
        <p:nvSpPr>
          <p:cNvPr id="9696" name="Rectangle 13"/>
          <p:cNvSpPr/>
          <p:nvPr/>
        </p:nvSpPr>
        <p:spPr>
          <a:xfrm>
            <a:off x="695880" y="4085640"/>
            <a:ext cx="2340720" cy="1206360"/>
          </a:xfrm>
          <a:prstGeom prst="rect">
            <a:avLst/>
          </a:prstGeom>
          <a:solidFill>
            <a:schemeClr val="accent1"/>
          </a:solidFill>
          <a:ln w="12600">
            <a:noFill/>
          </a:ln>
        </p:spPr>
        <p:style>
          <a:lnRef idx="0"/>
          <a:fillRef idx="0"/>
          <a:effectRef idx="0"/>
          <a:fontRef idx="minor"/>
        </p:style>
        <p:txBody>
          <a:bodyPr lIns="38160" rIns="38160" tIns="25560" bIns="25560" anchor="ctr">
            <a:normAutofit fontScale="77500" lnSpcReduction="19999"/>
          </a:bodyPr>
          <a:p>
            <a:pPr algn="ctr" defTabSz="914400">
              <a:lnSpc>
                <a:spcPct val="112000"/>
              </a:lnSpc>
              <a:tabLst>
                <a:tab algn="l" pos="0"/>
              </a:tabLst>
            </a:pPr>
            <a:r>
              <a:rPr b="0" lang="en-US" sz="1800" strike="noStrike" u="none">
                <a:solidFill>
                  <a:schemeClr val="lt1"/>
                </a:solidFill>
                <a:effectLst/>
                <a:uFillTx/>
                <a:latin typeface="Verdana"/>
              </a:rPr>
              <a:t>Different proteins for different processes, drinks and spoonable yoghurts</a:t>
            </a:r>
            <a:br>
              <a:rPr sz="1800"/>
            </a:br>
            <a:r>
              <a:rPr b="0" lang="zh-CN" sz="1800" strike="noStrike" u="none">
                <a:solidFill>
                  <a:schemeClr val="lt1"/>
                </a:solidFill>
                <a:effectLst/>
                <a:uFillTx/>
                <a:latin typeface="Verdana"/>
              </a:rPr>
              <a:t>不同的蛋白质适用于不同的工艺、饮料和可舀酸奶</a:t>
            </a:r>
            <a:endParaRPr b="0" lang="en-US" sz="1800" strike="noStrike" u="none">
              <a:solidFill>
                <a:srgbClr val="ffffff"/>
              </a:solidFill>
              <a:effectLst/>
              <a:uFillTx/>
              <a:latin typeface="Arial"/>
            </a:endParaRPr>
          </a:p>
        </p:txBody>
      </p:sp>
      <p:sp>
        <p:nvSpPr>
          <p:cNvPr id="9697" name="Rectangle 14"/>
          <p:cNvSpPr/>
          <p:nvPr/>
        </p:nvSpPr>
        <p:spPr>
          <a:xfrm>
            <a:off x="3169800" y="1907640"/>
            <a:ext cx="2340720" cy="1206360"/>
          </a:xfrm>
          <a:prstGeom prst="rect">
            <a:avLst/>
          </a:prstGeom>
          <a:solidFill>
            <a:schemeClr val="accent1"/>
          </a:solidFill>
          <a:ln w="12600">
            <a:noFill/>
          </a:ln>
        </p:spPr>
        <p:style>
          <a:lnRef idx="0"/>
          <a:fillRef idx="0"/>
          <a:effectRef idx="0"/>
          <a:fontRef idx="minor"/>
        </p:style>
        <p:txBody>
          <a:bodyPr lIns="38160" rIns="38160" tIns="25560" bIns="25560" anchor="ctr">
            <a:normAutofit fontScale="85000" lnSpcReduction="9999"/>
          </a:bodyPr>
          <a:p>
            <a:pPr algn="ctr" defTabSz="914400">
              <a:lnSpc>
                <a:spcPct val="112000"/>
              </a:lnSpc>
              <a:tabLst>
                <a:tab algn="l" pos="0"/>
              </a:tabLst>
            </a:pPr>
            <a:r>
              <a:rPr b="0" lang="en-US" sz="1800" strike="noStrike" u="none">
                <a:solidFill>
                  <a:schemeClr val="lt1"/>
                </a:solidFill>
                <a:effectLst/>
                <a:uFillTx/>
                <a:latin typeface="Verdana"/>
              </a:rPr>
              <a:t>Different proteins for different protein levels</a:t>
            </a:r>
            <a:br>
              <a:rPr sz="1800"/>
            </a:br>
            <a:r>
              <a:rPr b="0" lang="zh-CN" sz="1800" strike="noStrike" u="none">
                <a:solidFill>
                  <a:schemeClr val="lt1"/>
                </a:solidFill>
                <a:effectLst/>
                <a:uFillTx/>
                <a:latin typeface="Verdana"/>
              </a:rPr>
              <a:t>不同蛋白质水平需要不同的蛋白质</a:t>
            </a:r>
            <a:endParaRPr b="0" lang="en-US" sz="1800" strike="noStrike" u="none">
              <a:solidFill>
                <a:srgbClr val="ffffff"/>
              </a:solidFill>
              <a:effectLst/>
              <a:uFillTx/>
              <a:latin typeface="Arial"/>
            </a:endParaRPr>
          </a:p>
        </p:txBody>
      </p:sp>
      <p:sp>
        <p:nvSpPr>
          <p:cNvPr id="9698" name="Rectangle 15"/>
          <p:cNvSpPr/>
          <p:nvPr/>
        </p:nvSpPr>
        <p:spPr>
          <a:xfrm>
            <a:off x="3675600" y="4956840"/>
            <a:ext cx="2340720" cy="1206360"/>
          </a:xfrm>
          <a:prstGeom prst="rect">
            <a:avLst/>
          </a:prstGeom>
          <a:solidFill>
            <a:schemeClr val="accent1"/>
          </a:solidFill>
          <a:ln w="12600">
            <a:noFill/>
          </a:ln>
        </p:spPr>
        <p:style>
          <a:lnRef idx="0"/>
          <a:fillRef idx="0"/>
          <a:effectRef idx="0"/>
          <a:fontRef idx="minor"/>
        </p:style>
        <p:txBody>
          <a:bodyPr lIns="38160" rIns="38160" tIns="25560" bIns="25560" anchor="ctr">
            <a:normAutofit fontScale="92500" lnSpcReduction="9999"/>
          </a:bodyPr>
          <a:p>
            <a:pPr algn="ctr" defTabSz="914400">
              <a:lnSpc>
                <a:spcPct val="112000"/>
              </a:lnSpc>
              <a:tabLst>
                <a:tab algn="l" pos="0"/>
              </a:tabLst>
            </a:pPr>
            <a:r>
              <a:rPr b="0" lang="en-US" sz="1800" strike="noStrike" u="none">
                <a:solidFill>
                  <a:schemeClr val="lt1"/>
                </a:solidFill>
                <a:effectLst/>
                <a:uFillTx/>
                <a:latin typeface="Verdana"/>
              </a:rPr>
              <a:t>Regulatory framework can be difficult to navigate</a:t>
            </a:r>
            <a:br>
              <a:rPr sz="1800"/>
            </a:br>
            <a:r>
              <a:rPr b="0" lang="zh-CN" sz="1800" strike="noStrike" u="none">
                <a:solidFill>
                  <a:schemeClr val="lt1"/>
                </a:solidFill>
                <a:effectLst/>
                <a:uFillTx/>
                <a:latin typeface="Verdana"/>
              </a:rPr>
              <a:t>监管框架可能难以应对</a:t>
            </a:r>
            <a:endParaRPr b="0" lang="en-US" sz="1800" strike="noStrike" u="none">
              <a:solidFill>
                <a:srgbClr val="ffffff"/>
              </a:solidFill>
              <a:effectLst/>
              <a:uFillTx/>
              <a:latin typeface="Arial"/>
            </a:endParaRPr>
          </a:p>
        </p:txBody>
      </p:sp>
      <p:sp>
        <p:nvSpPr>
          <p:cNvPr id="9699" name="Rectangle 16"/>
          <p:cNvSpPr/>
          <p:nvPr/>
        </p:nvSpPr>
        <p:spPr>
          <a:xfrm>
            <a:off x="5849280" y="2645280"/>
            <a:ext cx="2340720" cy="1206360"/>
          </a:xfrm>
          <a:prstGeom prst="rect">
            <a:avLst/>
          </a:prstGeom>
          <a:solidFill>
            <a:schemeClr val="accent1"/>
          </a:solidFill>
          <a:ln w="12600">
            <a:noFill/>
          </a:ln>
        </p:spPr>
        <p:style>
          <a:lnRef idx="0"/>
          <a:fillRef idx="0"/>
          <a:effectRef idx="0"/>
          <a:fontRef idx="minor"/>
        </p:style>
        <p:txBody>
          <a:bodyPr lIns="38160" rIns="38160" tIns="25560" bIns="25560" anchor="ctr">
            <a:normAutofit fontScale="85000" lnSpcReduction="9999"/>
          </a:bodyPr>
          <a:p>
            <a:pPr algn="ctr" defTabSz="914400">
              <a:lnSpc>
                <a:spcPct val="112000"/>
              </a:lnSpc>
              <a:tabLst>
                <a:tab algn="l" pos="0"/>
              </a:tabLst>
            </a:pPr>
            <a:r>
              <a:rPr b="0" lang="en-US" sz="1800" strike="noStrike" u="none">
                <a:solidFill>
                  <a:schemeClr val="lt1"/>
                </a:solidFill>
                <a:effectLst/>
                <a:uFillTx/>
                <a:latin typeface="Verdana"/>
              </a:rPr>
              <a:t>Some ingredients, f.e DHA, can really impact taste negatively</a:t>
            </a:r>
            <a:br>
              <a:rPr sz="1800"/>
            </a:br>
            <a:r>
              <a:rPr b="0" lang="zh-CN" sz="1800" strike="noStrike" u="none">
                <a:solidFill>
                  <a:schemeClr val="lt1"/>
                </a:solidFill>
                <a:effectLst/>
                <a:uFillTx/>
                <a:latin typeface="Verdana"/>
              </a:rPr>
              <a:t>某些成分，例如</a:t>
            </a:r>
            <a:r>
              <a:rPr b="0" lang="en-US" sz="1800" strike="noStrike" u="none">
                <a:solidFill>
                  <a:schemeClr val="lt1"/>
                </a:solidFill>
                <a:effectLst/>
                <a:uFillTx/>
                <a:latin typeface="Verdana"/>
              </a:rPr>
              <a:t>DHA</a:t>
            </a:r>
            <a:r>
              <a:rPr b="0" lang="zh-CN" sz="1800" strike="noStrike" u="none">
                <a:solidFill>
                  <a:schemeClr val="lt1"/>
                </a:solidFill>
                <a:effectLst/>
                <a:uFillTx/>
                <a:latin typeface="Verdana"/>
              </a:rPr>
              <a:t>，可能会严重影响口感</a:t>
            </a:r>
            <a:endParaRPr b="0" lang="en-US" sz="1800" strike="noStrike" u="none">
              <a:solidFill>
                <a:srgbClr val="ffffff"/>
              </a:solidFill>
              <a:effectLst/>
              <a:uFillTx/>
              <a:latin typeface="Arial"/>
            </a:endParaRPr>
          </a:p>
        </p:txBody>
      </p:sp>
      <p:sp>
        <p:nvSpPr>
          <p:cNvPr id="9700" name="Rectangle 17"/>
          <p:cNvSpPr/>
          <p:nvPr/>
        </p:nvSpPr>
        <p:spPr>
          <a:xfrm>
            <a:off x="6438960" y="4515840"/>
            <a:ext cx="2340720" cy="1206360"/>
          </a:xfrm>
          <a:prstGeom prst="rect">
            <a:avLst/>
          </a:prstGeom>
          <a:solidFill>
            <a:schemeClr val="accent1"/>
          </a:solidFill>
          <a:ln w="12600">
            <a:noFill/>
          </a:ln>
        </p:spPr>
        <p:style>
          <a:lnRef idx="0"/>
          <a:fillRef idx="0"/>
          <a:effectRef idx="0"/>
          <a:fontRef idx="minor"/>
        </p:style>
        <p:txBody>
          <a:bodyPr lIns="38160" rIns="38160" tIns="25560" bIns="25560" anchor="ctr">
            <a:normAutofit fontScale="85000" lnSpcReduction="9999"/>
          </a:bodyPr>
          <a:p>
            <a:pPr algn="ctr" defTabSz="914400">
              <a:lnSpc>
                <a:spcPct val="112000"/>
              </a:lnSpc>
              <a:tabLst>
                <a:tab algn="l" pos="0"/>
              </a:tabLst>
            </a:pPr>
            <a:r>
              <a:rPr b="0" lang="en-US" sz="1800" strike="noStrike" u="none">
                <a:solidFill>
                  <a:schemeClr val="lt1"/>
                </a:solidFill>
                <a:effectLst/>
                <a:uFillTx/>
                <a:latin typeface="Verdana"/>
              </a:rPr>
              <a:t>Different ingredients need to work together in the end solution</a:t>
            </a:r>
            <a:br>
              <a:rPr sz="1800"/>
            </a:br>
            <a:r>
              <a:rPr b="0" lang="zh-CN" sz="1800" strike="noStrike" u="none">
                <a:solidFill>
                  <a:schemeClr val="lt1"/>
                </a:solidFill>
                <a:effectLst/>
                <a:uFillTx/>
                <a:latin typeface="Verdana"/>
              </a:rPr>
              <a:t>不同的成分最终需要协同工作</a:t>
            </a:r>
            <a:endParaRPr b="0" lang="en-US" sz="1800" strike="noStrike" u="none">
              <a:solidFill>
                <a:srgbClr val="ffffff"/>
              </a:solidFill>
              <a:effectLst/>
              <a:uFillTx/>
              <a:latin typeface="Arial"/>
            </a:endParaRPr>
          </a:p>
        </p:txBody>
      </p:sp>
      <p:sp>
        <p:nvSpPr>
          <p:cNvPr id="9701" name="Rectangle 22"/>
          <p:cNvSpPr/>
          <p:nvPr/>
        </p:nvSpPr>
        <p:spPr>
          <a:xfrm>
            <a:off x="-2467800" y="1057680"/>
            <a:ext cx="2180880" cy="1869840"/>
          </a:xfrm>
          <a:prstGeom prst="rect">
            <a:avLst/>
          </a:prstGeom>
          <a:solidFill>
            <a:schemeClr val="accent1"/>
          </a:solidFill>
          <a:ln w="6480">
            <a:noFill/>
          </a:ln>
        </p:spPr>
        <p:style>
          <a:lnRef idx="0"/>
          <a:fillRef idx="0"/>
          <a:effectRef idx="0"/>
          <a:fontRef idx="minor"/>
        </p:style>
        <p:txBody>
          <a:bodyPr numCol="1" spcCol="0" lIns="38160" rIns="38160" tIns="25560" bIns="25560" anchor="ctr">
            <a:normAutofit fontScale="92500" lnSpcReduction="19999"/>
          </a:bodyPr>
          <a:p>
            <a:pPr algn="ctr" defTabSz="914400">
              <a:lnSpc>
                <a:spcPct val="100000"/>
              </a:lnSpc>
              <a:spcBef>
                <a:spcPts val="300"/>
              </a:spcBef>
              <a:spcAft>
                <a:spcPts val="300"/>
              </a:spcAft>
            </a:pPr>
            <a:r>
              <a:rPr b="0" lang="en-US" sz="1800" strike="noStrike" u="none">
                <a:solidFill>
                  <a:schemeClr val="lt1"/>
                </a:solidFill>
                <a:effectLst/>
                <a:uFillTx/>
                <a:latin typeface="Verdana"/>
              </a:rPr>
              <a:t>@Olivia- this slide needs some attention from a formatting perspective.</a:t>
            </a:r>
            <a:br>
              <a:rPr sz="1800"/>
            </a:br>
            <a:r>
              <a:rPr b="0" lang="en-US" sz="1800" strike="noStrike" u="none">
                <a:solidFill>
                  <a:schemeClr val="lt1"/>
                </a:solidFill>
                <a:effectLst/>
                <a:uFillTx/>
                <a:latin typeface="Verdana"/>
              </a:rPr>
              <a:t>@Olivia- </a:t>
            </a:r>
            <a:r>
              <a:rPr b="0" lang="zh-CN" sz="1800" strike="noStrike" u="none">
                <a:solidFill>
                  <a:schemeClr val="lt1"/>
                </a:solidFill>
                <a:effectLst/>
                <a:uFillTx/>
                <a:latin typeface="Verdana"/>
              </a:rPr>
              <a:t>这张幻灯片在格式方面需要一些关注。</a:t>
            </a:r>
            <a:endParaRPr b="0" lang="en-US" sz="18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2" name="Rectangle 2"/>
          <p:cNvSpPr/>
          <p:nvPr/>
        </p:nvSpPr>
        <p:spPr>
          <a:xfrm>
            <a:off x="4933440" y="-3240"/>
            <a:ext cx="7258320" cy="6848640"/>
          </a:xfrm>
          <a:prstGeom prst="rect">
            <a:avLst/>
          </a:prstGeom>
          <a:solidFill>
            <a:schemeClr val="lt1">
              <a:lumMod val="95000"/>
            </a:schemeClr>
          </a:solidFill>
          <a:ln w="12600">
            <a:noFill/>
          </a:ln>
        </p:spPr>
        <p:style>
          <a:lnRef idx="0"/>
          <a:fillRef idx="0"/>
          <a:effectRef idx="0"/>
          <a:fontRef idx="minor"/>
        </p:style>
        <p:txBody>
          <a:bodyPr lIns="90000" rIns="90000" tIns="45000" bIns="45000" anchor="ctr">
            <a:normAutofit/>
          </a:bodyPr>
          <a:p>
            <a:endParaRPr b="0" lang="en-GB" sz="1400" strike="noStrike" u="none">
              <a:solidFill>
                <a:srgbClr val="ffffff"/>
              </a:solidFill>
              <a:effectLst/>
              <a:uFillTx/>
              <a:latin typeface="Verdana"/>
            </a:endParaRPr>
          </a:p>
        </p:txBody>
      </p:sp>
      <p:pic>
        <p:nvPicPr>
          <p:cNvPr id="9703" name="Picture 4" descr=""/>
          <p:cNvPicPr/>
          <p:nvPr/>
        </p:nvPicPr>
        <p:blipFill>
          <a:blip r:embed="rId1"/>
          <a:stretch/>
        </p:blipFill>
        <p:spPr>
          <a:xfrm>
            <a:off x="5541480" y="3358800"/>
            <a:ext cx="3021840" cy="2678400"/>
          </a:xfrm>
          <a:prstGeom prst="rect">
            <a:avLst/>
          </a:prstGeom>
          <a:noFill/>
          <a:ln w="0">
            <a:noFill/>
          </a:ln>
        </p:spPr>
      </p:pic>
      <p:pic>
        <p:nvPicPr>
          <p:cNvPr id="9704" name="Picture 6" descr=""/>
          <p:cNvPicPr/>
          <p:nvPr/>
        </p:nvPicPr>
        <p:blipFill>
          <a:blip r:embed="rId2"/>
          <a:stretch/>
        </p:blipFill>
        <p:spPr>
          <a:xfrm>
            <a:off x="8799120" y="340200"/>
            <a:ext cx="3011400" cy="2674080"/>
          </a:xfrm>
          <a:prstGeom prst="rect">
            <a:avLst/>
          </a:prstGeom>
          <a:noFill/>
          <a:ln w="0">
            <a:noFill/>
          </a:ln>
        </p:spPr>
      </p:pic>
      <p:sp>
        <p:nvSpPr>
          <p:cNvPr id="9705" name="PlaceHolder 1"/>
          <p:cNvSpPr>
            <a:spLocks noGrp="1"/>
          </p:cNvSpPr>
          <p:nvPr>
            <p:ph type="title"/>
          </p:nvPr>
        </p:nvSpPr>
        <p:spPr>
          <a:xfrm>
            <a:off x="575640" y="548280"/>
            <a:ext cx="3951000" cy="1036440"/>
          </a:xfrm>
          <a:prstGeom prst="rect">
            <a:avLst/>
          </a:prstGeom>
          <a:noFill/>
          <a:ln w="0">
            <a:noFill/>
          </a:ln>
        </p:spPr>
        <p:txBody>
          <a:bodyPr lIns="38160" rIns="38160" tIns="25560" bIns="25560" anchor="t">
            <a:normAutofit fontScale="92500" lnSpcReduction="9999"/>
          </a:bodyPr>
          <a:p>
            <a:pPr indent="0" algn="ctr" defTabSz="914400">
              <a:lnSpc>
                <a:spcPct val="90000"/>
              </a:lnSpc>
              <a:buNone/>
            </a:pPr>
            <a:r>
              <a:rPr b="0" lang="en-US" sz="2660" strike="noStrike" u="none">
                <a:solidFill>
                  <a:schemeClr val="accent1"/>
                </a:solidFill>
                <a:effectLst/>
                <a:uFillTx/>
                <a:latin typeface="Verdana"/>
              </a:rPr>
              <a:t>So, what's the secret to success?</a:t>
            </a:r>
            <a:br>
              <a:rPr sz="2660"/>
            </a:br>
            <a:r>
              <a:rPr b="0" lang="zh-CN" sz="2660" strike="noStrike" u="none">
                <a:solidFill>
                  <a:schemeClr val="accent1"/>
                </a:solidFill>
                <a:effectLst/>
                <a:uFillTx/>
                <a:latin typeface="Verdana"/>
              </a:rPr>
              <a:t>那么，成功的秘诀是什么？</a:t>
            </a:r>
            <a:endParaRPr b="0" lang="en-US" sz="2660" strike="noStrike" u="none">
              <a:solidFill>
                <a:schemeClr val="dk1"/>
              </a:solidFill>
              <a:effectLst/>
              <a:uFillTx/>
              <a:latin typeface="Verdana"/>
            </a:endParaRPr>
          </a:p>
        </p:txBody>
      </p:sp>
      <p:sp>
        <p:nvSpPr>
          <p:cNvPr id="9706" name="AutoShape 6" descr="Focused, serious medical scientists analyzing research scans on a computer, working late in the laboratory. Lab workers examine and talk about results from a checkup while working overtime Medical researchers looking at and examining a brain scan on a computer while working late in an office together. Lab workers analyzing and talking about results from a checkup while working overtime Healthcare And Medicine Stock Photo"/>
          <p:cNvSpPr/>
          <p:nvPr/>
        </p:nvSpPr>
        <p:spPr>
          <a:xfrm>
            <a:off x="14350680" y="3798000"/>
            <a:ext cx="304560" cy="304560"/>
          </a:xfrm>
          <a:prstGeom prst="rect">
            <a:avLst/>
          </a:prstGeom>
          <a:noFill/>
          <a:ln w="0">
            <a:noFill/>
          </a:ln>
        </p:spPr>
        <p:style>
          <a:lnRef idx="0"/>
          <a:fillRef idx="0"/>
          <a:effectRef idx="0"/>
          <a:fontRef idx="minor"/>
        </p:style>
        <p:txBody>
          <a:bodyPr numCol="1" spcCol="0" anchor="t">
            <a:normAutofit fontScale="55000" lnSpcReduction="19999"/>
          </a:bodyPr>
          <a:p>
            <a:endParaRPr b="0" lang="en-NL" sz="1800" strike="noStrike" u="none">
              <a:solidFill>
                <a:srgbClr val="3f4043"/>
              </a:solidFill>
              <a:effectLst/>
              <a:uFillTx/>
              <a:latin typeface="Verdana"/>
            </a:endParaRPr>
          </a:p>
        </p:txBody>
      </p:sp>
      <p:pic>
        <p:nvPicPr>
          <p:cNvPr id="9707" name="Picture 9" descr=""/>
          <p:cNvPicPr/>
          <p:nvPr/>
        </p:nvPicPr>
        <p:blipFill>
          <a:blip r:embed="rId3"/>
          <a:stretch/>
        </p:blipFill>
        <p:spPr>
          <a:xfrm>
            <a:off x="8794800" y="3129480"/>
            <a:ext cx="3021840" cy="2645280"/>
          </a:xfrm>
          <a:prstGeom prst="rect">
            <a:avLst/>
          </a:prstGeom>
          <a:noFill/>
          <a:ln w="0">
            <a:noFill/>
          </a:ln>
        </p:spPr>
      </p:pic>
      <p:pic>
        <p:nvPicPr>
          <p:cNvPr id="9708" name="Picture 11" descr=""/>
          <p:cNvPicPr/>
          <p:nvPr/>
        </p:nvPicPr>
        <p:blipFill>
          <a:blip r:embed="rId4"/>
          <a:stretch/>
        </p:blipFill>
        <p:spPr>
          <a:xfrm>
            <a:off x="5541480" y="551160"/>
            <a:ext cx="3030840" cy="2644200"/>
          </a:xfrm>
          <a:prstGeom prst="rect">
            <a:avLst/>
          </a:prstGeom>
          <a:noFill/>
          <a:ln w="0">
            <a:noFill/>
          </a:ln>
        </p:spPr>
      </p:pic>
      <p:grpSp>
        <p:nvGrpSpPr>
          <p:cNvPr id="9709" name="Group 43"/>
          <p:cNvGrpSpPr/>
          <p:nvPr/>
        </p:nvGrpSpPr>
        <p:grpSpPr>
          <a:xfrm>
            <a:off x="1585440" y="1703520"/>
            <a:ext cx="1992960" cy="3967200"/>
            <a:chOff x="1585440" y="1703520"/>
            <a:chExt cx="1992960" cy="3967200"/>
          </a:xfrm>
        </p:grpSpPr>
        <p:sp>
          <p:nvSpPr>
            <p:cNvPr id="9710" name="Oval 21"/>
            <p:cNvSpPr/>
            <p:nvPr/>
          </p:nvSpPr>
          <p:spPr>
            <a:xfrm>
              <a:off x="1832040" y="1703520"/>
              <a:ext cx="1002240" cy="1002240"/>
            </a:xfrm>
            <a:prstGeom prst="ellipse">
              <a:avLst/>
            </a:prstGeom>
            <a:gradFill rotWithShape="0">
              <a:gsLst>
                <a:gs pos="48000">
                  <a:srgbClr val="39b54a"/>
                </a:gs>
                <a:gs pos="100000">
                  <a:srgbClr val="2b8837"/>
                </a:gs>
              </a:gsLst>
              <a:path path="circle">
                <a:fillToRect l="50000" t="50000" r="50000" b="50000"/>
              </a:path>
            </a:gradFill>
            <a:ln w="126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sp>
          <p:nvSpPr>
            <p:cNvPr id="9711" name="TextBox 22"/>
            <p:cNvSpPr/>
            <p:nvPr/>
          </p:nvSpPr>
          <p:spPr>
            <a:xfrm>
              <a:off x="1837080" y="2111400"/>
              <a:ext cx="1002240" cy="239400"/>
            </a:xfrm>
            <a:prstGeom prst="rect">
              <a:avLst/>
            </a:prstGeom>
            <a:noFill/>
            <a:ln w="0">
              <a:noFill/>
            </a:ln>
          </p:spPr>
          <p:style>
            <a:lnRef idx="0"/>
            <a:fillRef idx="0"/>
            <a:effectRef idx="0"/>
            <a:fontRef idx="minor"/>
          </p:style>
          <p:txBody>
            <a:bodyPr lIns="0" rIns="0" tIns="0" bIns="0" anchor="t">
              <a:spAutoFit/>
            </a:bodyPr>
            <a:p>
              <a:pPr algn="ctr" defTabSz="914400">
                <a:lnSpc>
                  <a:spcPct val="112000"/>
                </a:lnSpc>
                <a:tabLst>
                  <a:tab algn="l" pos="0"/>
                </a:tabLst>
              </a:pPr>
              <a:r>
                <a:rPr b="0" lang="nl-NL" sz="1400" strike="noStrike" u="none">
                  <a:solidFill>
                    <a:srgbClr val="ffffff"/>
                  </a:solidFill>
                  <a:effectLst/>
                  <a:uFillTx/>
                  <a:latin typeface="Verdana"/>
                </a:rPr>
                <a:t>N</a:t>
              </a:r>
              <a:r>
                <a:rPr b="0" lang="en-NL" sz="1400" strike="noStrike" u="none">
                  <a:solidFill>
                    <a:srgbClr val="ffffff"/>
                  </a:solidFill>
                  <a:effectLst/>
                  <a:uFillTx/>
                  <a:latin typeface="Verdana"/>
                </a:rPr>
                <a:t>utrition</a:t>
              </a:r>
              <a:endParaRPr b="0" lang="en-US" sz="1400" strike="noStrike" u="none">
                <a:solidFill>
                  <a:srgbClr val="000000"/>
                </a:solidFill>
                <a:effectLst/>
                <a:uFillTx/>
                <a:latin typeface="Arial"/>
              </a:endParaRPr>
            </a:p>
          </p:txBody>
        </p:sp>
        <p:sp>
          <p:nvSpPr>
            <p:cNvPr id="9712" name="Oval 23"/>
            <p:cNvSpPr/>
            <p:nvPr/>
          </p:nvSpPr>
          <p:spPr>
            <a:xfrm>
              <a:off x="2217960" y="2583000"/>
              <a:ext cx="1160280" cy="1160280"/>
            </a:xfrm>
            <a:prstGeom prst="ellipse">
              <a:avLst/>
            </a:prstGeom>
            <a:gradFill rotWithShape="0">
              <a:gsLst>
                <a:gs pos="48000">
                  <a:srgbClr val="ec008c"/>
                </a:gs>
                <a:gs pos="100000">
                  <a:srgbClr val="b10069"/>
                </a:gs>
              </a:gsLst>
              <a:path path="circle">
                <a:fillToRect l="50000" t="50000" r="50000" b="50000"/>
              </a:path>
            </a:gradFill>
            <a:ln w="126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sp>
          <p:nvSpPr>
            <p:cNvPr id="9713" name="TextBox 24"/>
            <p:cNvSpPr/>
            <p:nvPr/>
          </p:nvSpPr>
          <p:spPr>
            <a:xfrm>
              <a:off x="2296800" y="3066120"/>
              <a:ext cx="1002240" cy="239400"/>
            </a:xfrm>
            <a:prstGeom prst="rect">
              <a:avLst/>
            </a:prstGeom>
            <a:noFill/>
            <a:ln w="0">
              <a:noFill/>
            </a:ln>
          </p:spPr>
          <p:style>
            <a:lnRef idx="0"/>
            <a:fillRef idx="0"/>
            <a:effectRef idx="0"/>
            <a:fontRef idx="minor"/>
          </p:style>
          <p:txBody>
            <a:bodyPr lIns="0" rIns="0" tIns="0" bIns="0" anchor="t">
              <a:spAutoFit/>
            </a:bodyPr>
            <a:p>
              <a:pPr algn="ctr" defTabSz="914400">
                <a:lnSpc>
                  <a:spcPct val="112000"/>
                </a:lnSpc>
                <a:tabLst>
                  <a:tab algn="l" pos="0"/>
                </a:tabLst>
              </a:pPr>
              <a:r>
                <a:rPr b="0" lang="en-NL" sz="1400" strike="noStrike" u="none">
                  <a:solidFill>
                    <a:srgbClr val="ffffff"/>
                  </a:solidFill>
                  <a:effectLst/>
                  <a:uFillTx/>
                  <a:latin typeface="Verdana"/>
                </a:rPr>
                <a:t>Taste</a:t>
              </a:r>
              <a:endParaRPr b="0" lang="en-US" sz="1400" strike="noStrike" u="none">
                <a:solidFill>
                  <a:srgbClr val="000000"/>
                </a:solidFill>
                <a:effectLst/>
                <a:uFillTx/>
                <a:latin typeface="Arial"/>
              </a:endParaRPr>
            </a:p>
          </p:txBody>
        </p:sp>
        <p:sp>
          <p:nvSpPr>
            <p:cNvPr id="9714" name="Oval 25"/>
            <p:cNvSpPr/>
            <p:nvPr/>
          </p:nvSpPr>
          <p:spPr>
            <a:xfrm>
              <a:off x="1793880" y="3570120"/>
              <a:ext cx="876960" cy="876960"/>
            </a:xfrm>
            <a:prstGeom prst="ellipse">
              <a:avLst/>
            </a:prstGeom>
            <a:gradFill rotWithShape="0">
              <a:gsLst>
                <a:gs pos="48000">
                  <a:srgbClr val="f7931e"/>
                </a:gs>
                <a:gs pos="100000">
                  <a:srgbClr val="c96f07"/>
                </a:gs>
              </a:gsLst>
              <a:path path="circle">
                <a:fillToRect l="50000" t="50000" r="50000" b="50000"/>
              </a:path>
            </a:gradFill>
            <a:ln w="126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sp>
          <p:nvSpPr>
            <p:cNvPr id="9715" name="TextBox 26"/>
            <p:cNvSpPr/>
            <p:nvPr/>
          </p:nvSpPr>
          <p:spPr>
            <a:xfrm>
              <a:off x="1752120" y="3904200"/>
              <a:ext cx="1002240" cy="239400"/>
            </a:xfrm>
            <a:prstGeom prst="rect">
              <a:avLst/>
            </a:prstGeom>
            <a:noFill/>
            <a:ln w="0">
              <a:noFill/>
            </a:ln>
          </p:spPr>
          <p:style>
            <a:lnRef idx="0"/>
            <a:fillRef idx="0"/>
            <a:effectRef idx="0"/>
            <a:fontRef idx="minor"/>
          </p:style>
          <p:txBody>
            <a:bodyPr lIns="0" rIns="0" tIns="0" bIns="0" anchor="t">
              <a:spAutoFit/>
            </a:bodyPr>
            <a:p>
              <a:pPr algn="ctr" defTabSz="914400">
                <a:lnSpc>
                  <a:spcPct val="112000"/>
                </a:lnSpc>
                <a:tabLst>
                  <a:tab algn="l" pos="0"/>
                </a:tabLst>
              </a:pPr>
              <a:r>
                <a:rPr b="0" lang="en-NL" sz="1400" strike="noStrike" u="none">
                  <a:solidFill>
                    <a:srgbClr val="ffffff"/>
                  </a:solidFill>
                  <a:effectLst/>
                  <a:uFillTx/>
                  <a:latin typeface="Verdana"/>
                </a:rPr>
                <a:t>Cost</a:t>
              </a:r>
              <a:endParaRPr b="0" lang="en-US" sz="1400" strike="noStrike" u="none">
                <a:solidFill>
                  <a:srgbClr val="000000"/>
                </a:solidFill>
                <a:effectLst/>
                <a:uFillTx/>
                <a:latin typeface="Arial"/>
              </a:endParaRPr>
            </a:p>
          </p:txBody>
        </p:sp>
        <p:sp>
          <p:nvSpPr>
            <p:cNvPr id="9716" name="Oval 27"/>
            <p:cNvSpPr/>
            <p:nvPr/>
          </p:nvSpPr>
          <p:spPr>
            <a:xfrm>
              <a:off x="2232720" y="4342680"/>
              <a:ext cx="876960" cy="876960"/>
            </a:xfrm>
            <a:prstGeom prst="ellipse">
              <a:avLst/>
            </a:prstGeom>
            <a:gradFill rotWithShape="0">
              <a:gsLst>
                <a:gs pos="48000">
                  <a:srgbClr val="0094d9"/>
                </a:gs>
                <a:gs pos="100000">
                  <a:srgbClr val="006fa3"/>
                </a:gs>
              </a:gsLst>
              <a:path path="circle">
                <a:fillToRect l="50000" t="50000" r="50000" b="50000"/>
              </a:path>
            </a:gradFill>
            <a:ln w="126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sp>
          <p:nvSpPr>
            <p:cNvPr id="9717" name="TextBox 28"/>
            <p:cNvSpPr/>
            <p:nvPr/>
          </p:nvSpPr>
          <p:spPr>
            <a:xfrm>
              <a:off x="2190960" y="4676760"/>
              <a:ext cx="1002240" cy="239400"/>
            </a:xfrm>
            <a:prstGeom prst="rect">
              <a:avLst/>
            </a:prstGeom>
            <a:noFill/>
            <a:ln w="0">
              <a:noFill/>
            </a:ln>
          </p:spPr>
          <p:style>
            <a:lnRef idx="0"/>
            <a:fillRef idx="0"/>
            <a:effectRef idx="0"/>
            <a:fontRef idx="minor"/>
          </p:style>
          <p:txBody>
            <a:bodyPr lIns="0" rIns="0" tIns="0" bIns="0" anchor="t">
              <a:spAutoFit/>
            </a:bodyPr>
            <a:p>
              <a:pPr algn="ctr" defTabSz="914400">
                <a:lnSpc>
                  <a:spcPct val="112000"/>
                </a:lnSpc>
                <a:tabLst>
                  <a:tab algn="l" pos="0"/>
                </a:tabLst>
              </a:pPr>
              <a:r>
                <a:rPr b="0" lang="en-NL" sz="1400" strike="noStrike" u="none">
                  <a:solidFill>
                    <a:srgbClr val="ffffff"/>
                  </a:solidFill>
                  <a:effectLst/>
                  <a:uFillTx/>
                  <a:latin typeface="Verdana"/>
                </a:rPr>
                <a:t>Appeal</a:t>
              </a:r>
              <a:endParaRPr b="0" lang="en-US" sz="1400" strike="noStrike" u="none">
                <a:solidFill>
                  <a:srgbClr val="000000"/>
                </a:solidFill>
                <a:effectLst/>
                <a:uFillTx/>
                <a:latin typeface="Arial"/>
              </a:endParaRPr>
            </a:p>
          </p:txBody>
        </p:sp>
        <p:sp>
          <p:nvSpPr>
            <p:cNvPr id="9718" name="Oval 29"/>
            <p:cNvSpPr/>
            <p:nvPr/>
          </p:nvSpPr>
          <p:spPr>
            <a:xfrm>
              <a:off x="2453040" y="5343480"/>
              <a:ext cx="327240" cy="327240"/>
            </a:xfrm>
            <a:prstGeom prst="ellipse">
              <a:avLst/>
            </a:prstGeom>
            <a:solidFill>
              <a:schemeClr val="lt1">
                <a:lumMod val="65000"/>
              </a:schemeClr>
            </a:solidFill>
            <a:ln w="126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sp>
          <p:nvSpPr>
            <p:cNvPr id="9719" name="Rectangle 30"/>
            <p:cNvSpPr/>
            <p:nvPr/>
          </p:nvSpPr>
          <p:spPr>
            <a:xfrm rot="21360600">
              <a:off x="1586520" y="5235120"/>
              <a:ext cx="1990440" cy="103680"/>
            </a:xfrm>
            <a:prstGeom prst="rect">
              <a:avLst/>
            </a:prstGeom>
            <a:solidFill>
              <a:schemeClr val="accent3"/>
            </a:solidFill>
            <a:ln w="126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grpSp>
      <p:sp>
        <p:nvSpPr>
          <p:cNvPr id="9720" name="TextBox 32"/>
          <p:cNvSpPr/>
          <p:nvPr/>
        </p:nvSpPr>
        <p:spPr>
          <a:xfrm>
            <a:off x="5550480" y="2561400"/>
            <a:ext cx="3030840" cy="633960"/>
          </a:xfrm>
          <a:prstGeom prst="rect">
            <a:avLst/>
          </a:prstGeom>
          <a:gradFill rotWithShape="0">
            <a:gsLst>
              <a:gs pos="0">
                <a:srgbClr val="808080">
                  <a:alpha val="0"/>
                </a:srgbClr>
              </a:gs>
              <a:gs pos="59000">
                <a:srgbClr val="808080">
                  <a:alpha val="69000"/>
                </a:srgbClr>
              </a:gs>
            </a:gsLst>
            <a:lin ang="5400000"/>
          </a:gradFill>
          <a:ln w="0">
            <a:noFill/>
          </a:ln>
        </p:spPr>
        <p:style>
          <a:lnRef idx="0"/>
          <a:fillRef idx="0"/>
          <a:effectRef idx="0"/>
          <a:fontRef idx="minor"/>
        </p:style>
        <p:txBody>
          <a:bodyPr lIns="38160" rIns="38160" tIns="25560" bIns="25560" anchor="ctr">
            <a:normAutofit fontScale="77500" lnSpcReduction="19999"/>
          </a:bodyPr>
          <a:p>
            <a:pPr algn="ctr" defTabSz="914400">
              <a:lnSpc>
                <a:spcPct val="112000"/>
              </a:lnSpc>
              <a:tabLst>
                <a:tab algn="l" pos="0"/>
              </a:tabLst>
            </a:pPr>
            <a:r>
              <a:rPr b="0" lang="en-US" sz="1800" strike="noStrike" u="none">
                <a:solidFill>
                  <a:schemeClr val="dk1"/>
                </a:solidFill>
                <a:effectLst/>
                <a:uFillTx/>
                <a:latin typeface="Verdana"/>
              </a:rPr>
              <a:t>Understanding the modern family</a:t>
            </a:r>
            <a:br>
              <a:rPr sz="1800"/>
            </a:br>
            <a:r>
              <a:rPr b="0" lang="zh-CN" sz="1800" strike="noStrike" u="none">
                <a:solidFill>
                  <a:schemeClr val="dk1"/>
                </a:solidFill>
                <a:effectLst/>
                <a:uFillTx/>
                <a:latin typeface="Verdana"/>
              </a:rPr>
              <a:t>理解现代家庭</a:t>
            </a:r>
            <a:endParaRPr b="0" lang="en-US" sz="1800" strike="noStrike" u="none">
              <a:solidFill>
                <a:srgbClr val="000000"/>
              </a:solidFill>
              <a:effectLst/>
              <a:uFillTx/>
              <a:latin typeface="Arial"/>
            </a:endParaRPr>
          </a:p>
        </p:txBody>
      </p:sp>
      <p:sp>
        <p:nvSpPr>
          <p:cNvPr id="9721" name="TextBox 33"/>
          <p:cNvSpPr/>
          <p:nvPr/>
        </p:nvSpPr>
        <p:spPr>
          <a:xfrm>
            <a:off x="8790120" y="2352960"/>
            <a:ext cx="3026520" cy="633960"/>
          </a:xfrm>
          <a:prstGeom prst="rect">
            <a:avLst/>
          </a:prstGeom>
          <a:gradFill rotWithShape="0">
            <a:gsLst>
              <a:gs pos="0">
                <a:srgbClr val="808080">
                  <a:alpha val="0"/>
                </a:srgbClr>
              </a:gs>
              <a:gs pos="59000">
                <a:srgbClr val="808080">
                  <a:alpha val="69000"/>
                </a:srgbClr>
              </a:gs>
            </a:gsLst>
            <a:lin ang="5400000"/>
          </a:gradFill>
          <a:ln w="0">
            <a:noFill/>
          </a:ln>
        </p:spPr>
        <p:style>
          <a:lnRef idx="0"/>
          <a:fillRef idx="0"/>
          <a:effectRef idx="0"/>
          <a:fontRef idx="minor"/>
        </p:style>
        <p:txBody>
          <a:bodyPr lIns="38160" rIns="38160" tIns="25560" bIns="25560" anchor="ctr">
            <a:normAutofit fontScale="85000" lnSpcReduction="9999"/>
          </a:bodyPr>
          <a:p>
            <a:pPr algn="ctr" defTabSz="914400">
              <a:lnSpc>
                <a:spcPct val="112000"/>
              </a:lnSpc>
              <a:tabLst>
                <a:tab algn="l" pos="0"/>
              </a:tabLst>
            </a:pPr>
            <a:r>
              <a:rPr b="0" lang="en-US" sz="1800" strike="noStrike" u="none">
                <a:solidFill>
                  <a:schemeClr val="dk1"/>
                </a:solidFill>
                <a:effectLst/>
                <a:uFillTx/>
                <a:latin typeface="Verdana"/>
              </a:rPr>
              <a:t>Science-backed ingredients</a:t>
            </a:r>
            <a:br>
              <a:rPr sz="1800"/>
            </a:br>
            <a:r>
              <a:rPr b="0" lang="zh-CN" sz="1800" strike="noStrike" u="none">
                <a:solidFill>
                  <a:schemeClr val="dk1"/>
                </a:solidFill>
                <a:effectLst/>
                <a:uFillTx/>
                <a:latin typeface="Verdana"/>
              </a:rPr>
              <a:t>科学支持的成分</a:t>
            </a:r>
            <a:endParaRPr b="0" lang="en-US" sz="1800" strike="noStrike" u="none">
              <a:solidFill>
                <a:srgbClr val="000000"/>
              </a:solidFill>
              <a:effectLst/>
              <a:uFillTx/>
              <a:latin typeface="Arial"/>
            </a:endParaRPr>
          </a:p>
        </p:txBody>
      </p:sp>
      <p:sp>
        <p:nvSpPr>
          <p:cNvPr id="9722" name="TextBox 34"/>
          <p:cNvSpPr/>
          <p:nvPr/>
        </p:nvSpPr>
        <p:spPr>
          <a:xfrm>
            <a:off x="5550480" y="5322600"/>
            <a:ext cx="3030840" cy="696600"/>
          </a:xfrm>
          <a:prstGeom prst="rect">
            <a:avLst/>
          </a:prstGeom>
          <a:gradFill rotWithShape="0">
            <a:gsLst>
              <a:gs pos="0">
                <a:srgbClr val="808080">
                  <a:alpha val="0"/>
                </a:srgbClr>
              </a:gs>
              <a:gs pos="59000">
                <a:srgbClr val="808080">
                  <a:alpha val="69000"/>
                </a:srgbClr>
              </a:gs>
            </a:gsLst>
            <a:lin ang="5400000"/>
          </a:gradFill>
          <a:ln w="0">
            <a:noFill/>
          </a:ln>
        </p:spPr>
        <p:style>
          <a:lnRef idx="0"/>
          <a:fillRef idx="0"/>
          <a:effectRef idx="0"/>
          <a:fontRef idx="minor"/>
        </p:style>
        <p:txBody>
          <a:bodyPr lIns="38160" rIns="38160" tIns="25560" bIns="25560" anchor="ctr">
            <a:normAutofit/>
          </a:bodyPr>
          <a:p>
            <a:pPr algn="ctr" defTabSz="914400">
              <a:lnSpc>
                <a:spcPct val="112000"/>
              </a:lnSpc>
              <a:tabLst>
                <a:tab algn="l" pos="0"/>
              </a:tabLst>
            </a:pPr>
            <a:r>
              <a:rPr b="0" lang="en-US" sz="1800" strike="noStrike" u="none">
                <a:solidFill>
                  <a:schemeClr val="dk1"/>
                </a:solidFill>
                <a:effectLst/>
                <a:uFillTx/>
                <a:latin typeface="Verdana"/>
              </a:rPr>
              <a:t>Regulatory guidance</a:t>
            </a:r>
            <a:br>
              <a:rPr sz="1800"/>
            </a:br>
            <a:r>
              <a:rPr b="0" lang="zh-CN" sz="1800" strike="noStrike" u="none">
                <a:solidFill>
                  <a:schemeClr val="dk1"/>
                </a:solidFill>
                <a:effectLst/>
                <a:uFillTx/>
                <a:latin typeface="Verdana"/>
              </a:rPr>
              <a:t>监管指导</a:t>
            </a:r>
            <a:endParaRPr b="0" lang="en-US" sz="1800" strike="noStrike" u="none">
              <a:solidFill>
                <a:srgbClr val="000000"/>
              </a:solidFill>
              <a:effectLst/>
              <a:uFillTx/>
              <a:latin typeface="Arial"/>
            </a:endParaRPr>
          </a:p>
        </p:txBody>
      </p:sp>
      <p:sp>
        <p:nvSpPr>
          <p:cNvPr id="9723" name="TextBox 35"/>
          <p:cNvSpPr/>
          <p:nvPr/>
        </p:nvSpPr>
        <p:spPr>
          <a:xfrm>
            <a:off x="8785800" y="5099760"/>
            <a:ext cx="3030840" cy="696600"/>
          </a:xfrm>
          <a:prstGeom prst="rect">
            <a:avLst/>
          </a:prstGeom>
          <a:gradFill rotWithShape="0">
            <a:gsLst>
              <a:gs pos="0">
                <a:srgbClr val="808080">
                  <a:alpha val="0"/>
                </a:srgbClr>
              </a:gs>
              <a:gs pos="59000">
                <a:srgbClr val="808080">
                  <a:alpha val="69000"/>
                </a:srgbClr>
              </a:gs>
            </a:gsLst>
            <a:lin ang="5400000"/>
          </a:gradFill>
          <a:ln w="0">
            <a:noFill/>
          </a:ln>
        </p:spPr>
        <p:style>
          <a:lnRef idx="0"/>
          <a:fillRef idx="0"/>
          <a:effectRef idx="0"/>
          <a:fontRef idx="minor"/>
        </p:style>
        <p:txBody>
          <a:bodyPr lIns="38160" rIns="38160" tIns="25560" bIns="25560" anchor="ctr">
            <a:normAutofit/>
          </a:bodyPr>
          <a:p>
            <a:pPr algn="ctr" defTabSz="914400">
              <a:lnSpc>
                <a:spcPct val="112000"/>
              </a:lnSpc>
              <a:tabLst>
                <a:tab algn="l" pos="0"/>
              </a:tabLst>
            </a:pPr>
            <a:r>
              <a:rPr b="0" lang="en-US" sz="1800" strike="noStrike" u="none">
                <a:solidFill>
                  <a:schemeClr val="dk1"/>
                </a:solidFill>
                <a:effectLst/>
                <a:uFillTx/>
                <a:latin typeface="Verdana"/>
              </a:rPr>
              <a:t>Recipe design</a:t>
            </a:r>
            <a:br>
              <a:rPr sz="1800"/>
            </a:br>
            <a:r>
              <a:rPr b="0" lang="zh-CN" sz="1800" strike="noStrike" u="none">
                <a:solidFill>
                  <a:schemeClr val="dk1"/>
                </a:solidFill>
                <a:effectLst/>
                <a:uFillTx/>
                <a:latin typeface="Verdana"/>
              </a:rPr>
              <a:t>配方设计</a:t>
            </a:r>
            <a:endParaRPr b="0" lang="en-US" sz="1800" strike="noStrike" u="none">
              <a:solidFill>
                <a:srgbClr val="000000"/>
              </a:solidFill>
              <a:effectLst/>
              <a:uFillTx/>
              <a:latin typeface="Arial"/>
            </a:endParaRPr>
          </a:p>
        </p:txBody>
      </p:sp>
      <p:grpSp>
        <p:nvGrpSpPr>
          <p:cNvPr id="9724" name="Group 41"/>
          <p:cNvGrpSpPr/>
          <p:nvPr/>
        </p:nvGrpSpPr>
        <p:grpSpPr>
          <a:xfrm>
            <a:off x="8253360" y="2732040"/>
            <a:ext cx="927360" cy="927360"/>
            <a:chOff x="8253360" y="2732040"/>
            <a:chExt cx="927360" cy="927360"/>
          </a:xfrm>
        </p:grpSpPr>
        <p:sp>
          <p:nvSpPr>
            <p:cNvPr id="9725" name="Oval 39"/>
            <p:cNvSpPr/>
            <p:nvPr/>
          </p:nvSpPr>
          <p:spPr>
            <a:xfrm>
              <a:off x="8253360" y="2732040"/>
              <a:ext cx="927360" cy="927360"/>
            </a:xfrm>
            <a:prstGeom prst="ellipse">
              <a:avLst/>
            </a:prstGeom>
            <a:solidFill>
              <a:schemeClr val="lt1"/>
            </a:solidFill>
            <a:ln w="12600">
              <a:noFill/>
            </a:ln>
          </p:spPr>
          <p:style>
            <a:lnRef idx="0"/>
            <a:fillRef idx="0"/>
            <a:effectRef idx="0"/>
            <a:fontRef idx="minor"/>
          </p:style>
          <p:txBody>
            <a:bodyPr lIns="90000" rIns="90000" tIns="45000" bIns="45000" anchor="ctr">
              <a:noAutofit/>
            </a:bodyPr>
            <a:p>
              <a:endParaRPr b="0" lang="en-NL" sz="1400" strike="noStrike" u="none">
                <a:solidFill>
                  <a:srgbClr val="ffffff"/>
                </a:solidFill>
                <a:effectLst/>
                <a:uFillTx/>
                <a:latin typeface="Verdana"/>
              </a:endParaRPr>
            </a:p>
          </p:txBody>
        </p:sp>
        <p:pic>
          <p:nvPicPr>
            <p:cNvPr id="9726" name="Graphic 40" descr="Mining tools"/>
            <p:cNvPicPr/>
            <p:nvPr/>
          </p:nvPicPr>
          <p:blipFill>
            <a:blip r:embed="rId5">
              <a:extLst>
                <a:ext uri="{96DAC541-7B7A-43D3-8B79-37D633B846F1}">
                  <asvg:svgBlip xmlns:asvg="http://schemas.microsoft.com/office/drawing/2016/SVG/main" r:embed="rId6"/>
                </a:ext>
              </a:extLst>
            </a:blip>
            <a:stretch/>
          </p:blipFill>
          <p:spPr>
            <a:xfrm>
              <a:off x="8412120" y="2890080"/>
              <a:ext cx="609120" cy="609120"/>
            </a:xfrm>
            <a:prstGeom prst="rect">
              <a:avLst/>
            </a:prstGeom>
            <a:noFill/>
            <a:ln w="0">
              <a:noFill/>
            </a:ln>
          </p:spPr>
        </p:pic>
      </p:grpSp>
      <p:sp>
        <p:nvSpPr>
          <p:cNvPr id="9727" name="TextBox 42"/>
          <p:cNvSpPr/>
          <p:nvPr/>
        </p:nvSpPr>
        <p:spPr>
          <a:xfrm>
            <a:off x="587880" y="6204960"/>
            <a:ext cx="4036320" cy="28008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914400">
              <a:lnSpc>
                <a:spcPct val="112000"/>
              </a:lnSpc>
              <a:tabLst>
                <a:tab algn="l" pos="0"/>
              </a:tabLst>
            </a:pPr>
            <a:r>
              <a:rPr b="0" lang="en-US" sz="1800" strike="noStrike" u="none">
                <a:solidFill>
                  <a:schemeClr val="dk1"/>
                </a:solidFill>
                <a:effectLst/>
                <a:uFillTx/>
                <a:latin typeface="Verdana"/>
              </a:rPr>
              <a:t>It is a balancing act</a:t>
            </a:r>
            <a:br>
              <a:rPr sz="1800"/>
            </a:br>
            <a:r>
              <a:rPr b="0" lang="zh-CN" sz="1800" strike="noStrike" u="none">
                <a:solidFill>
                  <a:schemeClr val="dk1"/>
                </a:solidFill>
                <a:effectLst/>
                <a:uFillTx/>
                <a:latin typeface="Verdana"/>
              </a:rPr>
              <a:t>这是一个平衡的艺术</a:t>
            </a:r>
            <a:endParaRPr b="0" lang="en-US" sz="1800" strike="noStrike" u="none">
              <a:solidFill>
                <a:srgbClr val="000000"/>
              </a:solidFill>
              <a:effectLst/>
              <a:uFillTx/>
              <a:latin typeface="Arial"/>
            </a:endParaRPr>
          </a:p>
        </p:txBody>
      </p:sp>
      <p:sp>
        <p:nvSpPr>
          <p:cNvPr id="9728" name="TextBox 44"/>
          <p:cNvSpPr/>
          <p:nvPr/>
        </p:nvSpPr>
        <p:spPr>
          <a:xfrm>
            <a:off x="5550480" y="6219000"/>
            <a:ext cx="6266160" cy="28008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914400">
              <a:lnSpc>
                <a:spcPct val="112000"/>
              </a:lnSpc>
              <a:tabLst>
                <a:tab algn="l" pos="0"/>
              </a:tabLst>
            </a:pPr>
            <a:r>
              <a:rPr b="0" lang="en-US" sz="1800" strike="noStrike" u="none">
                <a:solidFill>
                  <a:schemeClr val="dk1"/>
                </a:solidFill>
                <a:effectLst/>
                <a:uFillTx/>
                <a:latin typeface="Verdana"/>
              </a:rPr>
              <a:t>FCI has powerful tools to help you</a:t>
            </a:r>
            <a:br>
              <a:rPr sz="1800"/>
            </a:br>
            <a:r>
              <a:rPr b="0" lang="en-US" sz="1800" strike="noStrike" u="none">
                <a:solidFill>
                  <a:schemeClr val="dk1"/>
                </a:solidFill>
                <a:effectLst/>
                <a:uFillTx/>
                <a:latin typeface="Verdana"/>
              </a:rPr>
              <a:t>FCI </a:t>
            </a:r>
            <a:r>
              <a:rPr b="0" lang="zh-CN" sz="1800" strike="noStrike" u="none">
                <a:solidFill>
                  <a:schemeClr val="dk1"/>
                </a:solidFill>
                <a:effectLst/>
                <a:uFillTx/>
                <a:latin typeface="Verdana"/>
              </a:rPr>
              <a:t>拥有强大的工具来帮助您</a:t>
            </a:r>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729" name="think-cell data - do not delete"/>
          <p:cNvGraphicFramePr/>
          <p:nvPr/>
        </p:nvGraphicFramePr>
        <p:xfrm>
          <a:off x="1440" y="1440"/>
          <a:ext cx="1080" cy="1080"/>
        </p:xfrm>
        <a:graphic>
          <a:graphicData uri="http://schemas.openxmlformats.org/presentationml/2006/ole">
            <p:oleObj r:id="rId1" spid="">
              <p:embed/>
              <p:pic>
                <p:nvPicPr>
                  <p:cNvPr id="9730"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9731" name="Rectangle 39"/>
          <p:cNvSpPr/>
          <p:nvPr/>
        </p:nvSpPr>
        <p:spPr>
          <a:xfrm>
            <a:off x="0" y="4514040"/>
            <a:ext cx="9551160" cy="2343600"/>
          </a:xfrm>
          <a:prstGeom prst="rect">
            <a:avLst/>
          </a:prstGeom>
          <a:solidFill>
            <a:schemeClr val="lt2"/>
          </a:solidFill>
          <a:ln w="12600">
            <a:solidFill>
              <a:schemeClr val="lt2"/>
            </a:solidFill>
            <a:miter/>
          </a:ln>
          <a:effectLst>
            <a:outerShdw dist="0" dir="0" blurRad="63360" rotWithShape="0">
              <a:srgbClr val="000000">
                <a:alpha val="40000"/>
              </a:srgbClr>
            </a:outerShdw>
          </a:effectLst>
        </p:spPr>
        <p:style>
          <a:lnRef idx="0"/>
          <a:fillRef idx="0"/>
          <a:effectRef idx="0"/>
          <a:fontRef idx="minor"/>
        </p:style>
        <p:txBody>
          <a:bodyPr lIns="90000" rIns="90000" tIns="45000" bIns="45000" anchor="ctr">
            <a:normAutofit/>
          </a:bodyPr>
          <a:p>
            <a:endParaRPr b="0" lang="nl-NL" sz="1400" strike="noStrike" u="none">
              <a:solidFill>
                <a:schemeClr val="lt1"/>
              </a:solidFill>
              <a:effectLst/>
              <a:uFillTx/>
              <a:latin typeface="Verdana"/>
            </a:endParaRPr>
          </a:p>
        </p:txBody>
      </p:sp>
      <p:sp>
        <p:nvSpPr>
          <p:cNvPr id="9732" name="Rectangle 38"/>
          <p:cNvSpPr/>
          <p:nvPr/>
        </p:nvSpPr>
        <p:spPr>
          <a:xfrm>
            <a:off x="0" y="1728720"/>
            <a:ext cx="9198720" cy="2698560"/>
          </a:xfrm>
          <a:prstGeom prst="rect">
            <a:avLst/>
          </a:prstGeom>
          <a:solidFill>
            <a:schemeClr val="lt2"/>
          </a:solidFill>
          <a:ln w="12600">
            <a:solidFill>
              <a:schemeClr val="lt2"/>
            </a:solidFill>
            <a:miter/>
          </a:ln>
          <a:effectLst>
            <a:outerShdw dist="0" dir="0" blurRad="63360" rotWithShape="0">
              <a:srgbClr val="000000">
                <a:alpha val="40000"/>
              </a:srgbClr>
            </a:outerShdw>
          </a:effectLst>
        </p:spPr>
        <p:style>
          <a:lnRef idx="0"/>
          <a:fillRef idx="0"/>
          <a:effectRef idx="0"/>
          <a:fontRef idx="minor"/>
        </p:style>
        <p:txBody>
          <a:bodyPr lIns="90000" rIns="90000" tIns="45000" bIns="45000" anchor="ctr">
            <a:normAutofit/>
          </a:bodyPr>
          <a:p>
            <a:endParaRPr b="0" lang="nl-NL" sz="1400" strike="noStrike" u="none">
              <a:solidFill>
                <a:schemeClr val="lt1"/>
              </a:solidFill>
              <a:effectLst/>
              <a:uFillTx/>
              <a:latin typeface="Verdana"/>
            </a:endParaRPr>
          </a:p>
        </p:txBody>
      </p:sp>
      <p:sp>
        <p:nvSpPr>
          <p:cNvPr id="9733" name="Picture Placeholder 20"/>
          <p:cNvSpPr/>
          <p:nvPr/>
        </p:nvSpPr>
        <p:spPr>
          <a:xfrm flipH="1">
            <a:off x="7345800" y="-15840"/>
            <a:ext cx="4845600" cy="5575680"/>
          </a:xfrm>
          <a:custGeom>
            <a:avLst/>
            <a:gdLst>
              <a:gd name="textAreaLeft" fmla="*/ 360 w 4845600"/>
              <a:gd name="textAreaRight" fmla="*/ 4846320 w 4845600"/>
              <a:gd name="textAreaTop" fmla="*/ 0 h 5575680"/>
              <a:gd name="textAreaBottom" fmla="*/ 5576040 h 5575680"/>
              <a:gd name="GluePoint1X" fmla="*/ 1595 w 4300134"/>
              <a:gd name="GluePoint1Y" fmla="*/ 6358 h 4947792"/>
              <a:gd name="GluePoint2X" fmla="*/ 4300134 w 4300134"/>
              <a:gd name="GluePoint2Y" fmla="*/ 0 h 4947792"/>
              <a:gd name="GluePoint3X" fmla="*/ 2839517 w 4300134"/>
              <a:gd name="GluePoint3Y" fmla="*/ 4174565 h 4947792"/>
              <a:gd name="GluePoint4X" fmla="*/ 1264260 w 4300134"/>
              <a:gd name="GluePoint4Y" fmla="*/ 4860822 h 4947792"/>
              <a:gd name="GluePoint5X" fmla="*/ 4770 w 4300134"/>
              <a:gd name="GluePoint5Y" fmla="*/ 4403165 h 4947792"/>
              <a:gd name="GluePoint6X" fmla="*/ 1595 w 4300134"/>
              <a:gd name="GluePoint6Y" fmla="*/ 6358 h 494779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4300134" h="4947792">
                <a:moveTo>
                  <a:pt x="1595" y="6358"/>
                </a:moveTo>
                <a:lnTo>
                  <a:pt x="4300134" y="0"/>
                </a:lnTo>
                <a:cubicBezTo>
                  <a:pt x="3895170" y="1138743"/>
                  <a:pt x="3225630" y="3180021"/>
                  <a:pt x="2839517" y="4174565"/>
                </a:cubicBezTo>
                <a:cubicBezTo>
                  <a:pt x="2453404" y="5169109"/>
                  <a:pt x="1595270" y="4956072"/>
                  <a:pt x="1264260" y="4860822"/>
                </a:cubicBezTo>
                <a:lnTo>
                  <a:pt x="4770" y="4403165"/>
                </a:lnTo>
                <a:cubicBezTo>
                  <a:pt x="2653" y="2467778"/>
                  <a:pt x="-2638" y="1951270"/>
                  <a:pt x="1595" y="6358"/>
                </a:cubicBezTo>
                <a:close/>
              </a:path>
            </a:pathLst>
          </a:custGeom>
          <a:blipFill rotWithShape="0">
            <a:blip r:embed="rId3"/>
            <a:srcRect/>
            <a:stretch/>
          </a:blipFill>
          <a:ln w="0">
            <a:noFill/>
          </a:ln>
          <a:effectLst>
            <a:outerShdw dist="0" dir="0" blurRad="101520" rotWithShape="0">
              <a:srgbClr val="d7df23">
                <a:alpha val="10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9734" name="PlaceHolder 1"/>
          <p:cNvSpPr>
            <a:spLocks noGrp="1"/>
          </p:cNvSpPr>
          <p:nvPr>
            <p:ph type="title"/>
          </p:nvPr>
        </p:nvSpPr>
        <p:spPr>
          <a:xfrm>
            <a:off x="288360" y="203760"/>
            <a:ext cx="7191720" cy="1036440"/>
          </a:xfrm>
          <a:prstGeom prst="rect">
            <a:avLst/>
          </a:prstGeom>
          <a:noFill/>
          <a:ln w="0">
            <a:noFill/>
          </a:ln>
        </p:spPr>
        <p:txBody>
          <a:bodyPr lIns="38160" rIns="38160" tIns="25560" bIns="25560" anchor="t">
            <a:normAutofit fontScale="92500" lnSpcReduction="9999"/>
          </a:bodyPr>
          <a:p>
            <a:pPr indent="0" defTabSz="914400">
              <a:lnSpc>
                <a:spcPct val="90000"/>
              </a:lnSpc>
              <a:buNone/>
            </a:pPr>
            <a:r>
              <a:rPr b="0" lang="en-US" sz="2660" strike="noStrike" u="none">
                <a:solidFill>
                  <a:schemeClr val="accent1"/>
                </a:solidFill>
                <a:effectLst/>
                <a:uFillTx/>
                <a:latin typeface="Verdana"/>
              </a:rPr>
              <a:t>Casein Protein: from underdog to champion</a:t>
            </a:r>
            <a:br>
              <a:rPr sz="2660"/>
            </a:br>
            <a:r>
              <a:rPr b="0" lang="zh-CN" sz="2660" strike="noStrike" u="none">
                <a:solidFill>
                  <a:schemeClr val="accent1"/>
                </a:solidFill>
                <a:effectLst/>
                <a:uFillTx/>
                <a:latin typeface="Verdana"/>
              </a:rPr>
              <a:t>酪蛋白：从配角到主角</a:t>
            </a:r>
            <a:endParaRPr b="0" lang="en-US" sz="2660" strike="noStrike" u="none">
              <a:solidFill>
                <a:schemeClr val="dk1"/>
              </a:solidFill>
              <a:effectLst/>
              <a:uFillTx/>
              <a:latin typeface="Verdana"/>
            </a:endParaRPr>
          </a:p>
        </p:txBody>
      </p:sp>
      <p:pic>
        <p:nvPicPr>
          <p:cNvPr id="9735" name="Picture 8" descr=""/>
          <p:cNvPicPr/>
          <p:nvPr/>
        </p:nvPicPr>
        <p:blipFill>
          <a:blip r:embed="rId4"/>
          <a:srcRect l="10001" t="18094" r="13981" b="17108"/>
          <a:stretch/>
        </p:blipFill>
        <p:spPr>
          <a:xfrm>
            <a:off x="288360" y="4559040"/>
            <a:ext cx="4413960" cy="2116080"/>
          </a:xfrm>
          <a:prstGeom prst="rect">
            <a:avLst/>
          </a:prstGeom>
          <a:noFill/>
          <a:ln w="0">
            <a:noFill/>
          </a:ln>
        </p:spPr>
      </p:pic>
      <p:pic>
        <p:nvPicPr>
          <p:cNvPr id="9736" name="Picture 10" descr="A graph of red and white bars&#10;&#10;AI-generated content may be incorrect."/>
          <p:cNvPicPr/>
          <p:nvPr/>
        </p:nvPicPr>
        <p:blipFill>
          <a:blip r:embed="rId5"/>
          <a:srcRect l="15644" t="11207" r="31178" b="10640"/>
          <a:stretch/>
        </p:blipFill>
        <p:spPr>
          <a:xfrm>
            <a:off x="288360" y="1780920"/>
            <a:ext cx="3846960" cy="2581560"/>
          </a:xfrm>
          <a:prstGeom prst="rect">
            <a:avLst/>
          </a:prstGeom>
          <a:noFill/>
          <a:ln w="0">
            <a:noFill/>
          </a:ln>
        </p:spPr>
      </p:pic>
      <p:sp>
        <p:nvSpPr>
          <p:cNvPr id="9737" name="TextBox 24"/>
          <p:cNvSpPr/>
          <p:nvPr/>
        </p:nvSpPr>
        <p:spPr>
          <a:xfrm>
            <a:off x="4245840" y="1844280"/>
            <a:ext cx="3846960" cy="2554200"/>
          </a:xfrm>
          <a:prstGeom prst="rect">
            <a:avLst/>
          </a:prstGeom>
          <a:noFill/>
          <a:ln w="0">
            <a:noFill/>
          </a:ln>
        </p:spPr>
        <p:style>
          <a:lnRef idx="0"/>
          <a:fillRef idx="0"/>
          <a:effectRef idx="0"/>
          <a:fontRef idx="minor"/>
        </p:style>
        <p:txBody>
          <a:bodyPr lIns="38160" rIns="38160" tIns="25560" bIns="25560" anchor="t">
            <a:normAutofit fontScale="70000" lnSpcReduction="19999"/>
          </a:bodyPr>
          <a:p>
            <a:pPr defTabSz="914400">
              <a:lnSpc>
                <a:spcPct val="100000"/>
              </a:lnSpc>
            </a:pPr>
            <a:r>
              <a:rPr b="0" lang="en-US" sz="1800" strike="noStrike" u="none">
                <a:solidFill>
                  <a:schemeClr val="dk1"/>
                </a:solidFill>
                <a:effectLst/>
                <a:uFillTx/>
                <a:latin typeface="Verdana"/>
              </a:rPr>
              <a:t>Whey protein works fast, but casein protein wins over time</a:t>
            </a:r>
            <a:br>
              <a:rPr sz="1800"/>
            </a:br>
            <a:r>
              <a:rPr b="0" lang="zh-CN" sz="1800" strike="noStrike" u="none">
                <a:solidFill>
                  <a:schemeClr val="dk1"/>
                </a:solidFill>
                <a:effectLst/>
                <a:uFillTx/>
                <a:latin typeface="Verdana"/>
              </a:rPr>
              <a:t>乳清蛋白作用迅速，但酪蛋白长期效果更佳</a:t>
            </a:r>
            <a:endParaRPr b="0" lang="en-US" sz="18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effectLst/>
                <a:uFillTx/>
                <a:latin typeface="Verdana"/>
              </a:rPr>
              <a:t>longer lasting muscle protein synthesis1</a:t>
            </a:r>
            <a:br>
              <a:rPr sz="1800"/>
            </a:br>
            <a:r>
              <a:rPr b="0" lang="zh-CN" sz="1800" strike="noStrike" u="none">
                <a:solidFill>
                  <a:schemeClr val="dk1"/>
                </a:solidFill>
                <a:effectLst/>
                <a:uFillTx/>
                <a:latin typeface="Verdana"/>
              </a:rPr>
              <a:t>持续时间更长的肌肉蛋白质合成</a:t>
            </a:r>
            <a:r>
              <a:rPr b="0" lang="en-US" sz="1800" strike="noStrike" u="none">
                <a:solidFill>
                  <a:schemeClr val="dk1"/>
                </a:solidFill>
                <a:effectLst/>
                <a:uFillTx/>
                <a:latin typeface="Verdana"/>
              </a:rPr>
              <a:t>1</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effectLst/>
                <a:uFillTx/>
                <a:latin typeface="Verdana"/>
              </a:rPr>
              <a:t>shown to stimulate a higher level of muscle protein synthesis over a 6-hour period2</a:t>
            </a:r>
            <a:br>
              <a:rPr sz="1800"/>
            </a:br>
            <a:r>
              <a:rPr b="0" lang="zh-CN" sz="1800" strike="noStrike" u="none">
                <a:solidFill>
                  <a:schemeClr val="dk1"/>
                </a:solidFill>
                <a:effectLst/>
                <a:uFillTx/>
                <a:latin typeface="Verdana"/>
              </a:rPr>
              <a:t>研究表明在</a:t>
            </a:r>
            <a:r>
              <a:rPr b="0" lang="en-US" sz="1800" strike="noStrike" u="none">
                <a:solidFill>
                  <a:schemeClr val="dk1"/>
                </a:solidFill>
                <a:effectLst/>
                <a:uFillTx/>
                <a:latin typeface="Verdana"/>
              </a:rPr>
              <a:t>6</a:t>
            </a:r>
            <a:r>
              <a:rPr b="0" lang="zh-CN" sz="1800" strike="noStrike" u="none">
                <a:solidFill>
                  <a:schemeClr val="dk1"/>
                </a:solidFill>
                <a:effectLst/>
                <a:uFillTx/>
                <a:latin typeface="Verdana"/>
              </a:rPr>
              <a:t>小时内能刺激更高水平的肌肉蛋白质合成</a:t>
            </a:r>
            <a:r>
              <a:rPr b="0" lang="en-US" sz="1800" strike="noStrike" u="none">
                <a:solidFill>
                  <a:schemeClr val="dk1"/>
                </a:solidFill>
                <a:effectLst/>
                <a:uFillTx/>
                <a:latin typeface="Verdana"/>
              </a:rPr>
              <a:t>2</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effectLst/>
                <a:uFillTx/>
                <a:latin typeface="Verdana"/>
              </a:rPr>
              <a:t>ideal protein to support prolonged muscle recovery overnight3</a:t>
            </a:r>
            <a:br>
              <a:rPr sz="1800"/>
            </a:br>
            <a:r>
              <a:rPr b="0" lang="zh-CN" sz="1800" strike="noStrike" u="none">
                <a:solidFill>
                  <a:schemeClr val="dk1"/>
                </a:solidFill>
                <a:effectLst/>
                <a:uFillTx/>
                <a:latin typeface="Verdana"/>
              </a:rPr>
              <a:t>理想的蛋白质，支持夜间长时间的肌肉恢复</a:t>
            </a:r>
            <a:r>
              <a:rPr b="0" lang="en-US" sz="1800" strike="noStrike" u="none">
                <a:solidFill>
                  <a:schemeClr val="dk1"/>
                </a:solidFill>
                <a:effectLst/>
                <a:uFillTx/>
                <a:latin typeface="Verdana"/>
              </a:rPr>
              <a:t>3</a:t>
            </a:r>
            <a:endParaRPr b="0" lang="en-US" sz="18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p:txBody>
      </p:sp>
      <p:sp>
        <p:nvSpPr>
          <p:cNvPr id="9738" name="TextBox 26"/>
          <p:cNvSpPr/>
          <p:nvPr/>
        </p:nvSpPr>
        <p:spPr>
          <a:xfrm>
            <a:off x="4993560" y="4675680"/>
            <a:ext cx="4845600" cy="1353960"/>
          </a:xfrm>
          <a:prstGeom prst="rect">
            <a:avLst/>
          </a:prstGeom>
          <a:noFill/>
          <a:ln w="0">
            <a:noFill/>
          </a:ln>
        </p:spPr>
        <p:style>
          <a:lnRef idx="0"/>
          <a:fillRef idx="0"/>
          <a:effectRef idx="0"/>
          <a:fontRef idx="minor"/>
        </p:style>
        <p:txBody>
          <a:bodyPr lIns="38160" rIns="38160" tIns="25560" bIns="25560" anchor="t">
            <a:normAutofit fontScale="62500" lnSpcReduction="19999"/>
          </a:bodyPr>
          <a:p>
            <a:pPr defTabSz="914400">
              <a:lnSpc>
                <a:spcPct val="100000"/>
              </a:lnSpc>
            </a:pPr>
            <a:r>
              <a:rPr b="0" lang="en-US" sz="1800" strike="noStrike" u="none">
                <a:solidFill>
                  <a:schemeClr val="dk1"/>
                </a:solidFill>
                <a:effectLst/>
                <a:uFillTx/>
                <a:latin typeface="Verdana"/>
              </a:rPr>
              <a:t>High in key essential amino acids</a:t>
            </a:r>
            <a:br>
              <a:rPr sz="1800"/>
            </a:br>
            <a:r>
              <a:rPr b="0" lang="zh-CN" sz="1800" strike="noStrike" u="none">
                <a:solidFill>
                  <a:schemeClr val="dk1"/>
                </a:solidFill>
                <a:effectLst/>
                <a:uFillTx/>
                <a:latin typeface="Verdana"/>
              </a:rPr>
              <a:t>富含关键必需氨基酸</a:t>
            </a:r>
            <a:endParaRPr b="0" lang="en-US" sz="1800" strike="noStrike" u="none">
              <a:solidFill>
                <a:srgbClr val="000000"/>
              </a:solidFill>
              <a:effectLst/>
              <a:uFillTx/>
              <a:latin typeface="Arial"/>
            </a:endParaRPr>
          </a:p>
          <a:p>
            <a:pPr defTabSz="914400">
              <a:lnSpc>
                <a:spcPct val="100000"/>
              </a:lnSpc>
            </a:pPr>
            <a:endParaRPr b="0" lang="en-US" sz="18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effectLst/>
                <a:uFillTx/>
                <a:latin typeface="Verdana"/>
              </a:rPr>
              <a:t>higher levels of several essential amino acids – histidine, methionine, phenylalanine and valine – than whey protein3</a:t>
            </a:r>
            <a:br>
              <a:rPr sz="1800"/>
            </a:br>
            <a:r>
              <a:rPr b="0" lang="zh-CN" sz="1800" strike="noStrike" u="none">
                <a:solidFill>
                  <a:schemeClr val="dk1"/>
                </a:solidFill>
                <a:effectLst/>
                <a:uFillTx/>
                <a:latin typeface="Verdana"/>
              </a:rPr>
              <a:t>几种必需氨基酸——组氨酸、蛋氨酸、苯丙氨酸和缬氨酸——的含量高于乳清蛋白</a:t>
            </a:r>
            <a:r>
              <a:rPr b="0" lang="en-US" sz="1800" strike="noStrike" u="none">
                <a:solidFill>
                  <a:schemeClr val="dk1"/>
                </a:solidFill>
                <a:effectLst/>
                <a:uFillTx/>
                <a:latin typeface="Verdana"/>
              </a:rPr>
              <a:t>3</a:t>
            </a:r>
            <a:endParaRPr b="0" lang="en-US" sz="1800" strike="noStrike" u="none">
              <a:solidFill>
                <a:srgbClr val="000000"/>
              </a:solidFill>
              <a:effectLst/>
              <a:uFillTx/>
              <a:latin typeface="Arial"/>
            </a:endParaRPr>
          </a:p>
        </p:txBody>
      </p:sp>
      <p:pic>
        <p:nvPicPr>
          <p:cNvPr id="9739" name="Picture 33" descr=""/>
          <p:cNvPicPr/>
          <p:nvPr/>
        </p:nvPicPr>
        <p:blipFill>
          <a:blip r:embed="rId6"/>
          <a:stretch/>
        </p:blipFill>
        <p:spPr>
          <a:xfrm>
            <a:off x="-117000" y="735480"/>
            <a:ext cx="1006920" cy="839160"/>
          </a:xfrm>
          <a:prstGeom prst="rect">
            <a:avLst/>
          </a:prstGeom>
          <a:noFill/>
          <a:ln w="0">
            <a:noFill/>
          </a:ln>
        </p:spPr>
      </p:pic>
      <p:pic>
        <p:nvPicPr>
          <p:cNvPr id="9740" name="Picture 34" descr=""/>
          <p:cNvPicPr/>
          <p:nvPr/>
        </p:nvPicPr>
        <p:blipFill>
          <a:blip r:embed="rId7"/>
          <a:stretch/>
        </p:blipFill>
        <p:spPr>
          <a:xfrm>
            <a:off x="1566360" y="686880"/>
            <a:ext cx="1123560" cy="936000"/>
          </a:xfrm>
          <a:prstGeom prst="rect">
            <a:avLst/>
          </a:prstGeom>
          <a:noFill/>
          <a:ln w="0">
            <a:noFill/>
          </a:ln>
        </p:spPr>
      </p:pic>
      <p:pic>
        <p:nvPicPr>
          <p:cNvPr id="9741" name="Picture 35" descr=""/>
          <p:cNvPicPr/>
          <p:nvPr/>
        </p:nvPicPr>
        <p:blipFill>
          <a:blip r:embed="rId8"/>
          <a:stretch/>
        </p:blipFill>
        <p:spPr>
          <a:xfrm>
            <a:off x="3678840" y="774360"/>
            <a:ext cx="913680" cy="761400"/>
          </a:xfrm>
          <a:prstGeom prst="rect">
            <a:avLst/>
          </a:prstGeom>
          <a:noFill/>
          <a:ln w="0">
            <a:noFill/>
          </a:ln>
        </p:spPr>
      </p:pic>
      <p:pic>
        <p:nvPicPr>
          <p:cNvPr id="9742" name="Picture 36" descr=""/>
          <p:cNvPicPr/>
          <p:nvPr/>
        </p:nvPicPr>
        <p:blipFill>
          <a:blip r:embed="rId9"/>
          <a:stretch/>
        </p:blipFill>
        <p:spPr>
          <a:xfrm>
            <a:off x="5022360" y="680040"/>
            <a:ext cx="1139760" cy="949680"/>
          </a:xfrm>
          <a:prstGeom prst="rect">
            <a:avLst/>
          </a:prstGeom>
          <a:noFill/>
          <a:ln w="0">
            <a:noFill/>
          </a:ln>
        </p:spPr>
      </p:pic>
      <p:pic>
        <p:nvPicPr>
          <p:cNvPr id="9743" name="Picture 37" descr=""/>
          <p:cNvPicPr/>
          <p:nvPr/>
        </p:nvPicPr>
        <p:blipFill>
          <a:blip r:embed="rId10"/>
          <a:stretch/>
        </p:blipFill>
        <p:spPr>
          <a:xfrm>
            <a:off x="5515200" y="680040"/>
            <a:ext cx="1139760" cy="949680"/>
          </a:xfrm>
          <a:prstGeom prst="rect">
            <a:avLst/>
          </a:prstGeom>
          <a:noFill/>
          <a:ln w="0">
            <a:noFill/>
          </a:ln>
        </p:spPr>
      </p:pic>
      <p:sp>
        <p:nvSpPr>
          <p:cNvPr id="9744" name="Content Placeholder 4"/>
          <p:cNvSpPr/>
          <p:nvPr/>
        </p:nvSpPr>
        <p:spPr>
          <a:xfrm>
            <a:off x="608400" y="972000"/>
            <a:ext cx="2875680" cy="3657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1218960">
              <a:lnSpc>
                <a:spcPct val="100000"/>
              </a:lnSpc>
              <a:tabLst>
                <a:tab algn="l" pos="0"/>
              </a:tabLst>
            </a:pPr>
            <a:r>
              <a:rPr b="0" lang="en-US" sz="1400" strike="noStrike" u="none">
                <a:solidFill>
                  <a:schemeClr val="dk1"/>
                </a:solidFill>
                <a:effectLst/>
                <a:uFillTx/>
                <a:latin typeface="Verdana"/>
              </a:rPr>
              <a:t>Heat</a:t>
            </a:r>
            <a:br>
              <a:rPr sz="1400"/>
            </a:br>
            <a:r>
              <a:rPr b="0" lang="zh-CN" sz="1400" strike="noStrike" u="none">
                <a:solidFill>
                  <a:schemeClr val="dk1"/>
                </a:solidFill>
                <a:effectLst/>
                <a:uFillTx/>
                <a:latin typeface="Verdana"/>
              </a:rPr>
              <a:t>热</a:t>
            </a:r>
            <a:endParaRPr b="0" lang="en-US" sz="1400" strike="noStrike" u="none">
              <a:solidFill>
                <a:srgbClr val="000000"/>
              </a:solidFill>
              <a:effectLst/>
              <a:uFillTx/>
              <a:latin typeface="Arial"/>
            </a:endParaRPr>
          </a:p>
          <a:p>
            <a:pPr defTabSz="1218960">
              <a:lnSpc>
                <a:spcPct val="100000"/>
              </a:lnSpc>
              <a:tabLst>
                <a:tab algn="l" pos="0"/>
              </a:tabLst>
            </a:pPr>
            <a:r>
              <a:rPr b="0" lang="en-US" sz="1400" strike="noStrike" u="none">
                <a:solidFill>
                  <a:schemeClr val="dk1"/>
                </a:solidFill>
                <a:effectLst/>
                <a:uFillTx/>
                <a:latin typeface="Verdana"/>
              </a:rPr>
              <a:t>stability</a:t>
            </a:r>
            <a:br>
              <a:rPr sz="1400"/>
            </a:br>
            <a:r>
              <a:rPr b="0" lang="zh-CN" sz="1400" strike="noStrike" u="none">
                <a:solidFill>
                  <a:schemeClr val="dk1"/>
                </a:solidFill>
                <a:effectLst/>
                <a:uFillTx/>
                <a:latin typeface="Verdana"/>
              </a:rPr>
              <a:t>稳定性</a:t>
            </a:r>
            <a:endParaRPr b="0" lang="en-US" sz="1400" strike="noStrike" u="none">
              <a:solidFill>
                <a:srgbClr val="000000"/>
              </a:solidFill>
              <a:effectLst/>
              <a:uFillTx/>
              <a:latin typeface="Arial"/>
            </a:endParaRPr>
          </a:p>
        </p:txBody>
      </p:sp>
      <p:sp>
        <p:nvSpPr>
          <p:cNvPr id="9745" name="Content Placeholder 4"/>
          <p:cNvSpPr/>
          <p:nvPr/>
        </p:nvSpPr>
        <p:spPr>
          <a:xfrm>
            <a:off x="2366280" y="972000"/>
            <a:ext cx="2875680" cy="3657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1218960">
              <a:lnSpc>
                <a:spcPct val="100000"/>
              </a:lnSpc>
              <a:tabLst>
                <a:tab algn="l" pos="0"/>
              </a:tabLst>
            </a:pPr>
            <a:r>
              <a:rPr b="0" lang="en-US" sz="1400" strike="noStrike" u="none">
                <a:solidFill>
                  <a:schemeClr val="dk1"/>
                </a:solidFill>
                <a:effectLst/>
                <a:uFillTx/>
                <a:latin typeface="Verdana"/>
              </a:rPr>
              <a:t>Nutritional</a:t>
            </a:r>
            <a:br>
              <a:rPr sz="1400"/>
            </a:br>
            <a:r>
              <a:rPr b="0" lang="zh-CN" sz="1400" strike="noStrike" u="none">
                <a:solidFill>
                  <a:schemeClr val="dk1"/>
                </a:solidFill>
                <a:effectLst/>
                <a:uFillTx/>
                <a:latin typeface="Verdana"/>
              </a:rPr>
              <a:t>营养</a:t>
            </a:r>
            <a:endParaRPr b="0" lang="en-US" sz="1400" strike="noStrike" u="none">
              <a:solidFill>
                <a:srgbClr val="000000"/>
              </a:solidFill>
              <a:effectLst/>
              <a:uFillTx/>
              <a:latin typeface="Arial"/>
            </a:endParaRPr>
          </a:p>
          <a:p>
            <a:pPr defTabSz="1218960">
              <a:lnSpc>
                <a:spcPct val="100000"/>
              </a:lnSpc>
              <a:tabLst>
                <a:tab algn="l" pos="0"/>
              </a:tabLst>
            </a:pPr>
            <a:r>
              <a:rPr b="0" lang="en-US" sz="1400" strike="noStrike" u="none">
                <a:solidFill>
                  <a:schemeClr val="dk1"/>
                </a:solidFill>
                <a:effectLst/>
                <a:uFillTx/>
                <a:latin typeface="Verdana"/>
              </a:rPr>
              <a:t>Value</a:t>
            </a:r>
            <a:br>
              <a:rPr sz="1400"/>
            </a:br>
            <a:r>
              <a:rPr b="0" lang="zh-CN" sz="1400" strike="noStrike" u="none">
                <a:solidFill>
                  <a:schemeClr val="dk1"/>
                </a:solidFill>
                <a:effectLst/>
                <a:uFillTx/>
                <a:latin typeface="Verdana"/>
              </a:rPr>
              <a:t>价值</a:t>
            </a:r>
            <a:endParaRPr b="0" lang="en-US" sz="1400" strike="noStrike" u="none">
              <a:solidFill>
                <a:srgbClr val="000000"/>
              </a:solidFill>
              <a:effectLst/>
              <a:uFillTx/>
              <a:latin typeface="Arial"/>
            </a:endParaRPr>
          </a:p>
        </p:txBody>
      </p:sp>
      <p:sp>
        <p:nvSpPr>
          <p:cNvPr id="9746" name="Content Placeholder 4"/>
          <p:cNvSpPr/>
          <p:nvPr/>
        </p:nvSpPr>
        <p:spPr>
          <a:xfrm>
            <a:off x="4330800" y="972000"/>
            <a:ext cx="2875680" cy="3657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1218960">
              <a:lnSpc>
                <a:spcPct val="100000"/>
              </a:lnSpc>
              <a:tabLst>
                <a:tab algn="l" pos="0"/>
              </a:tabLst>
            </a:pPr>
            <a:r>
              <a:rPr b="0" lang="en-US" sz="1400" strike="noStrike" u="none">
                <a:solidFill>
                  <a:schemeClr val="dk1"/>
                </a:solidFill>
                <a:effectLst/>
                <a:uFillTx/>
                <a:latin typeface="Verdana"/>
              </a:rPr>
              <a:t>Clean</a:t>
            </a:r>
            <a:br>
              <a:rPr sz="1400"/>
            </a:br>
            <a:r>
              <a:rPr b="0" lang="zh-CN" sz="1400" strike="noStrike" u="none">
                <a:solidFill>
                  <a:schemeClr val="dk1"/>
                </a:solidFill>
                <a:effectLst/>
                <a:uFillTx/>
                <a:latin typeface="Verdana"/>
              </a:rPr>
              <a:t>纯净</a:t>
            </a:r>
            <a:endParaRPr b="0" lang="en-US" sz="1400" strike="noStrike" u="none">
              <a:solidFill>
                <a:srgbClr val="000000"/>
              </a:solidFill>
              <a:effectLst/>
              <a:uFillTx/>
              <a:latin typeface="Arial"/>
            </a:endParaRPr>
          </a:p>
          <a:p>
            <a:pPr defTabSz="1218960">
              <a:lnSpc>
                <a:spcPct val="100000"/>
              </a:lnSpc>
              <a:tabLst>
                <a:tab algn="l" pos="0"/>
              </a:tabLst>
            </a:pPr>
            <a:r>
              <a:rPr b="0" lang="en-US" sz="1400" strike="noStrike" u="none">
                <a:solidFill>
                  <a:schemeClr val="dk1"/>
                </a:solidFill>
                <a:effectLst/>
                <a:uFillTx/>
                <a:latin typeface="Verdana"/>
              </a:rPr>
              <a:t>Flavour</a:t>
            </a:r>
            <a:br>
              <a:rPr sz="1400"/>
            </a:br>
            <a:r>
              <a:rPr b="0" lang="zh-CN" sz="1400" strike="noStrike" u="none">
                <a:solidFill>
                  <a:schemeClr val="dk1"/>
                </a:solidFill>
                <a:effectLst/>
                <a:uFillTx/>
                <a:latin typeface="Verdana"/>
              </a:rPr>
              <a:t>风味</a:t>
            </a:r>
            <a:endParaRPr b="0" lang="en-US" sz="1400" strike="noStrike" u="none">
              <a:solidFill>
                <a:srgbClr val="000000"/>
              </a:solidFill>
              <a:effectLst/>
              <a:uFillTx/>
              <a:latin typeface="Arial"/>
            </a:endParaRPr>
          </a:p>
        </p:txBody>
      </p:sp>
      <p:sp>
        <p:nvSpPr>
          <p:cNvPr id="9747" name="Content Placeholder 4"/>
          <p:cNvSpPr/>
          <p:nvPr/>
        </p:nvSpPr>
        <p:spPr>
          <a:xfrm>
            <a:off x="6345720" y="1027080"/>
            <a:ext cx="2875680" cy="365760"/>
          </a:xfrm>
          <a:prstGeom prst="rect">
            <a:avLst/>
          </a:prstGeom>
          <a:noFill/>
          <a:ln w="0">
            <a:noFill/>
          </a:ln>
        </p:spPr>
        <p:style>
          <a:lnRef idx="0"/>
          <a:fillRef idx="0"/>
          <a:effectRef idx="0"/>
          <a:fontRef idx="minor"/>
        </p:style>
        <p:txBody>
          <a:bodyPr lIns="38160" rIns="38160" tIns="25560" bIns="25560" anchor="t">
            <a:normAutofit fontScale="85000" lnSpcReduction="19999"/>
          </a:bodyPr>
          <a:p>
            <a:pPr defTabSz="1218960">
              <a:lnSpc>
                <a:spcPct val="100000"/>
              </a:lnSpc>
              <a:tabLst>
                <a:tab algn="l" pos="0"/>
              </a:tabLst>
            </a:pPr>
            <a:r>
              <a:rPr b="0" lang="en-US" sz="1400" strike="noStrike" u="none">
                <a:solidFill>
                  <a:schemeClr val="dk1"/>
                </a:solidFill>
                <a:effectLst/>
                <a:uFillTx/>
                <a:latin typeface="Verdana"/>
              </a:rPr>
              <a:t>Versatile</a:t>
            </a:r>
            <a:br>
              <a:rPr sz="1400"/>
            </a:br>
            <a:r>
              <a:rPr b="0" lang="zh-CN" sz="1400" strike="noStrike" u="none">
                <a:solidFill>
                  <a:schemeClr val="dk1"/>
                </a:solidFill>
                <a:effectLst/>
                <a:uFillTx/>
                <a:latin typeface="Verdana"/>
              </a:rPr>
              <a:t>多功能</a:t>
            </a:r>
            <a:endParaRPr b="0" lang="en-US" sz="1400" strike="noStrike" u="none">
              <a:solidFill>
                <a:srgbClr val="000000"/>
              </a:solidFill>
              <a:effectLst/>
              <a:uFillTx/>
              <a:latin typeface="Arial"/>
            </a:endParaRPr>
          </a:p>
        </p:txBody>
      </p:sp>
      <p:sp>
        <p:nvSpPr>
          <p:cNvPr id="9748" name="TextBox 44"/>
          <p:cNvSpPr/>
          <p:nvPr/>
        </p:nvSpPr>
        <p:spPr>
          <a:xfrm>
            <a:off x="4903200" y="6383520"/>
            <a:ext cx="4714920" cy="61668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100000"/>
              </a:lnSpc>
            </a:pPr>
            <a:r>
              <a:rPr b="0" lang="de-DE" sz="800" strike="noStrike" u="none" baseline="30000">
                <a:solidFill>
                  <a:schemeClr val="dk1"/>
                </a:solidFill>
                <a:effectLst/>
                <a:uFillTx/>
                <a:latin typeface="+mj-lt"/>
                <a:ea typeface="Calibri"/>
              </a:rPr>
              <a:t>1. Reitelseder et al., Am J Physiol Endocrinol Metab , 2011</a:t>
            </a:r>
            <a:r>
              <a:rPr b="0" lang="de-DE" sz="800" strike="noStrike" u="none" baseline="30000">
                <a:solidFill>
                  <a:schemeClr val="dk1"/>
                </a:solidFill>
                <a:effectLst/>
                <a:uFillTx/>
                <a:latin typeface="+mj-lt"/>
                <a:ea typeface="Calibri"/>
              </a:rPr>
              <a:t>​</a:t>
            </a:r>
            <a:endParaRPr b="0" lang="en-US" sz="800" strike="noStrike" u="none">
              <a:solidFill>
                <a:srgbClr val="000000"/>
              </a:solidFill>
              <a:effectLst/>
              <a:uFillTx/>
              <a:latin typeface="Arial"/>
            </a:endParaRPr>
          </a:p>
          <a:p>
            <a:pPr defTabSz="914400">
              <a:lnSpc>
                <a:spcPct val="100000"/>
              </a:lnSpc>
            </a:pPr>
            <a:r>
              <a:rPr b="0" lang="en-US" sz="1800" strike="noStrike" u="none">
                <a:solidFill>
                  <a:schemeClr val="dk1"/>
                </a:solidFill>
                <a:effectLst/>
                <a:uFillTx/>
                <a:latin typeface="Verdana"/>
                <a:ea typeface="Calibri"/>
              </a:rPr>
              <a:t>2. Lacroix, M., Bos, C., Léonil, J., Airinei, G., Luengo, C., Daré, S., Benamouzig, R., Fouillet, H., Fauquant, J., Tomé, D. and Gaudichon, C. (2006). Compared with casein or total milk protein, digestion of milk soluble proteins is too rapid to sustain the anabolic postprandial amino acid requirement. The American Journal of Clinical Nutrition, 84(5), pp.1070–1079. doi:https://doi.org/10.1093/ajcn/84.5.1070.</a:t>
            </a:r>
            <a:br>
              <a:rPr sz="1800"/>
            </a:br>
            <a:r>
              <a:rPr b="0" lang="en-US" sz="1800" strike="noStrike" u="none">
                <a:solidFill>
                  <a:schemeClr val="dk1"/>
                </a:solidFill>
                <a:effectLst/>
                <a:uFillTx/>
                <a:latin typeface="Verdana"/>
                <a:ea typeface="Calibri"/>
              </a:rPr>
              <a:t>2. Lacroix, M., Bos, C., Léonil, J., Airinei, G., Luengo, C., Daré, S., Benamouzig, R., Fouillet, H., Fauquant, J., Tomé, D. </a:t>
            </a:r>
            <a:r>
              <a:rPr b="0" lang="zh-CN" sz="1800" strike="noStrike" u="none">
                <a:solidFill>
                  <a:schemeClr val="dk1"/>
                </a:solidFill>
                <a:effectLst/>
                <a:uFillTx/>
                <a:latin typeface="Verdana"/>
                <a:ea typeface="Calibri"/>
              </a:rPr>
              <a:t>和 </a:t>
            </a:r>
            <a:r>
              <a:rPr b="0" lang="en-US" sz="1800" strike="noStrike" u="none">
                <a:solidFill>
                  <a:schemeClr val="dk1"/>
                </a:solidFill>
                <a:effectLst/>
                <a:uFillTx/>
                <a:latin typeface="Verdana"/>
                <a:ea typeface="Calibri"/>
              </a:rPr>
              <a:t>Gaudichon, C. (2006). </a:t>
            </a:r>
            <a:r>
              <a:rPr b="0" lang="zh-CN" sz="1800" strike="noStrike" u="none">
                <a:solidFill>
                  <a:schemeClr val="dk1"/>
                </a:solidFill>
                <a:effectLst/>
                <a:uFillTx/>
                <a:latin typeface="Verdana"/>
                <a:ea typeface="Calibri"/>
              </a:rPr>
              <a:t>与酪蛋白或全奶蛋白相比，牛奶可溶性蛋白的消化速度过快，无法维持餐后合成代谢所需的氨基酸。《美国临床营养杂志》，</a:t>
            </a:r>
            <a:r>
              <a:rPr b="0" lang="en-US" sz="1800" strike="noStrike" u="none">
                <a:solidFill>
                  <a:schemeClr val="dk1"/>
                </a:solidFill>
                <a:effectLst/>
                <a:uFillTx/>
                <a:latin typeface="Verdana"/>
                <a:ea typeface="Calibri"/>
              </a:rPr>
              <a:t>84(5)</a:t>
            </a:r>
            <a:r>
              <a:rPr b="0" lang="zh-CN" sz="1800" strike="noStrike" u="none">
                <a:solidFill>
                  <a:schemeClr val="dk1"/>
                </a:solidFill>
                <a:effectLst/>
                <a:uFillTx/>
                <a:latin typeface="Verdana"/>
                <a:ea typeface="Calibri"/>
              </a:rPr>
              <a:t>，第</a:t>
            </a:r>
            <a:r>
              <a:rPr b="0" lang="en-US" sz="1800" strike="noStrike" u="none">
                <a:solidFill>
                  <a:schemeClr val="dk1"/>
                </a:solidFill>
                <a:effectLst/>
                <a:uFillTx/>
                <a:latin typeface="Verdana"/>
                <a:ea typeface="Calibri"/>
              </a:rPr>
              <a:t>1070–1079</a:t>
            </a:r>
            <a:r>
              <a:rPr b="0" lang="zh-CN" sz="1800" strike="noStrike" u="none">
                <a:solidFill>
                  <a:schemeClr val="dk1"/>
                </a:solidFill>
                <a:effectLst/>
                <a:uFillTx/>
                <a:latin typeface="Verdana"/>
                <a:ea typeface="Calibri"/>
              </a:rPr>
              <a:t>页。</a:t>
            </a:r>
            <a:r>
              <a:rPr b="0" lang="en-US" sz="1800" strike="noStrike" u="none">
                <a:solidFill>
                  <a:schemeClr val="dk1"/>
                </a:solidFill>
                <a:effectLst/>
                <a:uFillTx/>
                <a:latin typeface="Verdana"/>
                <a:ea typeface="Calibri"/>
              </a:rPr>
              <a:t>doi:https://doi.org/10.1093/ajcn/84.5.1070.</a:t>
            </a:r>
            <a:endParaRPr b="0" lang="en-US" sz="1800" strike="noStrike" u="none">
              <a:solidFill>
                <a:srgbClr val="000000"/>
              </a:solidFill>
              <a:effectLst/>
              <a:uFillTx/>
              <a:latin typeface="Arial"/>
            </a:endParaRPr>
          </a:p>
          <a:p>
            <a:pPr defTabSz="914400">
              <a:lnSpc>
                <a:spcPct val="100000"/>
              </a:lnSpc>
            </a:pPr>
            <a:r>
              <a:rPr b="0" lang="en-US" sz="1800" strike="noStrike" u="none">
                <a:solidFill>
                  <a:schemeClr val="dk1"/>
                </a:solidFill>
                <a:effectLst/>
                <a:uFillTx/>
                <a:latin typeface="Verdana"/>
                <a:ea typeface="Calibri"/>
              </a:rPr>
              <a:t>3. Gorissen, S.H.M., Crombag, J.J.R., Senden, J.M.G. et al. Protein content and amino acid composition of commercially available plant-based protein isolates. Amino Acids 50, 1685–1695 (2018). https://doi.org/10.1007/s00726-018-2640-5</a:t>
            </a:r>
            <a:br>
              <a:rPr sz="1800"/>
            </a:br>
            <a:r>
              <a:rPr b="0" lang="en-US" sz="1800" strike="noStrike" u="none">
                <a:solidFill>
                  <a:schemeClr val="dk1"/>
                </a:solidFill>
                <a:effectLst/>
                <a:uFillTx/>
                <a:latin typeface="Verdana"/>
                <a:ea typeface="Calibri"/>
              </a:rPr>
              <a:t>3. Gorissen, S.H.M., Crombag, J.J.R., Senden, J.M.G. </a:t>
            </a:r>
            <a:r>
              <a:rPr b="0" lang="zh-CN" sz="1800" strike="noStrike" u="none">
                <a:solidFill>
                  <a:schemeClr val="dk1"/>
                </a:solidFill>
                <a:effectLst/>
                <a:uFillTx/>
                <a:latin typeface="Verdana"/>
                <a:ea typeface="Calibri"/>
              </a:rPr>
              <a:t>等人</a:t>
            </a:r>
            <a:r>
              <a:rPr b="0" lang="en-US" sz="1800" strike="noStrike" u="none">
                <a:solidFill>
                  <a:schemeClr val="dk1"/>
                </a:solidFill>
                <a:effectLst/>
                <a:uFillTx/>
                <a:latin typeface="Verdana"/>
                <a:ea typeface="Calibri"/>
              </a:rPr>
              <a:t>. </a:t>
            </a:r>
            <a:r>
              <a:rPr b="0" lang="zh-CN" sz="1800" strike="noStrike" u="none">
                <a:solidFill>
                  <a:schemeClr val="dk1"/>
                </a:solidFill>
                <a:effectLst/>
                <a:uFillTx/>
                <a:latin typeface="Verdana"/>
                <a:ea typeface="Calibri"/>
              </a:rPr>
              <a:t>市售植物蛋白分离物的蛋白质含量和氨基酸组成。《氨基酸》</a:t>
            </a:r>
            <a:r>
              <a:rPr b="0" lang="en-US" sz="1800" strike="noStrike" u="none">
                <a:solidFill>
                  <a:schemeClr val="dk1"/>
                </a:solidFill>
                <a:effectLst/>
                <a:uFillTx/>
                <a:latin typeface="Verdana"/>
                <a:ea typeface="Calibri"/>
              </a:rPr>
              <a:t>50, 1685–1695 (2018). https://doi.org/10.1007/s00726-018-2640-5</a:t>
            </a:r>
            <a:endParaRPr b="0" lang="en-US" sz="1800" strike="noStrike" u="none">
              <a:solidFill>
                <a:srgbClr val="000000"/>
              </a:solidFill>
              <a:effectLst/>
              <a:uFillTx/>
              <a:latin typeface="Arial"/>
            </a:endParaRPr>
          </a:p>
          <a:p>
            <a:pPr defTabSz="914400">
              <a:lnSpc>
                <a:spcPct val="112000"/>
              </a:lnSpc>
            </a:pPr>
            <a:endParaRPr b="0" lang="en-US" sz="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9" name="Content Placeholder 2"/>
          <p:cNvSpPr/>
          <p:nvPr/>
        </p:nvSpPr>
        <p:spPr>
          <a:xfrm>
            <a:off x="0" y="2937960"/>
            <a:ext cx="12191760" cy="3371400"/>
          </a:xfrm>
          <a:prstGeom prst="rect">
            <a:avLst/>
          </a:prstGeom>
          <a:solidFill>
            <a:srgbClr val="e0e2f3"/>
          </a:solidFill>
          <a:ln w="0">
            <a:noFill/>
          </a:ln>
        </p:spPr>
        <p:style>
          <a:lnRef idx="0"/>
          <a:fillRef idx="0"/>
          <a:effectRef idx="0"/>
          <a:fontRef idx="minor"/>
        </p:style>
        <p:txBody>
          <a:bodyPr lIns="38160" rIns="38160" tIns="25560" bIns="25560" anchor="t">
            <a:normAutofit/>
          </a:bodyPr>
          <a:p>
            <a:pPr defTabSz="1218960">
              <a:lnSpc>
                <a:spcPct val="113000"/>
              </a:lnSpc>
              <a:spcBef>
                <a:spcPts val="2132"/>
              </a:spcBef>
              <a:tabLst>
                <a:tab algn="l" pos="0"/>
              </a:tabLst>
            </a:pPr>
            <a:r>
              <a:rPr b="0" lang="en-US" sz="1870" strike="noStrike" u="none">
                <a:solidFill>
                  <a:schemeClr val="dk1"/>
                </a:solidFill>
                <a:effectLst/>
                <a:uFillTx/>
                <a:latin typeface="Verdana"/>
              </a:rPr>
              <a:t>Nutri WheyTM ProHeat supports leveling up your high protein drinks</a:t>
            </a:r>
            <a:br>
              <a:rPr sz="1870"/>
            </a:br>
            <a:r>
              <a:rPr b="0" lang="en-US" sz="1870" strike="noStrike" u="none">
                <a:solidFill>
                  <a:schemeClr val="dk1"/>
                </a:solidFill>
                <a:effectLst/>
                <a:uFillTx/>
                <a:latin typeface="Verdana"/>
              </a:rPr>
              <a:t>Nutri WheyTM ProHeat </a:t>
            </a:r>
            <a:r>
              <a:rPr b="0" lang="zh-CN" sz="1870" strike="noStrike" u="none">
                <a:solidFill>
                  <a:schemeClr val="dk1"/>
                </a:solidFill>
                <a:effectLst/>
                <a:uFillTx/>
                <a:latin typeface="Verdana"/>
              </a:rPr>
              <a:t>支持提升您的高蛋白饮品</a:t>
            </a:r>
            <a:endParaRPr b="0" lang="en-US" sz="1870" strike="noStrike" u="none">
              <a:solidFill>
                <a:srgbClr val="000000"/>
              </a:solidFill>
              <a:effectLst/>
              <a:uFillTx/>
              <a:latin typeface="Arial"/>
            </a:endParaRPr>
          </a:p>
        </p:txBody>
      </p:sp>
      <p:graphicFrame>
        <p:nvGraphicFramePr>
          <p:cNvPr id="9750" name="think-cell data - do not delete"/>
          <p:cNvGraphicFramePr/>
          <p:nvPr/>
        </p:nvGraphicFramePr>
        <p:xfrm>
          <a:off x="2160" y="2160"/>
          <a:ext cx="1800" cy="1800"/>
        </p:xfrm>
        <a:graphic>
          <a:graphicData uri="http://schemas.openxmlformats.org/presentationml/2006/ole">
            <p:oleObj r:id="rId1" spid="">
              <p:embed/>
              <p:pic>
                <p:nvPicPr>
                  <p:cNvPr id="9751" name="think-cell data - do not delete" descr=""/>
                  <p:cNvPicPr/>
                  <p:nvPr/>
                </p:nvPicPr>
                <p:blipFill>
                  <a:blip r:embed="rId2"/>
                  <a:stretch/>
                </p:blipFill>
                <p:spPr>
                  <a:xfrm>
                    <a:off x="2160" y="2160"/>
                    <a:ext cx="1800" cy="1800"/>
                  </a:xfrm>
                  <a:prstGeom prst="rect">
                    <a:avLst/>
                  </a:prstGeom>
                  <a:noFill/>
                  <a:ln w="0">
                    <a:noFill/>
                  </a:ln>
                </p:spPr>
              </p:pic>
            </p:oleObj>
          </a:graphicData>
        </a:graphic>
      </p:graphicFrame>
      <p:sp>
        <p:nvSpPr>
          <p:cNvPr id="9752" name="Picture Placeholder 9"/>
          <p:cNvSpPr/>
          <p:nvPr/>
        </p:nvSpPr>
        <p:spPr>
          <a:xfrm>
            <a:off x="7399440" y="-10800"/>
            <a:ext cx="7122960" cy="6868440"/>
          </a:xfrm>
          <a:custGeom>
            <a:avLst/>
            <a:gdLst>
              <a:gd name="textAreaLeft" fmla="*/ 0 w 7122960"/>
              <a:gd name="textAreaRight" fmla="*/ 7123320 w 7122960"/>
              <a:gd name="textAreaTop" fmla="*/ 0 h 6868440"/>
              <a:gd name="textAreaBottom" fmla="*/ 6868800 h 6868440"/>
              <a:gd name="GluePoint1X" fmla="*/ 196976 w 7123261"/>
              <a:gd name="GluePoint1Y" fmla="*/ 4260827 h 6868924"/>
              <a:gd name="GluePoint2X" fmla="*/ 1679724 w 7123261"/>
              <a:gd name="GluePoint2Y" fmla="*/ 0 h 6868924"/>
              <a:gd name="GluePoint3X" fmla="*/ 7122677 w 7123261"/>
              <a:gd name="GluePoint3Y" fmla="*/ 4506 h 6868924"/>
              <a:gd name="GluePoint4X" fmla="*/ 7122678 w 7123261"/>
              <a:gd name="GluePoint4Y" fmla="*/ 6862459 h 6868924"/>
              <a:gd name="GluePoint5X" fmla="*/ 2959382 w 7123261"/>
              <a:gd name="GluePoint5Y" fmla="*/ 6868924 h 6868924"/>
              <a:gd name="GluePoint6X" fmla="*/ 792218 w 7123261"/>
              <a:gd name="GluePoint6Y" fmla="*/ 6093572 h 6868924"/>
              <a:gd name="GluePoint7X" fmla="*/ 196976 w 7123261"/>
              <a:gd name="GluePoint7Y" fmla="*/ 4260827 h 686892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7123261" h="6868924">
                <a:moveTo>
                  <a:pt x="196976" y="4260827"/>
                </a:moveTo>
                <a:cubicBezTo>
                  <a:pt x="532475" y="3317860"/>
                  <a:pt x="1077525" y="1733542"/>
                  <a:pt x="1679724" y="0"/>
                </a:cubicBezTo>
                <a:lnTo>
                  <a:pt x="7122677" y="4506"/>
                </a:lnTo>
                <a:cubicBezTo>
                  <a:pt x="7114657" y="9731"/>
                  <a:pt x="7125852" y="3435070"/>
                  <a:pt x="7122678" y="6862459"/>
                </a:cubicBezTo>
                <a:lnTo>
                  <a:pt x="2959382" y="6868924"/>
                </a:lnTo>
                <a:cubicBezTo>
                  <a:pt x="1935302" y="6461807"/>
                  <a:pt x="1693944" y="6417130"/>
                  <a:pt x="792218" y="6093572"/>
                </a:cubicBezTo>
                <a:cubicBezTo>
                  <a:pt x="-109508" y="5770014"/>
                  <a:pt x="-138523" y="5203794"/>
                  <a:pt x="196976" y="4260827"/>
                </a:cubicBezTo>
                <a:close/>
              </a:path>
            </a:pathLst>
          </a:custGeom>
          <a:blipFill rotWithShape="0">
            <a:blip r:embed="rId3"/>
            <a:srcRect/>
            <a:stretch/>
          </a:blipFill>
          <a:ln w="0">
            <a:noFill/>
          </a:ln>
          <a:effectLst>
            <a:outerShdw dist="0" dir="0" blurRad="101520" rotWithShape="0">
              <a:srgbClr val="d7df23">
                <a:alpha val="10000"/>
              </a:srgbClr>
            </a:outerShdw>
          </a:effectLst>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9753" name="PlaceHolder 1"/>
          <p:cNvSpPr>
            <a:spLocks noGrp="1"/>
          </p:cNvSpPr>
          <p:nvPr>
            <p:ph type="title"/>
          </p:nvPr>
        </p:nvSpPr>
        <p:spPr>
          <a:xfrm>
            <a:off x="575640" y="548280"/>
            <a:ext cx="7122960" cy="1036440"/>
          </a:xfrm>
          <a:prstGeom prst="rect">
            <a:avLst/>
          </a:prstGeom>
          <a:noFill/>
          <a:ln w="0">
            <a:noFill/>
          </a:ln>
        </p:spPr>
        <p:txBody>
          <a:bodyPr lIns="38160" rIns="38160" tIns="25560" bIns="25560" anchor="t">
            <a:normAutofit fontScale="92500" lnSpcReduction="9999"/>
          </a:bodyPr>
          <a:p>
            <a:pPr indent="0" defTabSz="914400">
              <a:lnSpc>
                <a:spcPct val="90000"/>
              </a:lnSpc>
              <a:buNone/>
            </a:pPr>
            <a:r>
              <a:rPr b="0" lang="en-US" sz="2660" strike="noStrike" u="none">
                <a:solidFill>
                  <a:schemeClr val="accent1"/>
                </a:solidFill>
                <a:effectLst/>
                <a:uFillTx/>
                <a:latin typeface="Verdana"/>
              </a:rPr>
              <a:t>How to level up your high protein drink/ yoghurt</a:t>
            </a:r>
            <a:br>
              <a:rPr sz="2660"/>
            </a:br>
            <a:r>
              <a:rPr b="0" lang="zh-CN" sz="2660" strike="noStrike" u="none">
                <a:solidFill>
                  <a:schemeClr val="accent1"/>
                </a:solidFill>
                <a:effectLst/>
                <a:uFillTx/>
                <a:latin typeface="Verdana"/>
              </a:rPr>
              <a:t>如何提升您的高蛋白饮品</a:t>
            </a:r>
            <a:r>
              <a:rPr b="0" lang="en-US" sz="2660" strike="noStrike" u="none">
                <a:solidFill>
                  <a:schemeClr val="accent1"/>
                </a:solidFill>
                <a:effectLst/>
                <a:uFillTx/>
                <a:latin typeface="Verdana"/>
              </a:rPr>
              <a:t>/</a:t>
            </a:r>
            <a:r>
              <a:rPr b="0" lang="zh-CN" sz="2660" strike="noStrike" u="none">
                <a:solidFill>
                  <a:schemeClr val="accent1"/>
                </a:solidFill>
                <a:effectLst/>
                <a:uFillTx/>
                <a:latin typeface="Verdana"/>
              </a:rPr>
              <a:t>酸奶</a:t>
            </a:r>
            <a:endParaRPr b="0" lang="en-US" sz="2660" strike="noStrike" u="none">
              <a:solidFill>
                <a:schemeClr val="dk1"/>
              </a:solidFill>
              <a:effectLst/>
              <a:uFillTx/>
              <a:latin typeface="Verdana"/>
            </a:endParaRPr>
          </a:p>
        </p:txBody>
      </p:sp>
      <p:sp>
        <p:nvSpPr>
          <p:cNvPr id="9754" name="PlaceHolder 2"/>
          <p:cNvSpPr>
            <a:spLocks noGrp="1"/>
          </p:cNvSpPr>
          <p:nvPr>
            <p:ph/>
          </p:nvPr>
        </p:nvSpPr>
        <p:spPr>
          <a:xfrm>
            <a:off x="580320" y="1800360"/>
            <a:ext cx="6514200" cy="1235880"/>
          </a:xfrm>
          <a:prstGeom prst="rect">
            <a:avLst/>
          </a:prstGeom>
          <a:noFill/>
          <a:ln w="0">
            <a:noFill/>
          </a:ln>
        </p:spPr>
        <p:txBody>
          <a:bodyPr lIns="38160" rIns="38160" tIns="25560" bIns="25560" anchor="t">
            <a:normAutofit fontScale="70000" lnSpcReduction="19999"/>
          </a:bodyPr>
          <a:p>
            <a:pPr indent="0" defTabSz="914400">
              <a:lnSpc>
                <a:spcPct val="113000"/>
              </a:lnSpc>
              <a:spcBef>
                <a:spcPts val="533"/>
              </a:spcBef>
              <a:buNone/>
              <a:tabLst>
                <a:tab algn="l" pos="0"/>
              </a:tabLst>
            </a:pPr>
            <a:r>
              <a:rPr b="0" lang="en-US" sz="1870" strike="noStrike" u="none">
                <a:solidFill>
                  <a:schemeClr val="dk1"/>
                </a:solidFill>
                <a:effectLst/>
                <a:uFillTx/>
                <a:latin typeface="Verdana"/>
              </a:rPr>
              <a:t>Strong market push for high protein products</a:t>
            </a:r>
            <a:br>
              <a:rPr sz="1870"/>
            </a:br>
            <a:r>
              <a:rPr b="0" lang="zh-CN" sz="1870" strike="noStrike" u="none">
                <a:solidFill>
                  <a:schemeClr val="dk1"/>
                </a:solidFill>
                <a:effectLst/>
                <a:uFillTx/>
                <a:latin typeface="Verdana"/>
              </a:rPr>
              <a:t>高蛋白产品市场推动强劲</a:t>
            </a:r>
            <a:endParaRPr b="0" lang="en-US" sz="1870" strike="noStrike" u="none">
              <a:solidFill>
                <a:schemeClr val="dk1"/>
              </a:solidFill>
              <a:effectLst/>
              <a:uFillTx/>
              <a:latin typeface="Verdana"/>
            </a:endParaRPr>
          </a:p>
          <a:p>
            <a:pPr indent="0" defTabSz="914400">
              <a:lnSpc>
                <a:spcPct val="113000"/>
              </a:lnSpc>
              <a:spcBef>
                <a:spcPts val="533"/>
              </a:spcBef>
              <a:buNone/>
              <a:tabLst>
                <a:tab algn="l" pos="0"/>
              </a:tabLst>
            </a:pPr>
            <a:r>
              <a:rPr b="0" lang="en-US" sz="1870" strike="noStrike" u="none">
                <a:solidFill>
                  <a:schemeClr val="dk1"/>
                </a:solidFill>
                <a:effectLst/>
                <a:uFillTx/>
                <a:latin typeface="Verdana"/>
              </a:rPr>
              <a:t>High protein drinks can get more potential interest</a:t>
            </a:r>
            <a:br>
              <a:rPr sz="1870"/>
            </a:br>
            <a:r>
              <a:rPr b="0" lang="zh-CN" sz="1870" strike="noStrike" u="none">
                <a:solidFill>
                  <a:schemeClr val="dk1"/>
                </a:solidFill>
                <a:effectLst/>
                <a:uFillTx/>
                <a:latin typeface="Verdana"/>
              </a:rPr>
              <a:t>高蛋白饮品可以吸引更多潜在兴趣</a:t>
            </a:r>
            <a:endParaRPr b="0" lang="en-US" sz="1870" strike="noStrike" u="none">
              <a:solidFill>
                <a:schemeClr val="dk1"/>
              </a:solidFill>
              <a:effectLst/>
              <a:uFillTx/>
              <a:latin typeface="Verdana"/>
            </a:endParaRPr>
          </a:p>
          <a:p>
            <a:pPr indent="0" defTabSz="914400">
              <a:lnSpc>
                <a:spcPct val="113000"/>
              </a:lnSpc>
              <a:spcBef>
                <a:spcPts val="533"/>
              </a:spcBef>
              <a:buNone/>
              <a:tabLst>
                <a:tab algn="l" pos="0"/>
              </a:tabLst>
            </a:pPr>
            <a:r>
              <a:rPr b="0" lang="en-US" sz="1870" strike="noStrike" u="none">
                <a:solidFill>
                  <a:schemeClr val="dk1"/>
                </a:solidFill>
                <a:effectLst/>
                <a:uFillTx/>
                <a:latin typeface="Verdana"/>
              </a:rPr>
              <a:t>Challenges when formulating high protein drinks</a:t>
            </a:r>
            <a:br>
              <a:rPr sz="1870"/>
            </a:br>
            <a:r>
              <a:rPr b="0" lang="zh-CN" sz="1870" strike="noStrike" u="none">
                <a:solidFill>
                  <a:schemeClr val="dk1"/>
                </a:solidFill>
                <a:effectLst/>
                <a:uFillTx/>
                <a:latin typeface="Verdana"/>
              </a:rPr>
              <a:t>配制高蛋白饮品时的挑战</a:t>
            </a:r>
            <a:endParaRPr b="0" lang="en-US" sz="1870" strike="noStrike" u="none">
              <a:solidFill>
                <a:schemeClr val="dk1"/>
              </a:solidFill>
              <a:effectLst/>
              <a:uFillTx/>
              <a:latin typeface="Verdana"/>
            </a:endParaRPr>
          </a:p>
        </p:txBody>
      </p:sp>
      <p:sp>
        <p:nvSpPr>
          <p:cNvPr id="9755" name="Rectangle 1"/>
          <p:cNvSpPr/>
          <p:nvPr/>
        </p:nvSpPr>
        <p:spPr>
          <a:xfrm>
            <a:off x="12192120" y="0"/>
            <a:ext cx="2635200" cy="8246880"/>
          </a:xfrm>
          <a:prstGeom prst="rect">
            <a:avLst/>
          </a:prstGeom>
          <a:solidFill>
            <a:srgbClr val="ececec"/>
          </a:solidFill>
          <a:ln w="12600">
            <a:noFill/>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9756" name="TextBox 5"/>
          <p:cNvSpPr/>
          <p:nvPr/>
        </p:nvSpPr>
        <p:spPr>
          <a:xfrm>
            <a:off x="1609560" y="4453560"/>
            <a:ext cx="5214240" cy="830520"/>
          </a:xfrm>
          <a:prstGeom prst="rect">
            <a:avLst/>
          </a:prstGeom>
          <a:noFill/>
          <a:ln w="0">
            <a:noFill/>
          </a:ln>
        </p:spPr>
        <p:style>
          <a:lnRef idx="0"/>
          <a:fillRef idx="0"/>
          <a:effectRef idx="0"/>
          <a:fontRef idx="minor"/>
        </p:style>
        <p:txBody>
          <a:bodyPr lIns="38160" rIns="38160" tIns="25560" bIns="25560" anchor="t">
            <a:normAutofit fontScale="62500" lnSpcReduction="19999"/>
          </a:bodyPr>
          <a:p>
            <a:pPr defTabSz="609480">
              <a:lnSpc>
                <a:spcPct val="100000"/>
              </a:lnSpc>
              <a:spcBef>
                <a:spcPts val="533"/>
              </a:spcBef>
              <a:tabLst>
                <a:tab algn="l" pos="0"/>
              </a:tabLst>
            </a:pPr>
            <a:r>
              <a:rPr b="0" lang="en-US" sz="1800" strike="noStrike" u="none">
                <a:solidFill>
                  <a:schemeClr val="dk1"/>
                </a:solidFill>
                <a:effectLst/>
                <a:uFillTx/>
                <a:latin typeface="Verdana"/>
              </a:rPr>
              <a:t>Delivering on superior sensory; maintaining drinkability in high protein drinks, great clean taste, no powdery and grainy mouthfeel</a:t>
            </a:r>
            <a:br>
              <a:rPr sz="1800"/>
            </a:br>
            <a:r>
              <a:rPr b="0" lang="zh-CN" sz="1800" strike="noStrike" u="none">
                <a:solidFill>
                  <a:schemeClr val="dk1"/>
                </a:solidFill>
                <a:effectLst/>
                <a:uFillTx/>
                <a:latin typeface="Verdana"/>
              </a:rPr>
              <a:t>提供卓越的感官体验；保持高蛋白饮品的可饮用性，口感清爽，无粉状和颗粒感</a:t>
            </a:r>
            <a:endParaRPr b="0" lang="en-US" sz="1800" strike="noStrike" u="none">
              <a:solidFill>
                <a:srgbClr val="000000"/>
              </a:solidFill>
              <a:effectLst/>
              <a:uFillTx/>
              <a:latin typeface="Arial"/>
            </a:endParaRPr>
          </a:p>
        </p:txBody>
      </p:sp>
      <p:sp>
        <p:nvSpPr>
          <p:cNvPr id="9757" name="TextBox 6"/>
          <p:cNvSpPr/>
          <p:nvPr/>
        </p:nvSpPr>
        <p:spPr>
          <a:xfrm>
            <a:off x="1609560" y="3828600"/>
            <a:ext cx="4843440" cy="338040"/>
          </a:xfrm>
          <a:prstGeom prst="rect">
            <a:avLst/>
          </a:prstGeom>
          <a:noFill/>
          <a:ln w="0">
            <a:noFill/>
          </a:ln>
        </p:spPr>
        <p:style>
          <a:lnRef idx="0"/>
          <a:fillRef idx="0"/>
          <a:effectRef idx="0"/>
          <a:fontRef idx="minor"/>
        </p:style>
        <p:txBody>
          <a:bodyPr lIns="38160" rIns="38160" tIns="25560" bIns="25560" anchor="t">
            <a:normAutofit fontScale="62500" lnSpcReduction="19999"/>
          </a:bodyPr>
          <a:p>
            <a:pPr defTabSz="609480">
              <a:lnSpc>
                <a:spcPct val="100000"/>
              </a:lnSpc>
              <a:spcBef>
                <a:spcPts val="533"/>
              </a:spcBef>
              <a:tabLst>
                <a:tab algn="l" pos="0"/>
              </a:tabLst>
            </a:pPr>
            <a:r>
              <a:rPr b="0" lang="en-US" sz="1800" strike="noStrike" u="none">
                <a:solidFill>
                  <a:schemeClr val="dk1"/>
                </a:solidFill>
                <a:effectLst/>
                <a:uFillTx/>
                <a:latin typeface="Verdana"/>
              </a:rPr>
              <a:t>Unlocking whey for high protein drinks</a:t>
            </a:r>
            <a:br>
              <a:rPr sz="1800"/>
            </a:br>
            <a:r>
              <a:rPr b="0" lang="zh-CN" sz="1800" strike="noStrike" u="none">
                <a:solidFill>
                  <a:schemeClr val="dk1"/>
                </a:solidFill>
                <a:effectLst/>
                <a:uFillTx/>
                <a:latin typeface="Verdana"/>
              </a:rPr>
              <a:t>为高蛋白饮品解锁乳清蛋白</a:t>
            </a:r>
            <a:endParaRPr b="0" lang="en-US" sz="1800" strike="noStrike" u="none">
              <a:solidFill>
                <a:srgbClr val="000000"/>
              </a:solidFill>
              <a:effectLst/>
              <a:uFillTx/>
              <a:latin typeface="Arial"/>
            </a:endParaRPr>
          </a:p>
        </p:txBody>
      </p:sp>
      <p:sp>
        <p:nvSpPr>
          <p:cNvPr id="9758" name="TextBox 10"/>
          <p:cNvSpPr/>
          <p:nvPr/>
        </p:nvSpPr>
        <p:spPr>
          <a:xfrm>
            <a:off x="1609560" y="5502240"/>
            <a:ext cx="4843440" cy="584280"/>
          </a:xfrm>
          <a:prstGeom prst="rect">
            <a:avLst/>
          </a:prstGeom>
          <a:noFill/>
          <a:ln w="0">
            <a:noFill/>
          </a:ln>
        </p:spPr>
        <p:style>
          <a:lnRef idx="0"/>
          <a:fillRef idx="0"/>
          <a:effectRef idx="0"/>
          <a:fontRef idx="minor"/>
        </p:style>
        <p:txBody>
          <a:bodyPr lIns="38160" rIns="38160" tIns="25560" bIns="25560" anchor="t">
            <a:normAutofit fontScale="77500" lnSpcReduction="19999"/>
          </a:bodyPr>
          <a:p>
            <a:pPr defTabSz="609480">
              <a:lnSpc>
                <a:spcPct val="100000"/>
              </a:lnSpc>
              <a:spcBef>
                <a:spcPts val="533"/>
              </a:spcBef>
              <a:tabLst>
                <a:tab algn="l" pos="0"/>
              </a:tabLst>
            </a:pPr>
            <a:r>
              <a:rPr b="0" lang="en-US" sz="1800" strike="noStrike" u="none">
                <a:solidFill>
                  <a:schemeClr val="dk1"/>
                </a:solidFill>
                <a:effectLst/>
                <a:uFillTx/>
                <a:latin typeface="Verdana"/>
              </a:rPr>
              <a:t>Offering significant resistance to heat treatments at high protein concentrations</a:t>
            </a:r>
            <a:br>
              <a:rPr sz="1800"/>
            </a:br>
            <a:r>
              <a:rPr b="0" lang="zh-CN" sz="1800" strike="noStrike" u="none">
                <a:solidFill>
                  <a:schemeClr val="dk1"/>
                </a:solidFill>
                <a:effectLst/>
                <a:uFillTx/>
                <a:latin typeface="Verdana"/>
              </a:rPr>
              <a:t>在高蛋白浓度下提供显著的耐热性能</a:t>
            </a:r>
            <a:endParaRPr b="0" lang="en-US" sz="1800" strike="noStrike" u="none">
              <a:solidFill>
                <a:srgbClr val="000000"/>
              </a:solidFill>
              <a:effectLst/>
              <a:uFillTx/>
              <a:latin typeface="Arial"/>
            </a:endParaRPr>
          </a:p>
        </p:txBody>
      </p:sp>
      <p:sp>
        <p:nvSpPr>
          <p:cNvPr id="9759" name="Oval 13"/>
          <p:cNvSpPr/>
          <p:nvPr/>
        </p:nvSpPr>
        <p:spPr>
          <a:xfrm>
            <a:off x="740160" y="5413680"/>
            <a:ext cx="735480" cy="735480"/>
          </a:xfrm>
          <a:prstGeom prst="ellipse">
            <a:avLst/>
          </a:prstGeom>
          <a:solidFill>
            <a:srgbClr val="6f74b4"/>
          </a:solidFill>
          <a:ln w="12600">
            <a:noFill/>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pic>
        <p:nvPicPr>
          <p:cNvPr id="9760" name="Picture 14" descr=""/>
          <p:cNvPicPr/>
          <p:nvPr/>
        </p:nvPicPr>
        <p:blipFill>
          <a:blip r:embed="rId4"/>
          <a:stretch/>
        </p:blipFill>
        <p:spPr>
          <a:xfrm>
            <a:off x="698760" y="5497200"/>
            <a:ext cx="735480" cy="612720"/>
          </a:xfrm>
          <a:prstGeom prst="rect">
            <a:avLst/>
          </a:prstGeom>
          <a:noFill/>
          <a:ln w="0">
            <a:noFill/>
          </a:ln>
        </p:spPr>
      </p:pic>
      <p:sp>
        <p:nvSpPr>
          <p:cNvPr id="9761" name="Oval 15"/>
          <p:cNvSpPr/>
          <p:nvPr/>
        </p:nvSpPr>
        <p:spPr>
          <a:xfrm>
            <a:off x="740160" y="4510440"/>
            <a:ext cx="735480" cy="735480"/>
          </a:xfrm>
          <a:prstGeom prst="ellipse">
            <a:avLst/>
          </a:prstGeom>
          <a:solidFill>
            <a:srgbClr val="6f74b4"/>
          </a:solidFill>
          <a:ln w="12600">
            <a:noFill/>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9762" name="Oval 16"/>
          <p:cNvSpPr/>
          <p:nvPr/>
        </p:nvSpPr>
        <p:spPr>
          <a:xfrm>
            <a:off x="740160" y="3645360"/>
            <a:ext cx="735480" cy="735480"/>
          </a:xfrm>
          <a:prstGeom prst="ellipse">
            <a:avLst/>
          </a:prstGeom>
          <a:solidFill>
            <a:srgbClr val="6f74b4"/>
          </a:solidFill>
          <a:ln w="12600">
            <a:noFill/>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pic>
        <p:nvPicPr>
          <p:cNvPr id="9763" name="Picture 18" descr=""/>
          <p:cNvPicPr/>
          <p:nvPr/>
        </p:nvPicPr>
        <p:blipFill>
          <a:blip r:embed="rId5"/>
          <a:stretch/>
        </p:blipFill>
        <p:spPr>
          <a:xfrm>
            <a:off x="755640" y="4622040"/>
            <a:ext cx="691560" cy="576000"/>
          </a:xfrm>
          <a:prstGeom prst="rect">
            <a:avLst/>
          </a:prstGeom>
          <a:noFill/>
          <a:ln w="0">
            <a:noFill/>
          </a:ln>
        </p:spPr>
      </p:pic>
      <p:pic>
        <p:nvPicPr>
          <p:cNvPr id="9764" name="Picture 20" descr=""/>
          <p:cNvPicPr/>
          <p:nvPr/>
        </p:nvPicPr>
        <p:blipFill>
          <a:blip r:embed="rId6"/>
          <a:stretch/>
        </p:blipFill>
        <p:spPr>
          <a:xfrm>
            <a:off x="745560" y="3737520"/>
            <a:ext cx="711360" cy="59256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5" name="Rectangle: Rounded Corners 6"/>
          <p:cNvSpPr/>
          <p:nvPr/>
        </p:nvSpPr>
        <p:spPr>
          <a:xfrm>
            <a:off x="-935280" y="4649400"/>
            <a:ext cx="7230240" cy="1753200"/>
          </a:xfrm>
          <a:prstGeom prst="roundRect">
            <a:avLst>
              <a:gd name="adj" fmla="val 9705"/>
            </a:avLst>
          </a:prstGeom>
          <a:solidFill>
            <a:schemeClr val="accent2">
              <a:lumMod val="20000"/>
              <a:lumOff val="80000"/>
            </a:schemeClr>
          </a:solidFill>
          <a:ln w="12600">
            <a:noFill/>
          </a:ln>
        </p:spPr>
        <p:style>
          <a:lnRef idx="0"/>
          <a:fillRef idx="0"/>
          <a:effectRef idx="0"/>
          <a:fontRef idx="minor"/>
        </p:style>
        <p:txBody>
          <a:bodyPr lIns="90000" rIns="90000" tIns="45000" bIns="45000" anchor="ctr">
            <a:normAutofit/>
          </a:bodyPr>
          <a:p>
            <a:endParaRPr b="0" lang="nl-NL" sz="1870" strike="noStrike" u="none">
              <a:solidFill>
                <a:srgbClr val="ffffff"/>
              </a:solidFill>
              <a:effectLst/>
              <a:uFillTx/>
              <a:latin typeface="Verdana"/>
            </a:endParaRPr>
          </a:p>
        </p:txBody>
      </p:sp>
      <p:sp>
        <p:nvSpPr>
          <p:cNvPr id="9766" name="Rectangle: Rounded Corners 5"/>
          <p:cNvSpPr/>
          <p:nvPr/>
        </p:nvSpPr>
        <p:spPr>
          <a:xfrm>
            <a:off x="-935280" y="1496520"/>
            <a:ext cx="7230240" cy="3099960"/>
          </a:xfrm>
          <a:prstGeom prst="roundRect">
            <a:avLst>
              <a:gd name="adj" fmla="val 9705"/>
            </a:avLst>
          </a:prstGeom>
          <a:solidFill>
            <a:schemeClr val="lt2">
              <a:lumMod val="95000"/>
            </a:schemeClr>
          </a:solidFill>
          <a:ln w="12600">
            <a:noFill/>
          </a:ln>
        </p:spPr>
        <p:style>
          <a:lnRef idx="0"/>
          <a:fillRef idx="0"/>
          <a:effectRef idx="0"/>
          <a:fontRef idx="minor"/>
        </p:style>
        <p:txBody>
          <a:bodyPr lIns="90000" rIns="90000" tIns="45000" bIns="45000" anchor="ctr">
            <a:normAutofit/>
          </a:bodyPr>
          <a:p>
            <a:endParaRPr b="0" lang="nl-NL" sz="1870" strike="noStrike" u="none">
              <a:solidFill>
                <a:srgbClr val="ffffff"/>
              </a:solidFill>
              <a:effectLst/>
              <a:uFillTx/>
              <a:latin typeface="Verdana"/>
            </a:endParaRPr>
          </a:p>
        </p:txBody>
      </p:sp>
      <p:sp>
        <p:nvSpPr>
          <p:cNvPr id="9767" name="PlaceHolder 1"/>
          <p:cNvSpPr>
            <a:spLocks noGrp="1"/>
          </p:cNvSpPr>
          <p:nvPr>
            <p:ph type="title"/>
          </p:nvPr>
        </p:nvSpPr>
        <p:spPr>
          <a:xfrm>
            <a:off x="572400" y="548280"/>
            <a:ext cx="11040120" cy="1036440"/>
          </a:xfrm>
          <a:prstGeom prst="rect">
            <a:avLst/>
          </a:prstGeom>
          <a:noFill/>
          <a:ln w="0">
            <a:noFill/>
          </a:ln>
        </p:spPr>
        <p:txBody>
          <a:bodyPr lIns="38160" rIns="38160" tIns="25560" bIns="25560" anchor="t">
            <a:normAutofit/>
          </a:bodyPr>
          <a:p>
            <a:pPr indent="0" defTabSz="914400">
              <a:lnSpc>
                <a:spcPct val="90000"/>
              </a:lnSpc>
              <a:buNone/>
            </a:pPr>
            <a:r>
              <a:rPr b="0" lang="en-US" sz="2660" strike="noStrike" u="none">
                <a:solidFill>
                  <a:schemeClr val="accent1"/>
                </a:solidFill>
                <a:effectLst/>
                <a:uFillTx/>
                <a:latin typeface="Verdana"/>
              </a:rPr>
              <a:t>GOS offers improved sensory experience</a:t>
            </a:r>
            <a:br>
              <a:rPr sz="2660"/>
            </a:br>
            <a:r>
              <a:rPr b="0" lang="en-US" sz="2660" strike="noStrike" u="none">
                <a:solidFill>
                  <a:schemeClr val="accent1"/>
                </a:solidFill>
                <a:effectLst/>
                <a:uFillTx/>
                <a:latin typeface="Verdana"/>
              </a:rPr>
              <a:t>GOS </a:t>
            </a:r>
            <a:r>
              <a:rPr b="0" lang="zh-CN" sz="2660" strike="noStrike" u="none">
                <a:solidFill>
                  <a:schemeClr val="accent1"/>
                </a:solidFill>
                <a:effectLst/>
                <a:uFillTx/>
                <a:latin typeface="Verdana"/>
              </a:rPr>
              <a:t>提供了改进的感官体验</a:t>
            </a:r>
            <a:endParaRPr b="0" lang="en-US" sz="2660" strike="noStrike" u="none">
              <a:solidFill>
                <a:schemeClr val="dk1"/>
              </a:solidFill>
              <a:effectLst/>
              <a:uFillTx/>
              <a:latin typeface="Verdana"/>
            </a:endParaRPr>
          </a:p>
        </p:txBody>
      </p:sp>
      <p:sp>
        <p:nvSpPr>
          <p:cNvPr id="9768" name="TextBox 2"/>
          <p:cNvSpPr/>
          <p:nvPr/>
        </p:nvSpPr>
        <p:spPr>
          <a:xfrm>
            <a:off x="513360" y="1844640"/>
            <a:ext cx="6530760" cy="2596680"/>
          </a:xfrm>
          <a:prstGeom prst="rect">
            <a:avLst/>
          </a:prstGeom>
          <a:noFill/>
          <a:ln w="0">
            <a:noFill/>
          </a:ln>
        </p:spPr>
        <p:style>
          <a:lnRef idx="0"/>
          <a:fillRef idx="0"/>
          <a:effectRef idx="0"/>
          <a:fontRef idx="minor"/>
        </p:style>
        <p:txBody>
          <a:bodyPr lIns="38160" rIns="38160" tIns="25560" bIns="25560" anchor="t">
            <a:normAutofit fontScale="70000" lnSpcReduction="19999"/>
          </a:bodyPr>
          <a:p>
            <a:pPr defTabSz="609480">
              <a:lnSpc>
                <a:spcPct val="112000"/>
              </a:lnSpc>
              <a:tabLst>
                <a:tab algn="l" pos="0"/>
              </a:tabLst>
            </a:pPr>
            <a:r>
              <a:rPr b="0" lang="en-US" sz="1800" strike="noStrike" u="none">
                <a:solidFill>
                  <a:schemeClr val="dk1"/>
                </a:solidFill>
                <a:effectLst/>
                <a:uFillTx/>
                <a:latin typeface="Verdana"/>
              </a:rPr>
              <a:t>GOS sensory benefits:</a:t>
            </a:r>
            <a:br>
              <a:rPr sz="1800"/>
            </a:br>
            <a:r>
              <a:rPr b="0" lang="en-US" sz="1800" strike="noStrike" u="none">
                <a:solidFill>
                  <a:schemeClr val="dk1"/>
                </a:solidFill>
                <a:effectLst/>
                <a:uFillTx/>
                <a:latin typeface="Verdana"/>
              </a:rPr>
              <a:t>GOS </a:t>
            </a:r>
            <a:r>
              <a:rPr b="0" lang="zh-CN" sz="1800" strike="noStrike" u="none">
                <a:solidFill>
                  <a:schemeClr val="dk1"/>
                </a:solidFill>
                <a:effectLst/>
                <a:uFillTx/>
                <a:latin typeface="Verdana"/>
              </a:rPr>
              <a:t>的感官优势：</a:t>
            </a:r>
            <a:endParaRPr b="0" lang="en-US" sz="1800" strike="noStrike" u="none">
              <a:solidFill>
                <a:srgbClr val="000000"/>
              </a:solidFill>
              <a:effectLst/>
              <a:uFillTx/>
              <a:latin typeface="Arial"/>
            </a:endParaRPr>
          </a:p>
          <a:p>
            <a:pPr defTabSz="609480">
              <a:lnSpc>
                <a:spcPct val="112000"/>
              </a:lnSpc>
              <a:tabLst>
                <a:tab algn="l" pos="0"/>
              </a:tabLst>
            </a:pPr>
            <a:endParaRPr b="0" lang="en-US" sz="1470" strike="noStrike" u="none">
              <a:solidFill>
                <a:srgbClr val="000000"/>
              </a:solidFill>
              <a:effectLst/>
              <a:uFillTx/>
              <a:latin typeface="Arial"/>
            </a:endParaRPr>
          </a:p>
          <a:p>
            <a:pPr marL="228600" indent="-228600" defTabSz="609480">
              <a:lnSpc>
                <a:spcPct val="112000"/>
              </a:lnSpc>
              <a:buClr>
                <a:srgbClr val="000000"/>
              </a:buClr>
              <a:buFont typeface="Arial"/>
              <a:buChar char="•"/>
              <a:tabLst>
                <a:tab algn="l" pos="0"/>
              </a:tabLst>
            </a:pPr>
            <a:r>
              <a:rPr b="0" lang="en-US" sz="1800" strike="noStrike" u="none">
                <a:solidFill>
                  <a:schemeClr val="dk1"/>
                </a:solidFill>
                <a:effectLst/>
                <a:uFillTx/>
                <a:latin typeface="Verdana"/>
              </a:rPr>
              <a:t>High compatibility with dairy taste</a:t>
            </a:r>
            <a:br>
              <a:rPr sz="1800"/>
            </a:br>
            <a:r>
              <a:rPr b="0" lang="zh-CN" sz="1800" strike="noStrike" u="none">
                <a:solidFill>
                  <a:schemeClr val="dk1"/>
                </a:solidFill>
                <a:effectLst/>
                <a:uFillTx/>
                <a:latin typeface="Verdana"/>
              </a:rPr>
              <a:t>与乳制品口味高度兼容</a:t>
            </a:r>
            <a:endParaRPr b="0" lang="en-US" sz="1800" strike="noStrike" u="none">
              <a:solidFill>
                <a:srgbClr val="000000"/>
              </a:solidFill>
              <a:effectLst/>
              <a:uFillTx/>
              <a:latin typeface="Arial"/>
            </a:endParaRPr>
          </a:p>
          <a:p>
            <a:pPr defTabSz="609480">
              <a:lnSpc>
                <a:spcPct val="112000"/>
              </a:lnSpc>
              <a:tabLst>
                <a:tab algn="l" pos="0"/>
              </a:tabLst>
            </a:pPr>
            <a:endParaRPr b="0" lang="en-US" sz="1470" strike="noStrike" u="none">
              <a:solidFill>
                <a:srgbClr val="000000"/>
              </a:solidFill>
              <a:effectLst/>
              <a:uFillTx/>
              <a:latin typeface="Arial"/>
            </a:endParaRPr>
          </a:p>
          <a:p>
            <a:pPr marL="228600" indent="-228600" defTabSz="609480">
              <a:lnSpc>
                <a:spcPct val="112000"/>
              </a:lnSpc>
              <a:buClr>
                <a:srgbClr val="000000"/>
              </a:buClr>
              <a:buFont typeface="Arial"/>
              <a:buChar char="•"/>
              <a:tabLst>
                <a:tab algn="l" pos="0"/>
              </a:tabLst>
            </a:pPr>
            <a:r>
              <a:rPr b="0" lang="en-US" sz="1800" strike="noStrike" u="none">
                <a:solidFill>
                  <a:schemeClr val="dk1"/>
                </a:solidFill>
                <a:effectLst/>
                <a:uFillTx/>
                <a:latin typeface="Verdana"/>
              </a:rPr>
              <a:t>Improved creamy and sweet taste</a:t>
            </a:r>
            <a:br>
              <a:rPr sz="1800"/>
            </a:br>
            <a:r>
              <a:rPr b="0" lang="zh-CN" sz="1800" strike="noStrike" u="none">
                <a:solidFill>
                  <a:schemeClr val="dk1"/>
                </a:solidFill>
                <a:effectLst/>
                <a:uFillTx/>
                <a:latin typeface="Verdana"/>
              </a:rPr>
              <a:t>改善了奶油味和甜味</a:t>
            </a:r>
            <a:endParaRPr b="0" lang="en-US" sz="1800" strike="noStrike" u="none">
              <a:solidFill>
                <a:srgbClr val="000000"/>
              </a:solidFill>
              <a:effectLst/>
              <a:uFillTx/>
              <a:latin typeface="Arial"/>
            </a:endParaRPr>
          </a:p>
          <a:p>
            <a:pPr defTabSz="609480">
              <a:lnSpc>
                <a:spcPct val="112000"/>
              </a:lnSpc>
              <a:tabLst>
                <a:tab algn="l" pos="0"/>
              </a:tabLst>
            </a:pPr>
            <a:endParaRPr b="0" lang="en-US" sz="1470" strike="noStrike" u="none">
              <a:solidFill>
                <a:srgbClr val="000000"/>
              </a:solidFill>
              <a:effectLst/>
              <a:uFillTx/>
              <a:latin typeface="Arial"/>
            </a:endParaRPr>
          </a:p>
          <a:p>
            <a:pPr marL="228600" indent="-228600" defTabSz="609480">
              <a:lnSpc>
                <a:spcPct val="112000"/>
              </a:lnSpc>
              <a:buClr>
                <a:srgbClr val="000000"/>
              </a:buClr>
              <a:buFont typeface="Arial"/>
              <a:buChar char="•"/>
              <a:tabLst>
                <a:tab algn="l" pos="0"/>
              </a:tabLst>
            </a:pPr>
            <a:r>
              <a:rPr b="0" lang="en-US" sz="1800" strike="noStrike" u="none">
                <a:solidFill>
                  <a:schemeClr val="dk1"/>
                </a:solidFill>
                <a:effectLst/>
                <a:uFillTx/>
                <a:latin typeface="Verdana"/>
              </a:rPr>
              <a:t>Warm mouthfeel, low sandiness, less chalky</a:t>
            </a:r>
            <a:br>
              <a:rPr sz="1800"/>
            </a:br>
            <a:r>
              <a:rPr b="0" lang="zh-CN" sz="1800" strike="noStrike" u="none">
                <a:solidFill>
                  <a:schemeClr val="dk1"/>
                </a:solidFill>
                <a:effectLst/>
                <a:uFillTx/>
                <a:latin typeface="Verdana"/>
              </a:rPr>
              <a:t>温暖的口感，低砂感，较少的粉质感</a:t>
            </a:r>
            <a:endParaRPr b="0" lang="en-US" sz="1800" strike="noStrike" u="none">
              <a:solidFill>
                <a:srgbClr val="000000"/>
              </a:solidFill>
              <a:effectLst/>
              <a:uFillTx/>
              <a:latin typeface="Arial"/>
            </a:endParaRPr>
          </a:p>
          <a:p>
            <a:pPr defTabSz="609480">
              <a:lnSpc>
                <a:spcPct val="112000"/>
              </a:lnSpc>
              <a:tabLst>
                <a:tab algn="l" pos="0"/>
              </a:tabLst>
            </a:pPr>
            <a:endParaRPr b="0" lang="en-US" sz="1470" strike="noStrike" u="none">
              <a:solidFill>
                <a:srgbClr val="000000"/>
              </a:solidFill>
              <a:effectLst/>
              <a:uFillTx/>
              <a:latin typeface="Arial"/>
            </a:endParaRPr>
          </a:p>
          <a:p>
            <a:pPr marL="228600" indent="-228600" defTabSz="609480">
              <a:lnSpc>
                <a:spcPct val="112000"/>
              </a:lnSpc>
              <a:buClr>
                <a:srgbClr val="000000"/>
              </a:buClr>
              <a:buFont typeface="Arial"/>
              <a:buChar char="•"/>
              <a:tabLst>
                <a:tab algn="l" pos="0"/>
              </a:tabLst>
            </a:pPr>
            <a:r>
              <a:rPr b="0" lang="en-US" sz="1800" strike="noStrike" u="none">
                <a:solidFill>
                  <a:schemeClr val="dk1"/>
                </a:solidFill>
                <a:effectLst/>
                <a:uFillTx/>
                <a:latin typeface="Verdana"/>
              </a:rPr>
              <a:t>Low impact on thickness and viscosity of yoghurt</a:t>
            </a:r>
            <a:br>
              <a:rPr sz="1800"/>
            </a:br>
            <a:r>
              <a:rPr b="0" lang="zh-CN" sz="1800" strike="noStrike" u="none">
                <a:solidFill>
                  <a:schemeClr val="dk1"/>
                </a:solidFill>
                <a:effectLst/>
                <a:uFillTx/>
                <a:latin typeface="Verdana"/>
              </a:rPr>
              <a:t>对酸奶的厚度和粘度影响较小</a:t>
            </a:r>
            <a:endParaRPr b="0" lang="en-US" sz="1800" strike="noStrike" u="none">
              <a:solidFill>
                <a:srgbClr val="000000"/>
              </a:solidFill>
              <a:effectLst/>
              <a:uFillTx/>
              <a:latin typeface="Arial"/>
            </a:endParaRPr>
          </a:p>
          <a:p>
            <a:pPr defTabSz="609480">
              <a:lnSpc>
                <a:spcPct val="112000"/>
              </a:lnSpc>
              <a:tabLst>
                <a:tab algn="l" pos="0"/>
              </a:tabLst>
            </a:pPr>
            <a:endParaRPr b="0" lang="en-US" sz="1470" strike="noStrike" u="none">
              <a:solidFill>
                <a:srgbClr val="000000"/>
              </a:solidFill>
              <a:effectLst/>
              <a:uFillTx/>
              <a:latin typeface="Arial"/>
            </a:endParaRPr>
          </a:p>
        </p:txBody>
      </p:sp>
      <p:pic>
        <p:nvPicPr>
          <p:cNvPr id="9769" name="Picture 4" descr=""/>
          <p:cNvPicPr/>
          <p:nvPr/>
        </p:nvPicPr>
        <p:blipFill>
          <a:blip r:embed="rId1"/>
          <a:srcRect l="1942" t="10013" r="4418" b="228"/>
          <a:stretch/>
        </p:blipFill>
        <p:spPr>
          <a:xfrm>
            <a:off x="6700680" y="1647000"/>
            <a:ext cx="5072040" cy="3916080"/>
          </a:xfrm>
          <a:prstGeom prst="rect">
            <a:avLst/>
          </a:prstGeom>
          <a:solidFill>
            <a:srgbClr val="ffffff"/>
          </a:solidFill>
          <a:ln w="0">
            <a:noFill/>
          </a:ln>
        </p:spPr>
      </p:pic>
      <p:sp>
        <p:nvSpPr>
          <p:cNvPr id="9770" name="Rectangle 1"/>
          <p:cNvSpPr/>
          <p:nvPr/>
        </p:nvSpPr>
        <p:spPr>
          <a:xfrm>
            <a:off x="3448080" y="1262520"/>
            <a:ext cx="12191760" cy="861480"/>
          </a:xfrm>
          <a:prstGeom prst="rect">
            <a:avLst/>
          </a:prstGeom>
          <a:noFill/>
          <a:ln w="0">
            <a:noFill/>
          </a:ln>
        </p:spPr>
        <p:style>
          <a:lnRef idx="0"/>
          <a:fillRef idx="0"/>
          <a:effectRef idx="0"/>
          <a:fontRef idx="minor"/>
        </p:style>
        <p:txBody>
          <a:bodyPr numCol="1" spcCol="0" lIns="122040" rIns="122040" tIns="60840" bIns="60840" anchor="ctr">
            <a:normAutofit/>
          </a:bodyPr>
          <a:p>
            <a:pPr defTabSz="1219320">
              <a:lnSpc>
                <a:spcPct val="100000"/>
              </a:lnSpc>
              <a:tabLst>
                <a:tab algn="l" pos="0"/>
              </a:tabLst>
            </a:pPr>
            <a:r>
              <a:rPr b="0" lang="nl-NL" sz="2400" strike="noStrike" u="none">
                <a:solidFill>
                  <a:srgbClr val="000000"/>
                </a:solidFill>
                <a:effectLst/>
                <a:uFillTx/>
                <a:latin typeface="Times New Roman"/>
              </a:rPr>
              <a:t> </a:t>
            </a:r>
            <a:endParaRPr b="0" lang="en-US" sz="2400" strike="noStrike" u="none">
              <a:solidFill>
                <a:srgbClr val="000000"/>
              </a:solidFill>
              <a:effectLst/>
              <a:uFillTx/>
              <a:latin typeface="Arial"/>
            </a:endParaRPr>
          </a:p>
          <a:p>
            <a:pPr defTabSz="1219320">
              <a:lnSpc>
                <a:spcPct val="100000"/>
              </a:lnSpc>
              <a:tabLst>
                <a:tab algn="l" pos="0"/>
              </a:tabLst>
            </a:pPr>
            <a:endParaRPr b="0" lang="en-US" sz="2400" strike="noStrike" u="none">
              <a:solidFill>
                <a:srgbClr val="000000"/>
              </a:solidFill>
              <a:effectLst/>
              <a:uFillTx/>
              <a:latin typeface="Arial"/>
            </a:endParaRPr>
          </a:p>
        </p:txBody>
      </p:sp>
      <p:sp>
        <p:nvSpPr>
          <p:cNvPr id="9771" name="TextBox 14"/>
          <p:cNvSpPr/>
          <p:nvPr/>
        </p:nvSpPr>
        <p:spPr>
          <a:xfrm>
            <a:off x="199080" y="4873680"/>
            <a:ext cx="6095520" cy="1332360"/>
          </a:xfrm>
          <a:prstGeom prst="rect">
            <a:avLst/>
          </a:prstGeom>
          <a:noFill/>
          <a:ln w="0">
            <a:noFill/>
          </a:ln>
        </p:spPr>
        <p:style>
          <a:lnRef idx="0"/>
          <a:fillRef idx="0"/>
          <a:effectRef idx="0"/>
          <a:fontRef idx="minor"/>
        </p:style>
        <p:txBody>
          <a:bodyPr lIns="38160" rIns="38160" tIns="25560" bIns="25560" anchor="t">
            <a:normAutofit fontScale="62500" lnSpcReduction="19999"/>
          </a:bodyPr>
          <a:p>
            <a:pPr marL="360000" indent="-122760" defTabSz="609480">
              <a:lnSpc>
                <a:spcPct val="112000"/>
              </a:lnSpc>
              <a:tabLst>
                <a:tab algn="l" pos="0"/>
              </a:tabLst>
            </a:pPr>
            <a:r>
              <a:rPr b="0" lang="en-US" sz="1800" strike="noStrike" u="none">
                <a:solidFill>
                  <a:schemeClr val="dk1"/>
                </a:solidFill>
                <a:effectLst/>
                <a:uFillTx/>
                <a:latin typeface="Verdana"/>
              </a:rPr>
              <a:t>Compared to other commonly used prebiotics</a:t>
            </a:r>
            <a:br>
              <a:rPr sz="1800"/>
            </a:br>
            <a:r>
              <a:rPr b="0" lang="zh-CN" sz="1800" strike="noStrike" u="none">
                <a:solidFill>
                  <a:schemeClr val="dk1"/>
                </a:solidFill>
                <a:effectLst/>
                <a:uFillTx/>
                <a:latin typeface="Verdana"/>
              </a:rPr>
              <a:t>与其他常用的益生元相比</a:t>
            </a:r>
            <a:endParaRPr b="0" lang="en-US" sz="1800" strike="noStrike" u="none">
              <a:solidFill>
                <a:srgbClr val="000000"/>
              </a:solidFill>
              <a:effectLst/>
              <a:uFillTx/>
              <a:latin typeface="Arial"/>
            </a:endParaRPr>
          </a:p>
          <a:p>
            <a:pPr lvl="1" marL="838080" indent="-228600" defTabSz="609480">
              <a:lnSpc>
                <a:spcPct val="112000"/>
              </a:lnSpc>
              <a:buClr>
                <a:srgbClr val="000000"/>
              </a:buClr>
              <a:buFont typeface="Arial"/>
              <a:buChar char="•"/>
              <a:tabLst>
                <a:tab algn="l" pos="0"/>
              </a:tabLst>
            </a:pPr>
            <a:r>
              <a:rPr b="0" lang="en-US" sz="1800" strike="noStrike" u="none">
                <a:solidFill>
                  <a:schemeClr val="dk1"/>
                </a:solidFill>
                <a:effectLst/>
                <a:uFillTx/>
                <a:latin typeface="Verdana"/>
              </a:rPr>
              <a:t>improved creamy taste</a:t>
            </a:r>
            <a:br>
              <a:rPr sz="1800"/>
            </a:br>
            <a:r>
              <a:rPr b="0" lang="zh-CN" sz="1800" strike="noStrike" u="none">
                <a:solidFill>
                  <a:schemeClr val="dk1"/>
                </a:solidFill>
                <a:effectLst/>
                <a:uFillTx/>
                <a:latin typeface="Verdana"/>
              </a:rPr>
              <a:t>改善了奶油味</a:t>
            </a:r>
            <a:endParaRPr b="0" lang="en-US" sz="1800" strike="noStrike" u="none">
              <a:solidFill>
                <a:srgbClr val="000000"/>
              </a:solidFill>
              <a:effectLst/>
              <a:uFillTx/>
              <a:latin typeface="Arial"/>
            </a:endParaRPr>
          </a:p>
          <a:p>
            <a:pPr lvl="1" marL="838080" indent="-228600" defTabSz="609480">
              <a:lnSpc>
                <a:spcPct val="112000"/>
              </a:lnSpc>
              <a:buClr>
                <a:srgbClr val="000000"/>
              </a:buClr>
              <a:buFont typeface="Arial"/>
              <a:buChar char="•"/>
              <a:tabLst>
                <a:tab algn="l" pos="0"/>
              </a:tabLst>
            </a:pPr>
            <a:r>
              <a:rPr b="0" lang="en-US" sz="1800" strike="noStrike" u="none">
                <a:solidFill>
                  <a:schemeClr val="dk1"/>
                </a:solidFill>
                <a:effectLst/>
                <a:uFillTx/>
                <a:latin typeface="Verdana"/>
              </a:rPr>
              <a:t>more sweet taste</a:t>
            </a:r>
            <a:br>
              <a:rPr sz="1800"/>
            </a:br>
            <a:r>
              <a:rPr b="0" lang="zh-CN" sz="1800" strike="noStrike" u="none">
                <a:solidFill>
                  <a:schemeClr val="dk1"/>
                </a:solidFill>
                <a:effectLst/>
                <a:uFillTx/>
                <a:latin typeface="Verdana"/>
              </a:rPr>
              <a:t>更甜的口感</a:t>
            </a:r>
            <a:endParaRPr b="0" lang="en-US" sz="1800" strike="noStrike" u="none">
              <a:solidFill>
                <a:srgbClr val="000000"/>
              </a:solidFill>
              <a:effectLst/>
              <a:uFillTx/>
              <a:latin typeface="Arial"/>
            </a:endParaRPr>
          </a:p>
          <a:p>
            <a:pPr lvl="1" marL="838080" indent="-228600" defTabSz="609480">
              <a:lnSpc>
                <a:spcPct val="112000"/>
              </a:lnSpc>
              <a:buClr>
                <a:srgbClr val="000000"/>
              </a:buClr>
              <a:buFont typeface="Arial"/>
              <a:buChar char="•"/>
              <a:tabLst>
                <a:tab algn="l" pos="0"/>
              </a:tabLst>
            </a:pPr>
            <a:r>
              <a:rPr b="0" lang="en-US" sz="1800" strike="noStrike" u="none">
                <a:solidFill>
                  <a:schemeClr val="dk1"/>
                </a:solidFill>
                <a:effectLst/>
                <a:uFillTx/>
                <a:latin typeface="Verdana"/>
              </a:rPr>
              <a:t>improved mouthfeel with least sandiness and least impact on thickness</a:t>
            </a:r>
            <a:br>
              <a:rPr sz="1800"/>
            </a:br>
            <a:r>
              <a:rPr b="0" lang="zh-CN" sz="1800" strike="noStrike" u="none">
                <a:solidFill>
                  <a:schemeClr val="dk1"/>
                </a:solidFill>
                <a:effectLst/>
                <a:uFillTx/>
                <a:latin typeface="Verdana"/>
              </a:rPr>
              <a:t>改善了口感，具有最低的砂感和对厚度的最小影响</a:t>
            </a:r>
            <a:endParaRPr b="0" lang="en-US" sz="1800" strike="noStrike" u="none">
              <a:solidFill>
                <a:srgbClr val="000000"/>
              </a:solidFill>
              <a:effectLst/>
              <a:uFillTx/>
              <a:latin typeface="Arial"/>
            </a:endParaRPr>
          </a:p>
        </p:txBody>
      </p:sp>
      <p:pic>
        <p:nvPicPr>
          <p:cNvPr id="9772" name="Graphic 15" descr="Exclamation mark with solid fill"/>
          <p:cNvPicPr/>
          <p:nvPr/>
        </p:nvPicPr>
        <p:blipFill>
          <a:blip r:embed="rId2">
            <a:extLst>
              <a:ext uri="{96DAC541-7B7A-43D3-8B79-37D633B846F1}">
                <asvg:svgBlip xmlns:asvg="http://schemas.microsoft.com/office/drawing/2016/SVG/main" r:embed="rId3"/>
              </a:ext>
            </a:extLst>
          </a:blip>
          <a:stretch/>
        </p:blipFill>
        <p:spPr>
          <a:xfrm>
            <a:off x="0" y="5148000"/>
            <a:ext cx="793800" cy="793800"/>
          </a:xfrm>
          <a:prstGeom prst="rect">
            <a:avLst/>
          </a:prstGeom>
          <a:noFill/>
          <a:ln w="0">
            <a:noFill/>
          </a:ln>
        </p:spPr>
      </p:pic>
      <p:sp>
        <p:nvSpPr>
          <p:cNvPr id="9773" name="TextBox 16"/>
          <p:cNvSpPr/>
          <p:nvPr/>
        </p:nvSpPr>
        <p:spPr>
          <a:xfrm>
            <a:off x="180360" y="6677280"/>
            <a:ext cx="3597840" cy="12420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609480">
              <a:lnSpc>
                <a:spcPct val="112000"/>
              </a:lnSpc>
              <a:tabLst>
                <a:tab algn="l" pos="0"/>
              </a:tabLst>
            </a:pPr>
            <a:r>
              <a:rPr b="0" lang="en-US" sz="1800" strike="noStrike" u="none">
                <a:solidFill>
                  <a:schemeClr val="dk1"/>
                </a:solidFill>
                <a:effectLst/>
                <a:uFillTx/>
                <a:latin typeface="Verdana"/>
              </a:rPr>
              <a:t>Source: FCI Internal Research data</a:t>
            </a:r>
            <a:br>
              <a:rPr sz="1800"/>
            </a:br>
            <a:r>
              <a:rPr b="0" lang="zh-CN" sz="1800" strike="noStrike" u="none">
                <a:solidFill>
                  <a:schemeClr val="dk1"/>
                </a:solidFill>
                <a:effectLst/>
                <a:uFillTx/>
                <a:latin typeface="Verdana"/>
              </a:rPr>
              <a:t>来源：</a:t>
            </a:r>
            <a:r>
              <a:rPr b="0" lang="en-US" sz="1800" strike="noStrike" u="none">
                <a:solidFill>
                  <a:schemeClr val="dk1"/>
                </a:solidFill>
                <a:effectLst/>
                <a:uFillTx/>
                <a:latin typeface="Verdana"/>
              </a:rPr>
              <a:t>FCI </a:t>
            </a:r>
            <a:r>
              <a:rPr b="0" lang="zh-CN" sz="1800" strike="noStrike" u="none">
                <a:solidFill>
                  <a:schemeClr val="dk1"/>
                </a:solidFill>
                <a:effectLst/>
                <a:uFillTx/>
                <a:latin typeface="Verdana"/>
              </a:rPr>
              <a:t>内部研究数据</a:t>
            </a:r>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74" name="Picture Placeholder 4" descr=""/>
          <p:cNvPicPr/>
          <p:nvPr/>
        </p:nvPicPr>
        <p:blipFill>
          <a:blip r:embed="rId1"/>
          <a:stretch/>
        </p:blipFill>
        <p:spPr>
          <a:xfrm>
            <a:off x="0" y="0"/>
            <a:ext cx="12191760" cy="6857640"/>
          </a:xfrm>
          <a:prstGeom prst="rect">
            <a:avLst/>
          </a:prstGeom>
          <a:solidFill>
            <a:schemeClr val="dk1">
              <a:lumMod val="20000"/>
              <a:lumOff val="80000"/>
            </a:schemeClr>
          </a:solidFill>
          <a:ln w="0">
            <a:noFill/>
          </a:ln>
        </p:spPr>
      </p:pic>
      <p:sp>
        <p:nvSpPr>
          <p:cNvPr id="9775" name="Text Placeholder 5"/>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160" rIns="38160" tIns="25560" bIns="25560" anchor="t">
            <a:normAutofit/>
          </a:bodyPr>
          <a:p>
            <a:pPr defTabSz="914400">
              <a:lnSpc>
                <a:spcPct val="113000"/>
              </a:lnSpc>
              <a:spcBef>
                <a:spcPts val="1599"/>
              </a:spcBef>
              <a:tabLst>
                <a:tab algn="l" pos="0"/>
              </a:tabLst>
            </a:pPr>
            <a:r>
              <a:rPr b="0" lang="en-US" sz="3200" strike="noStrike" u="none">
                <a:solidFill>
                  <a:schemeClr val="accent1"/>
                </a:solidFill>
                <a:effectLst/>
                <a:uFillTx/>
                <a:latin typeface="Verdana"/>
              </a:rPr>
              <a:t>Who we are, what makes us tick and our key figures</a:t>
            </a:r>
            <a:br>
              <a:rPr sz="3200"/>
            </a:br>
            <a:r>
              <a:rPr b="0" lang="zh-CN" sz="3200" strike="noStrike" u="none">
                <a:solidFill>
                  <a:schemeClr val="accent1"/>
                </a:solidFill>
                <a:effectLst/>
                <a:uFillTx/>
                <a:latin typeface="Verdana"/>
              </a:rPr>
              <a:t>我们是谁，我们的驱动力以及关键数据</a:t>
            </a:r>
            <a:endParaRPr b="0" lang="en-US" sz="3200" strike="noStrike" u="none">
              <a:solidFill>
                <a:srgbClr val="000000"/>
              </a:solidFill>
              <a:effectLst/>
              <a:uFillTx/>
              <a:latin typeface="Arial"/>
            </a:endParaRPr>
          </a:p>
          <a:p>
            <a:pPr defTabSz="914400">
              <a:lnSpc>
                <a:spcPct val="113000"/>
              </a:lnSpc>
              <a:spcBef>
                <a:spcPts val="1599"/>
              </a:spcBef>
              <a:tabLst>
                <a:tab algn="l" pos="0"/>
              </a:tabLst>
            </a:pPr>
            <a:endParaRPr b="0" lang="en-US" sz="32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776" name="think-cell data - do not delete"/>
          <p:cNvGraphicFramePr/>
          <p:nvPr/>
        </p:nvGraphicFramePr>
        <p:xfrm>
          <a:off x="1440" y="1440"/>
          <a:ext cx="1080" cy="1080"/>
        </p:xfrm>
        <a:graphic>
          <a:graphicData uri="http://schemas.openxmlformats.org/presentationml/2006/ole">
            <p:oleObj r:id="rId1" spid="">
              <p:embed/>
              <p:pic>
                <p:nvPicPr>
                  <p:cNvPr id="9777"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9778" name="PlaceHolder 1"/>
          <p:cNvSpPr>
            <a:spLocks noGrp="1"/>
          </p:cNvSpPr>
          <p:nvPr>
            <p:ph type="title"/>
          </p:nvPr>
        </p:nvSpPr>
        <p:spPr>
          <a:xfrm>
            <a:off x="575640" y="548280"/>
            <a:ext cx="11040120" cy="1036440"/>
          </a:xfrm>
          <a:prstGeom prst="rect">
            <a:avLst/>
          </a:prstGeom>
          <a:noFill/>
          <a:ln w="0">
            <a:noFill/>
          </a:ln>
        </p:spPr>
        <p:txBody>
          <a:bodyPr lIns="38160" rIns="38160" tIns="25560" bIns="25560" anchor="t">
            <a:normAutofit/>
          </a:bodyPr>
          <a:p>
            <a:pPr indent="0" defTabSz="914400">
              <a:lnSpc>
                <a:spcPct val="90000"/>
              </a:lnSpc>
              <a:buNone/>
            </a:pPr>
            <a:r>
              <a:rPr b="0" lang="en-US" sz="2660" strike="noStrike" u="none">
                <a:solidFill>
                  <a:schemeClr val="accent1"/>
                </a:solidFill>
                <a:effectLst/>
                <a:uFillTx/>
                <a:latin typeface="Verdana"/>
              </a:rPr>
              <a:t>Our facts &amp; figures 2024 – FrieslandCampina Ingredients</a:t>
            </a:r>
            <a:br>
              <a:rPr sz="2660"/>
            </a:br>
            <a:r>
              <a:rPr b="0" lang="zh-CN" sz="2660" strike="noStrike" u="none">
                <a:solidFill>
                  <a:schemeClr val="accent1"/>
                </a:solidFill>
                <a:effectLst/>
                <a:uFillTx/>
                <a:latin typeface="Verdana"/>
              </a:rPr>
              <a:t>我们的事实与数据 </a:t>
            </a:r>
            <a:r>
              <a:rPr b="0" lang="en-US" sz="2660" strike="noStrike" u="none">
                <a:solidFill>
                  <a:schemeClr val="accent1"/>
                </a:solidFill>
                <a:effectLst/>
                <a:uFillTx/>
                <a:latin typeface="Verdana"/>
              </a:rPr>
              <a:t>2024 – FrieslandCampina </a:t>
            </a:r>
            <a:r>
              <a:rPr b="0" lang="zh-CN" sz="2660" strike="noStrike" u="none">
                <a:solidFill>
                  <a:schemeClr val="accent1"/>
                </a:solidFill>
                <a:effectLst/>
                <a:uFillTx/>
                <a:latin typeface="Verdana"/>
              </a:rPr>
              <a:t>原料</a:t>
            </a:r>
            <a:endParaRPr b="0" lang="en-US" sz="2660" strike="noStrike" u="none">
              <a:solidFill>
                <a:schemeClr val="dk1"/>
              </a:solidFill>
              <a:effectLst/>
              <a:uFillTx/>
              <a:latin typeface="Verdana"/>
            </a:endParaRPr>
          </a:p>
        </p:txBody>
      </p:sp>
      <p:sp>
        <p:nvSpPr>
          <p:cNvPr id="9779" name="PlaceHolder 2"/>
          <p:cNvSpPr>
            <a:spLocks noGrp="1"/>
          </p:cNvSpPr>
          <p:nvPr>
            <p:ph type="sldNum" idx="675"/>
          </p:nvPr>
        </p:nvSpPr>
        <p:spPr>
          <a:xfrm>
            <a:off x="580320" y="6491520"/>
            <a:ext cx="54000" cy="102240"/>
          </a:xfrm>
          <a:prstGeom prst="rect">
            <a:avLst/>
          </a:prstGeom>
          <a:noFill/>
          <a:ln w="0">
            <a:noFill/>
          </a:ln>
        </p:spPr>
        <p:txBody>
          <a:bodyPr lIns="38160" rIns="38160" tIns="25560" bIns="25560" anchor="ctr">
            <a:normAutofit fontScale="62500" lnSpcReduction="19999"/>
          </a:bodyPr>
          <a:lstStyle>
            <a:lvl1pPr indent="0" defTabSz="609480">
              <a:lnSpc>
                <a:spcPct val="100000"/>
              </a:lnSpc>
              <a:buNone/>
              <a:defRPr b="0" lang="en-GB" sz="670" strike="noStrike" u="none">
                <a:solidFill>
                  <a:srgbClr val="929293"/>
                </a:solidFill>
                <a:effectLst/>
                <a:uFillTx/>
                <a:latin typeface="Verdana"/>
              </a:defRPr>
            </a:lvl1pPr>
          </a:lstStyle>
          <a:p>
            <a:pPr indent="0" defTabSz="609480">
              <a:lnSpc>
                <a:spcPct val="100000"/>
              </a:lnSpc>
              <a:buNone/>
            </a:pPr>
            <a:fld id="{1B5101D5-01F0-4A0B-8F53-15D806CFECF7}" type="slidenum">
              <a:rPr b="0" lang="en-GB" sz="670" strike="noStrike" u="none">
                <a:solidFill>
                  <a:srgbClr val="929293"/>
                </a:solidFill>
                <a:effectLst/>
                <a:uFillTx/>
                <a:latin typeface="Verdana"/>
              </a:rPr>
              <a:t>&lt;编号&gt;</a:t>
            </a:fld>
            <a:endParaRPr b="0" lang="en-US" sz="670" strike="noStrike" u="none">
              <a:solidFill>
                <a:srgbClr val="000000"/>
              </a:solidFill>
              <a:effectLst/>
              <a:uFillTx/>
              <a:latin typeface="Times New Roman"/>
            </a:endParaRPr>
          </a:p>
        </p:txBody>
      </p:sp>
      <p:grpSp>
        <p:nvGrpSpPr>
          <p:cNvPr id="9780" name="Group 5"/>
          <p:cNvGrpSpPr/>
          <p:nvPr/>
        </p:nvGrpSpPr>
        <p:grpSpPr>
          <a:xfrm>
            <a:off x="575640" y="1483560"/>
            <a:ext cx="3936600" cy="4176000"/>
            <a:chOff x="575640" y="1483560"/>
            <a:chExt cx="3936600" cy="4176000"/>
          </a:xfrm>
        </p:grpSpPr>
        <p:sp>
          <p:nvSpPr>
            <p:cNvPr id="9781" name="Rectangle 10"/>
            <p:cNvSpPr/>
            <p:nvPr/>
          </p:nvSpPr>
          <p:spPr>
            <a:xfrm>
              <a:off x="575640" y="1483560"/>
              <a:ext cx="3936600" cy="417600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Autofit/>
            </a:bodyPr>
            <a:p>
              <a:endParaRPr b="0" lang="en-GB" sz="2130" strike="noStrike" u="none">
                <a:solidFill>
                  <a:srgbClr val="3f4043"/>
                </a:solidFill>
                <a:effectLst/>
                <a:uFillTx/>
                <a:latin typeface="Verdana"/>
              </a:endParaRPr>
            </a:p>
          </p:txBody>
        </p:sp>
        <p:pic>
          <p:nvPicPr>
            <p:cNvPr id="9782" name="Picture 3" descr=""/>
            <p:cNvPicPr/>
            <p:nvPr/>
          </p:nvPicPr>
          <p:blipFill>
            <a:blip r:embed="rId3"/>
            <a:stretch/>
          </p:blipFill>
          <p:spPr>
            <a:xfrm>
              <a:off x="1344960" y="2478240"/>
              <a:ext cx="2397960" cy="1141200"/>
            </a:xfrm>
            <a:prstGeom prst="rect">
              <a:avLst/>
            </a:prstGeom>
            <a:noFill/>
            <a:ln w="0">
              <a:noFill/>
            </a:ln>
          </p:spPr>
        </p:pic>
        <p:sp>
          <p:nvSpPr>
            <p:cNvPr id="9783" name="Tijdelijke aanduiding voor tekst 2"/>
            <p:cNvSpPr/>
            <p:nvPr/>
          </p:nvSpPr>
          <p:spPr>
            <a:xfrm>
              <a:off x="952920" y="4020120"/>
              <a:ext cx="3182040" cy="611640"/>
            </a:xfrm>
            <a:prstGeom prst="rect">
              <a:avLst/>
            </a:prstGeom>
            <a:noFill/>
            <a:ln w="0">
              <a:noFill/>
            </a:ln>
          </p:spPr>
          <p:style>
            <a:lnRef idx="0"/>
            <a:fillRef idx="0"/>
            <a:effectRef idx="0"/>
            <a:fontRef idx="minor"/>
          </p:style>
          <p:txBody>
            <a:bodyPr lIns="122040" rIns="122040" tIns="60840" bIns="60840" anchor="t">
              <a:noAutofit/>
            </a:bodyPr>
            <a:p>
              <a:pPr algn="ctr" defTabSz="1219320">
                <a:lnSpc>
                  <a:spcPct val="100000"/>
                </a:lnSpc>
                <a:spcBef>
                  <a:spcPts val="400"/>
                </a:spcBef>
                <a:tabLst>
                  <a:tab algn="l" pos="0"/>
                </a:tabLst>
              </a:pPr>
              <a:r>
                <a:rPr b="1" lang="en-GB" sz="3200" strike="noStrike" u="none">
                  <a:solidFill>
                    <a:srgbClr val="0094d9"/>
                  </a:solidFill>
                  <a:effectLst/>
                  <a:uFillTx/>
                  <a:latin typeface="Verdana"/>
                  <a:ea typeface="Verdana"/>
                </a:rPr>
                <a:t>1.45 billion</a:t>
              </a:r>
              <a:endParaRPr b="0" lang="en-US" sz="3200" strike="noStrike" u="none">
                <a:solidFill>
                  <a:srgbClr val="000000"/>
                </a:solidFill>
                <a:effectLst/>
                <a:uFillTx/>
                <a:latin typeface="Arial"/>
              </a:endParaRPr>
            </a:p>
          </p:txBody>
        </p:sp>
        <p:sp>
          <p:nvSpPr>
            <p:cNvPr id="9784" name="Tijdelijke aanduiding voor tekst 2"/>
            <p:cNvSpPr/>
            <p:nvPr/>
          </p:nvSpPr>
          <p:spPr>
            <a:xfrm>
              <a:off x="1311480" y="4492080"/>
              <a:ext cx="2465640" cy="439200"/>
            </a:xfrm>
            <a:prstGeom prst="rect">
              <a:avLst/>
            </a:prstGeom>
            <a:noFill/>
            <a:ln w="0">
              <a:noFill/>
            </a:ln>
          </p:spPr>
          <p:style>
            <a:lnRef idx="0"/>
            <a:fillRef idx="0"/>
            <a:effectRef idx="0"/>
            <a:fontRef idx="minor"/>
          </p:style>
          <p:txBody>
            <a:bodyPr lIns="90000" rIns="90000" tIns="45000" bIns="45000" anchor="t">
              <a:noAutofit/>
            </a:bodyPr>
            <a:p>
              <a:pPr algn="ctr" defTabSz="1219320">
                <a:lnSpc>
                  <a:spcPct val="100000"/>
                </a:lnSpc>
                <a:spcBef>
                  <a:spcPts val="400"/>
                </a:spcBef>
                <a:tabLst>
                  <a:tab algn="l" pos="0"/>
                </a:tabLst>
              </a:pPr>
              <a:r>
                <a:rPr b="0" lang="en-GB" sz="2130" strike="noStrike" u="none">
                  <a:solidFill>
                    <a:srgbClr val="0094d9"/>
                  </a:solidFill>
                  <a:effectLst/>
                  <a:uFillTx/>
                  <a:latin typeface="Verdana"/>
                </a:rPr>
                <a:t>euros revenue</a:t>
              </a:r>
              <a:endParaRPr b="0" lang="en-US" sz="2130" strike="noStrike" u="none">
                <a:solidFill>
                  <a:srgbClr val="000000"/>
                </a:solidFill>
                <a:effectLst/>
                <a:uFillTx/>
                <a:latin typeface="Arial"/>
              </a:endParaRPr>
            </a:p>
          </p:txBody>
        </p:sp>
      </p:grpSp>
      <p:grpSp>
        <p:nvGrpSpPr>
          <p:cNvPr id="9785" name="Group 16"/>
          <p:cNvGrpSpPr/>
          <p:nvPr/>
        </p:nvGrpSpPr>
        <p:grpSpPr>
          <a:xfrm>
            <a:off x="4798080" y="3648960"/>
            <a:ext cx="2159640" cy="2015640"/>
            <a:chOff x="4798080" y="3648960"/>
            <a:chExt cx="2159640" cy="2015640"/>
          </a:xfrm>
        </p:grpSpPr>
        <p:sp>
          <p:nvSpPr>
            <p:cNvPr id="9786" name="Rectangle 8"/>
            <p:cNvSpPr/>
            <p:nvPr/>
          </p:nvSpPr>
          <p:spPr>
            <a:xfrm>
              <a:off x="4798080" y="3648960"/>
              <a:ext cx="2089800" cy="201564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Autofit/>
            </a:bodyPr>
            <a:p>
              <a:endParaRPr b="0" lang="en-GB" sz="2130" strike="noStrike" u="none">
                <a:solidFill>
                  <a:srgbClr val="3f4043"/>
                </a:solidFill>
                <a:effectLst/>
                <a:uFillTx/>
                <a:latin typeface="Verdana"/>
              </a:endParaRPr>
            </a:p>
          </p:txBody>
        </p:sp>
        <p:pic>
          <p:nvPicPr>
            <p:cNvPr id="9787" name="Picture 4" descr=""/>
            <p:cNvPicPr/>
            <p:nvPr/>
          </p:nvPicPr>
          <p:blipFill>
            <a:blip r:embed="rId4"/>
            <a:stretch/>
          </p:blipFill>
          <p:spPr>
            <a:xfrm>
              <a:off x="5337360" y="3792960"/>
              <a:ext cx="1080720" cy="709920"/>
            </a:xfrm>
            <a:prstGeom prst="rect">
              <a:avLst/>
            </a:prstGeom>
            <a:noFill/>
            <a:ln w="0">
              <a:noFill/>
            </a:ln>
          </p:spPr>
        </p:pic>
        <p:sp>
          <p:nvSpPr>
            <p:cNvPr id="9788" name="Tijdelijke aanduiding voor tekst 2"/>
            <p:cNvSpPr/>
            <p:nvPr/>
          </p:nvSpPr>
          <p:spPr>
            <a:xfrm>
              <a:off x="4798080" y="4158720"/>
              <a:ext cx="2159640" cy="1297080"/>
            </a:xfrm>
            <a:prstGeom prst="rect">
              <a:avLst/>
            </a:prstGeom>
            <a:noFill/>
            <a:ln w="0">
              <a:noFill/>
            </a:ln>
          </p:spPr>
          <p:style>
            <a:lnRef idx="0"/>
            <a:fillRef idx="0"/>
            <a:effectRef idx="0"/>
            <a:fontRef idx="minor"/>
          </p:style>
          <p:txBody>
            <a:bodyPr lIns="122040" rIns="122040" tIns="60840" bIns="60840" anchor="b">
              <a:noAutofit/>
            </a:bodyPr>
            <a:p>
              <a:pPr algn="ctr" defTabSz="1219320">
                <a:lnSpc>
                  <a:spcPct val="100000"/>
                </a:lnSpc>
                <a:tabLst>
                  <a:tab algn="l" pos="0"/>
                </a:tabLst>
              </a:pPr>
              <a:endParaRPr b="0" lang="en-US" sz="1870" strike="noStrike" u="none">
                <a:solidFill>
                  <a:srgbClr val="000000"/>
                </a:solidFill>
                <a:effectLst/>
                <a:uFillTx/>
                <a:latin typeface="Arial"/>
              </a:endParaRPr>
            </a:p>
            <a:p>
              <a:pPr algn="ctr" defTabSz="1219320">
                <a:lnSpc>
                  <a:spcPct val="100000"/>
                </a:lnSpc>
                <a:tabLst>
                  <a:tab algn="l" pos="0"/>
                </a:tabLst>
              </a:pPr>
              <a:r>
                <a:rPr b="1" lang="en-GB" sz="2660" strike="noStrike" u="none">
                  <a:solidFill>
                    <a:srgbClr val="ec008c"/>
                  </a:solidFill>
                  <a:effectLst/>
                  <a:uFillTx/>
                  <a:latin typeface="Verdana"/>
                  <a:ea typeface="Verdana"/>
                </a:rPr>
                <a:t>~1,700</a:t>
              </a:r>
              <a:br>
                <a:rPr sz="2660"/>
              </a:br>
              <a:r>
                <a:rPr b="0" lang="en-GB" sz="1470" strike="noStrike" u="none">
                  <a:solidFill>
                    <a:srgbClr val="ec008c"/>
                  </a:solidFill>
                  <a:effectLst/>
                  <a:uFillTx/>
                  <a:latin typeface="Verdana"/>
                  <a:ea typeface="Verdana"/>
                </a:rPr>
                <a:t>employees</a:t>
              </a:r>
              <a:endParaRPr b="0" lang="en-US" sz="1470" strike="noStrike" u="none">
                <a:solidFill>
                  <a:srgbClr val="000000"/>
                </a:solidFill>
                <a:effectLst/>
                <a:uFillTx/>
                <a:latin typeface="Arial"/>
              </a:endParaRPr>
            </a:p>
          </p:txBody>
        </p:sp>
      </p:grpSp>
      <p:grpSp>
        <p:nvGrpSpPr>
          <p:cNvPr id="9789" name="Group 35"/>
          <p:cNvGrpSpPr/>
          <p:nvPr/>
        </p:nvGrpSpPr>
        <p:grpSpPr>
          <a:xfrm>
            <a:off x="9497880" y="3648960"/>
            <a:ext cx="2117880" cy="2015640"/>
            <a:chOff x="9497880" y="3648960"/>
            <a:chExt cx="2117880" cy="2015640"/>
          </a:xfrm>
        </p:grpSpPr>
        <p:sp>
          <p:nvSpPr>
            <p:cNvPr id="9790" name="Rectangle 10"/>
            <p:cNvSpPr/>
            <p:nvPr/>
          </p:nvSpPr>
          <p:spPr>
            <a:xfrm>
              <a:off x="9497880" y="3648960"/>
              <a:ext cx="2108880" cy="201564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Autofit/>
            </a:bodyPr>
            <a:p>
              <a:endParaRPr b="0" lang="en-GB" sz="2130" strike="noStrike" u="none">
                <a:solidFill>
                  <a:srgbClr val="3f4043"/>
                </a:solidFill>
                <a:effectLst/>
                <a:uFillTx/>
                <a:latin typeface="Verdana"/>
              </a:endParaRPr>
            </a:p>
          </p:txBody>
        </p:sp>
        <p:sp>
          <p:nvSpPr>
            <p:cNvPr id="9791" name="Tijdelijke aanduiding voor tekst 2"/>
            <p:cNvSpPr/>
            <p:nvPr/>
          </p:nvSpPr>
          <p:spPr>
            <a:xfrm>
              <a:off x="9497880" y="5018760"/>
              <a:ext cx="2117880" cy="615240"/>
            </a:xfrm>
            <a:prstGeom prst="rect">
              <a:avLst/>
            </a:prstGeom>
            <a:noFill/>
            <a:ln w="0">
              <a:noFill/>
            </a:ln>
          </p:spPr>
          <p:style>
            <a:lnRef idx="0"/>
            <a:fillRef idx="0"/>
            <a:effectRef idx="0"/>
            <a:fontRef idx="minor"/>
          </p:style>
          <p:txBody>
            <a:bodyPr lIns="90000" rIns="90000" tIns="45000" bIns="45000" anchor="t">
              <a:noAutofit/>
            </a:bodyPr>
            <a:p>
              <a:pPr algn="ctr" defTabSz="1219320">
                <a:lnSpc>
                  <a:spcPct val="100000"/>
                </a:lnSpc>
                <a:spcBef>
                  <a:spcPts val="400"/>
                </a:spcBef>
                <a:tabLst>
                  <a:tab algn="l" pos="0"/>
                </a:tabLst>
              </a:pPr>
              <a:r>
                <a:rPr b="0" lang="en-GB" sz="1470" strike="noStrike" u="none">
                  <a:solidFill>
                    <a:srgbClr val="3f4043"/>
                  </a:solidFill>
                  <a:effectLst/>
                  <a:uFillTx/>
                  <a:latin typeface="Verdana"/>
                </a:rPr>
                <a:t>offices for </a:t>
              </a:r>
              <a:r>
                <a:rPr b="1" lang="en-GB" sz="1470" strike="noStrike" u="none">
                  <a:solidFill>
                    <a:srgbClr val="3f4043"/>
                  </a:solidFill>
                  <a:effectLst/>
                  <a:uFillTx/>
                  <a:latin typeface="Verdana"/>
                </a:rPr>
                <a:t>local presence</a:t>
              </a:r>
              <a:endParaRPr b="0" lang="en-US" sz="1470" strike="noStrike" u="none">
                <a:solidFill>
                  <a:srgbClr val="000000"/>
                </a:solidFill>
                <a:effectLst/>
                <a:uFillTx/>
                <a:latin typeface="Arial"/>
              </a:endParaRPr>
            </a:p>
          </p:txBody>
        </p:sp>
        <p:pic>
          <p:nvPicPr>
            <p:cNvPr id="9792" name="Picture 25" descr=""/>
            <p:cNvPicPr/>
            <p:nvPr/>
          </p:nvPicPr>
          <p:blipFill>
            <a:blip r:embed="rId5"/>
            <a:stretch/>
          </p:blipFill>
          <p:spPr>
            <a:xfrm>
              <a:off x="10165680" y="3846600"/>
              <a:ext cx="824400" cy="624240"/>
            </a:xfrm>
            <a:prstGeom prst="rect">
              <a:avLst/>
            </a:prstGeom>
            <a:noFill/>
            <a:ln w="0">
              <a:noFill/>
            </a:ln>
          </p:spPr>
        </p:pic>
        <p:grpSp>
          <p:nvGrpSpPr>
            <p:cNvPr id="9793" name="Groep 24"/>
            <p:cNvGrpSpPr/>
            <p:nvPr/>
          </p:nvGrpSpPr>
          <p:grpSpPr>
            <a:xfrm>
              <a:off x="9648720" y="4617720"/>
              <a:ext cx="1664280" cy="495720"/>
              <a:chOff x="9648720" y="4617720"/>
              <a:chExt cx="1664280" cy="495720"/>
            </a:xfrm>
          </p:grpSpPr>
          <p:sp>
            <p:nvSpPr>
              <p:cNvPr id="9794" name="Tijdelijke aanduiding voor tekst 2"/>
              <p:cNvSpPr/>
              <p:nvPr/>
            </p:nvSpPr>
            <p:spPr>
              <a:xfrm>
                <a:off x="9648720" y="4617720"/>
                <a:ext cx="421200" cy="495720"/>
              </a:xfrm>
              <a:prstGeom prst="rect">
                <a:avLst/>
              </a:prstGeom>
              <a:noFill/>
              <a:ln w="0">
                <a:noFill/>
              </a:ln>
            </p:spPr>
            <p:style>
              <a:lnRef idx="0"/>
              <a:fillRef idx="0"/>
              <a:effectRef idx="0"/>
              <a:fontRef idx="minor"/>
            </p:style>
            <p:txBody>
              <a:bodyPr wrap="none" lIns="90000" rIns="90000" tIns="45000" bIns="45000" anchor="t">
                <a:spAutoFit/>
              </a:bodyPr>
              <a:p>
                <a:pPr defTabSz="1219320">
                  <a:lnSpc>
                    <a:spcPct val="100000"/>
                  </a:lnSpc>
                  <a:spcBef>
                    <a:spcPts val="400"/>
                  </a:spcBef>
                  <a:tabLst>
                    <a:tab algn="l" pos="0"/>
                  </a:tabLst>
                </a:pPr>
                <a:r>
                  <a:rPr b="1" lang="en-GB" sz="2660" strike="noStrike" u="none">
                    <a:solidFill>
                      <a:srgbClr val="3f4043"/>
                    </a:solidFill>
                    <a:effectLst/>
                    <a:uFillTx/>
                    <a:latin typeface="Verdana"/>
                  </a:rPr>
                  <a:t>5</a:t>
                </a:r>
                <a:endParaRPr b="0" lang="en-US" sz="2660" strike="noStrike" u="none">
                  <a:solidFill>
                    <a:srgbClr val="000000"/>
                  </a:solidFill>
                  <a:effectLst/>
                  <a:uFillTx/>
                  <a:latin typeface="Arial"/>
                </a:endParaRPr>
              </a:p>
            </p:txBody>
          </p:sp>
          <p:sp>
            <p:nvSpPr>
              <p:cNvPr id="9795" name="Rechthoek 23"/>
              <p:cNvSpPr/>
              <p:nvPr/>
            </p:nvSpPr>
            <p:spPr>
              <a:xfrm>
                <a:off x="9943920" y="4759560"/>
                <a:ext cx="1369080" cy="314640"/>
              </a:xfrm>
              <a:prstGeom prst="rect">
                <a:avLst/>
              </a:prstGeom>
              <a:noFill/>
              <a:ln w="0">
                <a:noFill/>
              </a:ln>
            </p:spPr>
            <p:style>
              <a:lnRef idx="0"/>
              <a:fillRef idx="0"/>
              <a:effectRef idx="0"/>
              <a:fontRef idx="minor"/>
            </p:style>
            <p:txBody>
              <a:bodyPr wrap="none" lIns="90000" rIns="90000" tIns="45000" bIns="45000" anchor="t">
                <a:spAutoFit/>
              </a:bodyPr>
              <a:p>
                <a:pPr defTabSz="609480">
                  <a:lnSpc>
                    <a:spcPct val="100000"/>
                  </a:lnSpc>
                </a:pPr>
                <a:r>
                  <a:rPr b="0" lang="en-GB" sz="1470" strike="noStrike" u="none">
                    <a:solidFill>
                      <a:srgbClr val="3f4043"/>
                    </a:solidFill>
                    <a:effectLst/>
                    <a:uFillTx/>
                    <a:latin typeface="Verdana"/>
                  </a:rPr>
                  <a:t>international</a:t>
                </a:r>
                <a:endParaRPr b="0" lang="en-US" sz="1470" strike="noStrike" u="none">
                  <a:solidFill>
                    <a:srgbClr val="000000"/>
                  </a:solidFill>
                  <a:effectLst/>
                  <a:uFillTx/>
                  <a:latin typeface="Arial"/>
                </a:endParaRPr>
              </a:p>
            </p:txBody>
          </p:sp>
        </p:grpSp>
      </p:grpSp>
      <p:grpSp>
        <p:nvGrpSpPr>
          <p:cNvPr id="9796" name="Group 9"/>
          <p:cNvGrpSpPr/>
          <p:nvPr/>
        </p:nvGrpSpPr>
        <p:grpSpPr>
          <a:xfrm>
            <a:off x="4756320" y="1468440"/>
            <a:ext cx="6859440" cy="1881720"/>
            <a:chOff x="4756320" y="1468440"/>
            <a:chExt cx="6859440" cy="1881720"/>
          </a:xfrm>
        </p:grpSpPr>
        <p:sp>
          <p:nvSpPr>
            <p:cNvPr id="9797" name="Rectangle 10"/>
            <p:cNvSpPr/>
            <p:nvPr/>
          </p:nvSpPr>
          <p:spPr>
            <a:xfrm>
              <a:off x="4756320" y="1468440"/>
              <a:ext cx="6859440" cy="188172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Autofit/>
            </a:bodyPr>
            <a:p>
              <a:endParaRPr b="0" lang="en-GB" sz="2130" strike="noStrike" u="none">
                <a:solidFill>
                  <a:srgbClr val="3f4043"/>
                </a:solidFill>
                <a:effectLst/>
                <a:uFillTx/>
                <a:latin typeface="Verdana"/>
              </a:endParaRPr>
            </a:p>
          </p:txBody>
        </p:sp>
        <p:sp>
          <p:nvSpPr>
            <p:cNvPr id="9798" name="Tijdelijke aanduiding voor tekst 2"/>
            <p:cNvSpPr/>
            <p:nvPr/>
          </p:nvSpPr>
          <p:spPr>
            <a:xfrm>
              <a:off x="8016480" y="1836720"/>
              <a:ext cx="3433320" cy="345600"/>
            </a:xfrm>
            <a:prstGeom prst="rect">
              <a:avLst/>
            </a:prstGeom>
            <a:noFill/>
            <a:ln w="0">
              <a:noFill/>
            </a:ln>
          </p:spPr>
          <p:style>
            <a:lnRef idx="0"/>
            <a:fillRef idx="0"/>
            <a:effectRef idx="0"/>
            <a:fontRef idx="minor"/>
          </p:style>
          <p:txBody>
            <a:bodyPr lIns="90000" rIns="90000" tIns="45000" bIns="45000" anchor="t">
              <a:noAutofit/>
            </a:bodyPr>
            <a:p>
              <a:pPr algn="ctr" defTabSz="1219320">
                <a:lnSpc>
                  <a:spcPct val="100000"/>
                </a:lnSpc>
                <a:spcBef>
                  <a:spcPts val="400"/>
                </a:spcBef>
                <a:tabLst>
                  <a:tab algn="l" pos="0"/>
                </a:tabLst>
              </a:pPr>
              <a:r>
                <a:rPr b="0" lang="en-GB" sz="1870" strike="noStrike" u="none">
                  <a:solidFill>
                    <a:srgbClr val="f7931e"/>
                  </a:solidFill>
                  <a:effectLst/>
                  <a:uFillTx/>
                  <a:latin typeface="Verdana"/>
                </a:rPr>
                <a:t>Export to</a:t>
              </a:r>
              <a:endParaRPr b="0" lang="en-US" sz="1870" strike="noStrike" u="none">
                <a:solidFill>
                  <a:srgbClr val="000000"/>
                </a:solidFill>
                <a:effectLst/>
                <a:uFillTx/>
                <a:latin typeface="Arial"/>
              </a:endParaRPr>
            </a:p>
          </p:txBody>
        </p:sp>
        <p:grpSp>
          <p:nvGrpSpPr>
            <p:cNvPr id="9799" name="Groep 29"/>
            <p:cNvGrpSpPr/>
            <p:nvPr/>
          </p:nvGrpSpPr>
          <p:grpSpPr>
            <a:xfrm>
              <a:off x="8590680" y="2091240"/>
              <a:ext cx="2317680" cy="611640"/>
              <a:chOff x="8590680" y="2091240"/>
              <a:chExt cx="2317680" cy="611640"/>
            </a:xfrm>
          </p:grpSpPr>
          <p:sp>
            <p:nvSpPr>
              <p:cNvPr id="9800" name="Tijdelijke aanduiding voor tekst 2"/>
              <p:cNvSpPr/>
              <p:nvPr/>
            </p:nvSpPr>
            <p:spPr>
              <a:xfrm>
                <a:off x="8590680" y="2091240"/>
                <a:ext cx="1133280" cy="611640"/>
              </a:xfrm>
              <a:prstGeom prst="rect">
                <a:avLst/>
              </a:prstGeom>
              <a:noFill/>
              <a:ln w="0">
                <a:noFill/>
              </a:ln>
            </p:spPr>
            <p:style>
              <a:lnRef idx="0"/>
              <a:fillRef idx="0"/>
              <a:effectRef idx="0"/>
              <a:fontRef idx="minor"/>
            </p:style>
            <p:txBody>
              <a:bodyPr lIns="122040" rIns="122040" tIns="60840" bIns="60840" anchor="t">
                <a:noAutofit/>
              </a:bodyPr>
              <a:p>
                <a:pPr algn="ctr" defTabSz="1219320">
                  <a:lnSpc>
                    <a:spcPct val="100000"/>
                  </a:lnSpc>
                  <a:spcBef>
                    <a:spcPts val="400"/>
                  </a:spcBef>
                  <a:tabLst>
                    <a:tab algn="l" pos="0"/>
                  </a:tabLst>
                </a:pPr>
                <a:r>
                  <a:rPr b="1" lang="en-GB" sz="3200" strike="noStrike" u="none">
                    <a:solidFill>
                      <a:srgbClr val="f7931e"/>
                    </a:solidFill>
                    <a:effectLst/>
                    <a:uFillTx/>
                    <a:latin typeface="Verdana"/>
                    <a:ea typeface="Verdana"/>
                  </a:rPr>
                  <a:t>73</a:t>
                </a:r>
                <a:endParaRPr b="0" lang="en-US" sz="3200" strike="noStrike" u="none">
                  <a:solidFill>
                    <a:srgbClr val="000000"/>
                  </a:solidFill>
                  <a:effectLst/>
                  <a:uFillTx/>
                  <a:latin typeface="Arial"/>
                </a:endParaRPr>
              </a:p>
            </p:txBody>
          </p:sp>
          <p:sp>
            <p:nvSpPr>
              <p:cNvPr id="9801" name="Tijdelijke aanduiding voor tekst 2"/>
              <p:cNvSpPr/>
              <p:nvPr/>
            </p:nvSpPr>
            <p:spPr>
              <a:xfrm>
                <a:off x="9282600" y="2253600"/>
                <a:ext cx="1625760" cy="439200"/>
              </a:xfrm>
              <a:prstGeom prst="rect">
                <a:avLst/>
              </a:prstGeom>
              <a:noFill/>
              <a:ln w="0">
                <a:noFill/>
              </a:ln>
            </p:spPr>
            <p:style>
              <a:lnRef idx="0"/>
              <a:fillRef idx="0"/>
              <a:effectRef idx="0"/>
              <a:fontRef idx="minor"/>
            </p:style>
            <p:txBody>
              <a:bodyPr lIns="90000" rIns="90000" tIns="45000" bIns="45000" anchor="t">
                <a:noAutofit/>
              </a:bodyPr>
              <a:p>
                <a:pPr algn="ctr" defTabSz="1219320">
                  <a:lnSpc>
                    <a:spcPct val="100000"/>
                  </a:lnSpc>
                  <a:spcBef>
                    <a:spcPts val="400"/>
                  </a:spcBef>
                  <a:tabLst>
                    <a:tab algn="l" pos="0"/>
                  </a:tabLst>
                </a:pPr>
                <a:r>
                  <a:rPr b="0" lang="en-GB" sz="1600" strike="noStrike" u="none">
                    <a:solidFill>
                      <a:srgbClr val="f7931e"/>
                    </a:solidFill>
                    <a:effectLst/>
                    <a:uFillTx/>
                    <a:latin typeface="Verdana"/>
                  </a:rPr>
                  <a:t> </a:t>
                </a:r>
                <a:r>
                  <a:rPr b="0" lang="en-GB" sz="1870" strike="noStrike" u="none">
                    <a:solidFill>
                      <a:srgbClr val="f7931e"/>
                    </a:solidFill>
                    <a:effectLst/>
                    <a:uFillTx/>
                    <a:latin typeface="Verdana"/>
                  </a:rPr>
                  <a:t>countries</a:t>
                </a:r>
                <a:endParaRPr b="0" lang="en-US" sz="1870" strike="noStrike" u="none">
                  <a:solidFill>
                    <a:srgbClr val="000000"/>
                  </a:solidFill>
                  <a:effectLst/>
                  <a:uFillTx/>
                  <a:latin typeface="Arial"/>
                </a:endParaRPr>
              </a:p>
            </p:txBody>
          </p:sp>
        </p:grpSp>
        <p:pic>
          <p:nvPicPr>
            <p:cNvPr id="9802" name="Picture 6" descr=""/>
            <p:cNvPicPr/>
            <p:nvPr/>
          </p:nvPicPr>
          <p:blipFill>
            <a:blip r:embed="rId6"/>
            <a:stretch/>
          </p:blipFill>
          <p:spPr>
            <a:xfrm>
              <a:off x="5553000" y="1942560"/>
              <a:ext cx="2632680" cy="844200"/>
            </a:xfrm>
            <a:prstGeom prst="rect">
              <a:avLst/>
            </a:prstGeom>
            <a:noFill/>
            <a:ln w="0">
              <a:noFill/>
            </a:ln>
          </p:spPr>
        </p:pic>
      </p:grpSp>
      <p:grpSp>
        <p:nvGrpSpPr>
          <p:cNvPr id="9803" name="Group 17"/>
          <p:cNvGrpSpPr/>
          <p:nvPr/>
        </p:nvGrpSpPr>
        <p:grpSpPr>
          <a:xfrm>
            <a:off x="7001640" y="3648960"/>
            <a:ext cx="2401560" cy="2015640"/>
            <a:chOff x="7001640" y="3648960"/>
            <a:chExt cx="2401560" cy="2015640"/>
          </a:xfrm>
        </p:grpSpPr>
        <p:sp>
          <p:nvSpPr>
            <p:cNvPr id="9804" name="Rectangle 10"/>
            <p:cNvSpPr/>
            <p:nvPr/>
          </p:nvSpPr>
          <p:spPr>
            <a:xfrm>
              <a:off x="7182720" y="3648960"/>
              <a:ext cx="2039040" cy="201564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Autofit/>
            </a:bodyPr>
            <a:p>
              <a:endParaRPr b="0" lang="en-GB" sz="2130" strike="noStrike" u="none">
                <a:solidFill>
                  <a:srgbClr val="3f4043"/>
                </a:solidFill>
                <a:effectLst/>
                <a:uFillTx/>
                <a:latin typeface="Verdana"/>
              </a:endParaRPr>
            </a:p>
          </p:txBody>
        </p:sp>
        <p:pic>
          <p:nvPicPr>
            <p:cNvPr id="9805" name="Picture 26" descr=""/>
            <p:cNvPicPr/>
            <p:nvPr/>
          </p:nvPicPr>
          <p:blipFill>
            <a:blip r:embed="rId7"/>
            <a:stretch/>
          </p:blipFill>
          <p:spPr>
            <a:xfrm>
              <a:off x="7873560" y="3835440"/>
              <a:ext cx="657720" cy="756720"/>
            </a:xfrm>
            <a:prstGeom prst="rect">
              <a:avLst/>
            </a:prstGeom>
            <a:noFill/>
            <a:ln w="0">
              <a:noFill/>
            </a:ln>
          </p:spPr>
        </p:pic>
        <p:sp>
          <p:nvSpPr>
            <p:cNvPr id="9806" name="Rechthoek 23"/>
            <p:cNvSpPr/>
            <p:nvPr/>
          </p:nvSpPr>
          <p:spPr>
            <a:xfrm>
              <a:off x="7001640" y="4639320"/>
              <a:ext cx="2401560" cy="720000"/>
            </a:xfrm>
            <a:prstGeom prst="rect">
              <a:avLst/>
            </a:prstGeom>
            <a:noFill/>
            <a:ln w="0">
              <a:noFill/>
            </a:ln>
          </p:spPr>
          <p:style>
            <a:lnRef idx="0"/>
            <a:fillRef idx="0"/>
            <a:effectRef idx="0"/>
            <a:fontRef idx="minor"/>
          </p:style>
          <p:txBody>
            <a:bodyPr lIns="90000" rIns="90000" tIns="45000" bIns="45000" anchor="t">
              <a:spAutoFit/>
            </a:bodyPr>
            <a:p>
              <a:pPr algn="ctr" defTabSz="1219320">
                <a:lnSpc>
                  <a:spcPct val="100000"/>
                </a:lnSpc>
              </a:pPr>
              <a:r>
                <a:rPr b="1" lang="en-GB" sz="2660" strike="noStrike" u="none">
                  <a:solidFill>
                    <a:srgbClr val="39b54a"/>
                  </a:solidFill>
                  <a:effectLst/>
                  <a:uFillTx/>
                  <a:latin typeface="Verdana"/>
                  <a:ea typeface="MS PGothic"/>
                </a:rPr>
                <a:t>1</a:t>
              </a:r>
              <a:r>
                <a:rPr b="1" lang="en-GB" sz="1600" strike="noStrike" u="none">
                  <a:solidFill>
                    <a:srgbClr val="39b54a"/>
                  </a:solidFill>
                  <a:effectLst/>
                  <a:uFillTx/>
                  <a:latin typeface="Verdana"/>
                  <a:ea typeface="MS PGothic"/>
                </a:rPr>
                <a:t> </a:t>
              </a:r>
              <a:r>
                <a:rPr b="0" lang="en-GB" sz="1470" strike="noStrike" u="none">
                  <a:solidFill>
                    <a:srgbClr val="39b54a"/>
                  </a:solidFill>
                  <a:effectLst/>
                  <a:uFillTx/>
                  <a:latin typeface="Verdana"/>
                  <a:ea typeface="MS PGothic"/>
                </a:rPr>
                <a:t>global</a:t>
              </a:r>
              <a:br>
                <a:rPr sz="1470"/>
              </a:br>
              <a:r>
                <a:rPr b="1" lang="en-GB" sz="1470" strike="noStrike" u="none">
                  <a:solidFill>
                    <a:srgbClr val="39b54a"/>
                  </a:solidFill>
                  <a:effectLst/>
                  <a:uFillTx/>
                  <a:latin typeface="Verdana"/>
                  <a:ea typeface="MS PGothic"/>
                </a:rPr>
                <a:t>innovation </a:t>
              </a:r>
              <a:r>
                <a:rPr b="0" lang="en-GB" sz="1470" strike="noStrike" u="none">
                  <a:solidFill>
                    <a:srgbClr val="39b54a"/>
                  </a:solidFill>
                  <a:effectLst/>
                  <a:uFillTx/>
                  <a:latin typeface="Verdana"/>
                  <a:ea typeface="MS PGothic"/>
                </a:rPr>
                <a:t>centre</a:t>
              </a:r>
              <a:endParaRPr b="0" lang="en-US" sz="1470" strike="noStrike" u="none">
                <a:solidFill>
                  <a:srgbClr val="000000"/>
                </a:solidFill>
                <a:effectLst/>
                <a:uFillTx/>
                <a:latin typeface="Arial"/>
              </a:endParaRPr>
            </a:p>
          </p:txBody>
        </p:sp>
      </p:grpSp>
      <p:sp>
        <p:nvSpPr>
          <p:cNvPr id="9807" name="PlaceHolder 3"/>
          <p:cNvSpPr>
            <a:spLocks noGrp="1"/>
          </p:cNvSpPr>
          <p:nvPr>
            <p:ph type="ftr" idx="676"/>
          </p:nvPr>
        </p:nvSpPr>
        <p:spPr>
          <a:xfrm>
            <a:off x="848880" y="6491520"/>
            <a:ext cx="1651680" cy="102240"/>
          </a:xfrm>
          <a:prstGeom prst="rect">
            <a:avLst/>
          </a:prstGeom>
          <a:noFill/>
          <a:ln w="0">
            <a:noFill/>
          </a:ln>
        </p:spPr>
        <p:txBody>
          <a:bodyPr lIns="0" rIns="0" tIns="0" bIns="0" anchor="ctr">
            <a:normAutofit fontScale="25000" lnSpcReduction="19999"/>
          </a:bodyPr>
          <a:p>
            <a:pPr indent="0">
              <a:buNone/>
            </a:pPr>
            <a:endParaRPr b="0" lang="en-US" sz="670" strike="noStrike" u="none">
              <a:solidFill>
                <a:schemeClr val="dk1">
                  <a:tint val="75000"/>
                </a:schemeClr>
              </a:solidFill>
              <a:effectLst/>
              <a:uFillTx/>
              <a:latin typeface="Verdana"/>
            </a:endParaRPr>
          </a:p>
        </p:txBody>
      </p:sp>
    </p:spTree>
  </p:cSld>
  <mc:AlternateContent>
    <mc:Choice Requires="p14">
      <p:transition spd="med" p14:dur="700">
        <p:fade/>
      </p:transition>
    </mc:Choice>
    <mc:Fallback>
      <p:transition spd="med">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8" name="PlaceHolder 1"/>
          <p:cNvSpPr>
            <a:spLocks noGrp="1"/>
          </p:cNvSpPr>
          <p:nvPr>
            <p:ph type="title"/>
          </p:nvPr>
        </p:nvSpPr>
        <p:spPr>
          <a:xfrm>
            <a:off x="2417760" y="548280"/>
            <a:ext cx="9198000" cy="1036440"/>
          </a:xfrm>
          <a:prstGeom prst="rect">
            <a:avLst/>
          </a:prstGeom>
          <a:noFill/>
          <a:ln w="0">
            <a:noFill/>
          </a:ln>
        </p:spPr>
        <p:txBody>
          <a:bodyPr lIns="38160" rIns="38160" tIns="25560" bIns="25560" anchor="t">
            <a:normAutofit/>
          </a:bodyPr>
          <a:p>
            <a:pPr indent="0" defTabSz="914400">
              <a:lnSpc>
                <a:spcPct val="90000"/>
              </a:lnSpc>
              <a:buNone/>
            </a:pPr>
            <a:r>
              <a:rPr b="0" lang="en-US" sz="2660" strike="noStrike" u="none">
                <a:solidFill>
                  <a:schemeClr val="accent1"/>
                </a:solidFill>
                <a:effectLst/>
                <a:uFillTx/>
                <a:latin typeface="Verdana"/>
              </a:rPr>
              <a:t>We are FrieslandCampina Ingredients</a:t>
            </a:r>
            <a:br>
              <a:rPr sz="2660"/>
            </a:br>
            <a:r>
              <a:rPr b="0" lang="zh-CN" sz="2660" strike="noStrike" u="none">
                <a:solidFill>
                  <a:schemeClr val="accent1"/>
                </a:solidFill>
                <a:effectLst/>
                <a:uFillTx/>
                <a:latin typeface="Verdana"/>
              </a:rPr>
              <a:t>我们是</a:t>
            </a:r>
            <a:r>
              <a:rPr b="0" lang="en-US" sz="2660" strike="noStrike" u="none">
                <a:solidFill>
                  <a:schemeClr val="accent1"/>
                </a:solidFill>
                <a:effectLst/>
                <a:uFillTx/>
                <a:latin typeface="Verdana"/>
              </a:rPr>
              <a:t>FrieslandCampina Ingredients</a:t>
            </a:r>
            <a:endParaRPr b="0" lang="en-US" sz="2660" strike="noStrike" u="none">
              <a:solidFill>
                <a:schemeClr val="dk1"/>
              </a:solidFill>
              <a:effectLst/>
              <a:uFillTx/>
              <a:latin typeface="Verdana"/>
            </a:endParaRPr>
          </a:p>
        </p:txBody>
      </p:sp>
      <p:sp>
        <p:nvSpPr>
          <p:cNvPr id="9809" name="PlaceHolder 2"/>
          <p:cNvSpPr>
            <a:spLocks noGrp="1"/>
          </p:cNvSpPr>
          <p:nvPr>
            <p:ph/>
          </p:nvPr>
        </p:nvSpPr>
        <p:spPr>
          <a:xfrm>
            <a:off x="580320" y="1701720"/>
            <a:ext cx="11035440" cy="4176000"/>
          </a:xfrm>
          <a:prstGeom prst="rect">
            <a:avLst/>
          </a:prstGeom>
          <a:noFill/>
          <a:ln w="0">
            <a:noFill/>
          </a:ln>
        </p:spPr>
        <p:txBody>
          <a:bodyPr lIns="38160" rIns="38160" tIns="25560" bIns="25560" anchor="t">
            <a:normAutofit/>
          </a:bodyPr>
          <a:p>
            <a:pPr indent="0" defTabSz="914400">
              <a:lnSpc>
                <a:spcPct val="113000"/>
              </a:lnSpc>
              <a:spcBef>
                <a:spcPts val="1599"/>
              </a:spcBef>
              <a:buNone/>
              <a:tabLst>
                <a:tab algn="l" pos="0"/>
              </a:tabLst>
            </a:pPr>
            <a:r>
              <a:rPr b="0" lang="en-US" sz="1870" strike="noStrike" u="none">
                <a:solidFill>
                  <a:schemeClr val="dk1"/>
                </a:solidFill>
                <a:effectLst/>
                <a:uFillTx/>
                <a:latin typeface="Verdana"/>
              </a:rPr>
              <a:t>We bring expertise and insights in a wide range of markets. We collaborate with our partners to develop nutritional health and well-being solutions for people in all life stages.</a:t>
            </a:r>
            <a:br>
              <a:rPr sz="1870"/>
            </a:br>
            <a:r>
              <a:rPr b="0" lang="zh-CN" sz="1870" strike="noStrike" u="none">
                <a:solidFill>
                  <a:schemeClr val="dk1"/>
                </a:solidFill>
                <a:effectLst/>
                <a:uFillTx/>
                <a:latin typeface="Verdana"/>
              </a:rPr>
              <a:t>我们在广泛的市场中提供专业知识和洞察。我们与合作伙伴共同开发适用于各个生命周期阶段人群的营养健康和福祉解决方案。</a:t>
            </a:r>
            <a:endParaRPr b="0" lang="en-US" sz="1870" strike="noStrike" u="none">
              <a:solidFill>
                <a:schemeClr val="dk1"/>
              </a:solidFill>
              <a:effectLst/>
              <a:uFillTx/>
              <a:latin typeface="Verdana"/>
            </a:endParaRPr>
          </a:p>
          <a:p>
            <a:pPr indent="0" defTabSz="914400">
              <a:lnSpc>
                <a:spcPct val="113000"/>
              </a:lnSpc>
              <a:spcBef>
                <a:spcPts val="1599"/>
              </a:spcBef>
              <a:buNone/>
              <a:tabLst>
                <a:tab algn="l" pos="0"/>
              </a:tabLst>
            </a:pPr>
            <a:r>
              <a:rPr b="0" lang="en-US" sz="1870" strike="noStrike" u="none">
                <a:solidFill>
                  <a:schemeClr val="dk1"/>
                </a:solidFill>
                <a:effectLst/>
                <a:uFillTx/>
                <a:latin typeface="Verdana"/>
              </a:rPr>
              <a:t>We offer nutrition to get the most out of life. Always.</a:t>
            </a:r>
            <a:br>
              <a:rPr sz="1870"/>
            </a:br>
            <a:r>
              <a:rPr b="0" lang="zh-CN" sz="1870" strike="noStrike" u="none">
                <a:solidFill>
                  <a:schemeClr val="dk1"/>
                </a:solidFill>
                <a:effectLst/>
                <a:uFillTx/>
                <a:latin typeface="Verdana"/>
              </a:rPr>
              <a:t>我们提供营养，帮助人们充分享受生活。始终如一。</a:t>
            </a:r>
            <a:endParaRPr b="0" lang="en-US" sz="1870" strike="noStrike" u="none">
              <a:solidFill>
                <a:schemeClr val="dk1"/>
              </a:solidFill>
              <a:effectLst/>
              <a:uFillTx/>
              <a:latin typeface="Verdana"/>
            </a:endParaRPr>
          </a:p>
          <a:p>
            <a:pPr indent="0" defTabSz="914400">
              <a:lnSpc>
                <a:spcPct val="113000"/>
              </a:lnSpc>
              <a:spcBef>
                <a:spcPts val="1599"/>
              </a:spcBef>
              <a:buNone/>
              <a:tabLst>
                <a:tab algn="l" pos="0"/>
              </a:tabLst>
            </a:pPr>
            <a:endParaRPr b="0" lang="en-US" sz="1829" strike="noStrike" u="none">
              <a:solidFill>
                <a:schemeClr val="dk1"/>
              </a:solidFill>
              <a:effectLst/>
              <a:uFillTx/>
              <a:latin typeface="Verdana"/>
            </a:endParaRPr>
          </a:p>
        </p:txBody>
      </p:sp>
      <p:sp>
        <p:nvSpPr>
          <p:cNvPr id="9810" name="PlaceHolder 3"/>
          <p:cNvSpPr>
            <a:spLocks noGrp="1"/>
          </p:cNvSpPr>
          <p:nvPr>
            <p:ph type="sldNum" idx="677"/>
          </p:nvPr>
        </p:nvSpPr>
        <p:spPr>
          <a:xfrm>
            <a:off x="580320" y="6491520"/>
            <a:ext cx="147240" cy="102240"/>
          </a:xfrm>
          <a:prstGeom prst="rect">
            <a:avLst/>
          </a:prstGeom>
          <a:noFill/>
          <a:ln w="0">
            <a:noFill/>
          </a:ln>
        </p:spPr>
        <p:txBody>
          <a:bodyPr lIns="38160" rIns="38160" tIns="25560" bIns="25560" anchor="ctr">
            <a:normAutofit fontScale="62500" lnSpcReduction="19999"/>
          </a:bodyPr>
          <a:lstStyle>
            <a:lvl1pPr indent="0" defTabSz="914400">
              <a:lnSpc>
                <a:spcPct val="100000"/>
              </a:lnSpc>
              <a:buNone/>
              <a:tabLst>
                <a:tab algn="l" pos="0"/>
              </a:tabLst>
              <a:defRPr b="0" lang="en-US" sz="670" strike="noStrike" u="none">
                <a:solidFill>
                  <a:srgbClr val="929293"/>
                </a:solidFill>
                <a:effectLst/>
                <a:uFillTx/>
                <a:latin typeface="Verdana"/>
              </a:defRPr>
            </a:lvl1pPr>
          </a:lstStyle>
          <a:p>
            <a:pPr indent="0" defTabSz="914400">
              <a:lnSpc>
                <a:spcPct val="100000"/>
              </a:lnSpc>
              <a:buNone/>
              <a:tabLst>
                <a:tab algn="l" pos="0"/>
              </a:tabLst>
            </a:pPr>
            <a:fld id="{BFFDD701-6687-45B2-A33C-2A3361CC0BDE}" type="slidenum">
              <a:rPr b="0" lang="en-US" sz="670" strike="noStrike" u="none">
                <a:solidFill>
                  <a:srgbClr val="929293"/>
                </a:solidFill>
                <a:effectLst/>
                <a:uFillTx/>
                <a:latin typeface="Verdana"/>
              </a:rPr>
              <a:t>&lt;编号&gt;</a:t>
            </a:fld>
            <a:endParaRPr b="0" lang="en-US" sz="670" strike="noStrike" u="none">
              <a:solidFill>
                <a:srgbClr val="000000"/>
              </a:solidFill>
              <a:effectLst/>
              <a:uFillTx/>
              <a:latin typeface="Times New Roman"/>
            </a:endParaRPr>
          </a:p>
        </p:txBody>
      </p:sp>
      <p:pic>
        <p:nvPicPr>
          <p:cNvPr id="9811" name="Picture 9" descr=""/>
          <p:cNvPicPr/>
          <p:nvPr/>
        </p:nvPicPr>
        <p:blipFill>
          <a:blip r:embed="rId1"/>
          <a:stretch/>
        </p:blipFill>
        <p:spPr>
          <a:xfrm>
            <a:off x="2824920" y="3122640"/>
            <a:ext cx="2035800" cy="2035800"/>
          </a:xfrm>
          <a:prstGeom prst="rect">
            <a:avLst/>
          </a:prstGeom>
          <a:noFill/>
          <a:ln w="0">
            <a:noFill/>
          </a:ln>
        </p:spPr>
      </p:pic>
      <p:pic>
        <p:nvPicPr>
          <p:cNvPr id="9812" name="Picture 10" descr="A picture containing wall, indoor, room&#10;&#10;Description automatically generated"/>
          <p:cNvPicPr/>
          <p:nvPr/>
        </p:nvPicPr>
        <p:blipFill>
          <a:blip r:embed="rId2"/>
          <a:stretch/>
        </p:blipFill>
        <p:spPr>
          <a:xfrm>
            <a:off x="575640" y="3132720"/>
            <a:ext cx="2034720" cy="2034720"/>
          </a:xfrm>
          <a:prstGeom prst="rect">
            <a:avLst/>
          </a:prstGeom>
          <a:noFill/>
          <a:ln w="0">
            <a:noFill/>
          </a:ln>
        </p:spPr>
      </p:pic>
      <p:pic>
        <p:nvPicPr>
          <p:cNvPr id="9813" name="Tijdelijke aanduiding voor afbeelding 6" descr="Afbeelding met muur, binnen, kast, persoon&#10;&#10;Automatisch gegenereerde beschrijving"/>
          <p:cNvPicPr/>
          <p:nvPr/>
        </p:nvPicPr>
        <p:blipFill>
          <a:blip r:embed="rId3"/>
          <a:stretch/>
        </p:blipFill>
        <p:spPr>
          <a:xfrm>
            <a:off x="9581040" y="3121920"/>
            <a:ext cx="2034720" cy="2034720"/>
          </a:xfrm>
          <a:prstGeom prst="rect">
            <a:avLst/>
          </a:prstGeom>
          <a:noFill/>
          <a:ln w="0">
            <a:noFill/>
          </a:ln>
        </p:spPr>
      </p:pic>
      <p:pic>
        <p:nvPicPr>
          <p:cNvPr id="9814" name="Picture 12" descr=""/>
          <p:cNvPicPr/>
          <p:nvPr/>
        </p:nvPicPr>
        <p:blipFill>
          <a:blip r:embed="rId4"/>
          <a:stretch/>
        </p:blipFill>
        <p:spPr>
          <a:xfrm>
            <a:off x="7330680" y="3121920"/>
            <a:ext cx="2034720" cy="2034720"/>
          </a:xfrm>
          <a:prstGeom prst="rect">
            <a:avLst/>
          </a:prstGeom>
          <a:noFill/>
          <a:ln w="0">
            <a:noFill/>
          </a:ln>
        </p:spPr>
      </p:pic>
      <p:pic>
        <p:nvPicPr>
          <p:cNvPr id="9815" name="Picture Placeholder 6" descr="A person and person sitting on a pink chair&#10;&#10;Description automatically generated with low confidence"/>
          <p:cNvPicPr/>
          <p:nvPr/>
        </p:nvPicPr>
        <p:blipFill>
          <a:blip r:embed="rId5"/>
          <a:stretch/>
        </p:blipFill>
        <p:spPr>
          <a:xfrm>
            <a:off x="5076000" y="3121920"/>
            <a:ext cx="2034720" cy="2034720"/>
          </a:xfrm>
          <a:prstGeom prst="rect">
            <a:avLst/>
          </a:prstGeom>
          <a:noFill/>
          <a:ln w="0">
            <a:noFill/>
          </a:ln>
        </p:spPr>
      </p:pic>
      <p:sp>
        <p:nvSpPr>
          <p:cNvPr id="9816" name="TextBox 19"/>
          <p:cNvSpPr/>
          <p:nvPr/>
        </p:nvSpPr>
        <p:spPr>
          <a:xfrm>
            <a:off x="189360" y="2858760"/>
            <a:ext cx="360" cy="217800"/>
          </a:xfrm>
          <a:prstGeom prst="rect">
            <a:avLst/>
          </a:prstGeom>
          <a:noFill/>
          <a:ln w="0">
            <a:noFill/>
          </a:ln>
        </p:spPr>
        <p:style>
          <a:lnRef idx="0"/>
          <a:fillRef idx="0"/>
          <a:effectRef idx="0"/>
          <a:fontRef idx="minor"/>
        </p:style>
        <p:txBody>
          <a:bodyPr wrap="none" lIns="0" rIns="0" tIns="0" bIns="0" anchor="t">
            <a:normAutofit fontScale="55000" lnSpcReduction="19999"/>
          </a:bodyPr>
          <a:p>
            <a:endParaRPr b="0" lang="en-NL" sz="1400" strike="noStrike" u="none">
              <a:solidFill>
                <a:srgbClr val="3f4043"/>
              </a:solidFill>
              <a:effectLst/>
              <a:uFillTx/>
              <a:latin typeface="Verdana"/>
            </a:endParaRPr>
          </a:p>
        </p:txBody>
      </p:sp>
      <p:sp>
        <p:nvSpPr>
          <p:cNvPr id="9817" name="Freeform: Shape 29"/>
          <p:cNvSpPr/>
          <p:nvPr/>
        </p:nvSpPr>
        <p:spPr>
          <a:xfrm>
            <a:off x="575640" y="5163120"/>
            <a:ext cx="2034720" cy="479520"/>
          </a:xfrm>
          <a:custGeom>
            <a:avLst/>
            <a:gdLst>
              <a:gd name="textAreaLeft" fmla="*/ 0 w 2034720"/>
              <a:gd name="textAreaRight" fmla="*/ 2035080 w 2034720"/>
              <a:gd name="textAreaTop" fmla="*/ 0 h 479520"/>
              <a:gd name="textAreaBottom" fmla="*/ 479880 h 479520"/>
              <a:gd name="GluePoint1X" fmla="*/ 0 w 1526309"/>
              <a:gd name="GluePoint1Y" fmla="*/ 0 h 360000"/>
              <a:gd name="GluePoint2X" fmla="*/ 1526309 w 1526309"/>
              <a:gd name="GluePoint2Y" fmla="*/ 0 h 360000"/>
              <a:gd name="GluePoint3X" fmla="*/ 1526309 w 1526309"/>
              <a:gd name="GluePoint3Y" fmla="*/ 299999 h 360000"/>
              <a:gd name="GluePoint4X" fmla="*/ 1466308 w 1526309"/>
              <a:gd name="GluePoint4Y" fmla="*/ 360000 h 360000"/>
              <a:gd name="GluePoint5X" fmla="*/ 0 w 1526309"/>
              <a:gd name="GluePoint5Y" fmla="*/ 360000 h 360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526309" h="360000">
                <a:moveTo>
                  <a:pt x="0" y="0"/>
                </a:moveTo>
                <a:lnTo>
                  <a:pt x="1526309" y="0"/>
                </a:lnTo>
                <a:lnTo>
                  <a:pt x="1526309" y="299999"/>
                </a:lnTo>
                <a:cubicBezTo>
                  <a:pt x="1526309" y="333137"/>
                  <a:pt x="1499446" y="360000"/>
                  <a:pt x="1466308" y="360000"/>
                </a:cubicBezTo>
                <a:lnTo>
                  <a:pt x="0" y="360000"/>
                </a:lnTo>
                <a:close/>
              </a:path>
            </a:pathLst>
          </a:custGeom>
          <a:solidFill>
            <a:srgbClr val="ed1c24"/>
          </a:solidFill>
          <a:ln w="12600">
            <a:noFill/>
          </a:ln>
        </p:spPr>
        <p:style>
          <a:lnRef idx="0"/>
          <a:fillRef idx="0"/>
          <a:effectRef idx="0"/>
          <a:fontRef idx="minor"/>
        </p:style>
        <p:txBody>
          <a:bodyPr lIns="38160" rIns="38160" tIns="25560" bIns="25560" anchor="ctr">
            <a:normAutofit fontScale="77500" lnSpcReduction="19999"/>
          </a:bodyPr>
          <a:p>
            <a:pPr algn="ctr" defTabSz="474120">
              <a:lnSpc>
                <a:spcPct val="90000"/>
              </a:lnSpc>
              <a:spcAft>
                <a:spcPts val="629"/>
              </a:spcAft>
              <a:tabLst>
                <a:tab algn="l" pos="0"/>
              </a:tabLst>
            </a:pPr>
            <a:r>
              <a:rPr b="0" lang="en-US" sz="1800" strike="noStrike" u="none">
                <a:solidFill>
                  <a:schemeClr val="dk1"/>
                </a:solidFill>
                <a:effectLst/>
                <a:uFillTx/>
                <a:latin typeface="Verdana"/>
              </a:rPr>
              <a:t>PerformanceNutrition</a:t>
            </a:r>
            <a:br>
              <a:rPr sz="1800"/>
            </a:br>
            <a:r>
              <a:rPr b="0" lang="zh-CN" sz="1800" strike="noStrike" u="none">
                <a:solidFill>
                  <a:schemeClr val="dk1"/>
                </a:solidFill>
                <a:effectLst/>
                <a:uFillTx/>
                <a:latin typeface="Verdana"/>
              </a:rPr>
              <a:t>运动营养</a:t>
            </a:r>
            <a:endParaRPr b="0" lang="en-US" sz="1800" strike="noStrike" u="none">
              <a:solidFill>
                <a:srgbClr val="ffffff"/>
              </a:solidFill>
              <a:effectLst/>
              <a:uFillTx/>
              <a:latin typeface="Arial"/>
            </a:endParaRPr>
          </a:p>
        </p:txBody>
      </p:sp>
      <p:sp>
        <p:nvSpPr>
          <p:cNvPr id="9818" name="Freeform: Shape 30"/>
          <p:cNvSpPr/>
          <p:nvPr/>
        </p:nvSpPr>
        <p:spPr>
          <a:xfrm>
            <a:off x="2826000" y="5163120"/>
            <a:ext cx="2034720" cy="479520"/>
          </a:xfrm>
          <a:custGeom>
            <a:avLst/>
            <a:gdLst>
              <a:gd name="textAreaLeft" fmla="*/ 0 w 2034720"/>
              <a:gd name="textAreaRight" fmla="*/ 2035080 w 2034720"/>
              <a:gd name="textAreaTop" fmla="*/ 0 h 479520"/>
              <a:gd name="textAreaBottom" fmla="*/ 479880 h 479520"/>
              <a:gd name="GluePoint1X" fmla="*/ 0 w 1526309"/>
              <a:gd name="GluePoint1Y" fmla="*/ 0 h 360000"/>
              <a:gd name="GluePoint2X" fmla="*/ 1526309 w 1526309"/>
              <a:gd name="GluePoint2Y" fmla="*/ 0 h 360000"/>
              <a:gd name="GluePoint3X" fmla="*/ 1526309 w 1526309"/>
              <a:gd name="GluePoint3Y" fmla="*/ 299999 h 360000"/>
              <a:gd name="GluePoint4X" fmla="*/ 1466308 w 1526309"/>
              <a:gd name="GluePoint4Y" fmla="*/ 360000 h 360000"/>
              <a:gd name="GluePoint5X" fmla="*/ 0 w 1526309"/>
              <a:gd name="GluePoint5Y" fmla="*/ 360000 h 360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526309" h="360000">
                <a:moveTo>
                  <a:pt x="0" y="0"/>
                </a:moveTo>
                <a:lnTo>
                  <a:pt x="1526309" y="0"/>
                </a:lnTo>
                <a:lnTo>
                  <a:pt x="1526309" y="299999"/>
                </a:lnTo>
                <a:cubicBezTo>
                  <a:pt x="1526309" y="333137"/>
                  <a:pt x="1499446" y="360000"/>
                  <a:pt x="1466308" y="360000"/>
                </a:cubicBezTo>
                <a:lnTo>
                  <a:pt x="0" y="360000"/>
                </a:lnTo>
                <a:close/>
              </a:path>
            </a:pathLst>
          </a:custGeom>
          <a:solidFill>
            <a:schemeClr val="accent6"/>
          </a:solidFill>
          <a:ln w="12600">
            <a:noFill/>
          </a:ln>
        </p:spPr>
        <p:style>
          <a:lnRef idx="0"/>
          <a:fillRef idx="0"/>
          <a:effectRef idx="0"/>
          <a:fontRef idx="minor"/>
        </p:style>
        <p:txBody>
          <a:bodyPr lIns="38160" rIns="38160" tIns="25560" bIns="25560" anchor="ctr">
            <a:normAutofit fontScale="92500" lnSpcReduction="9999"/>
          </a:bodyPr>
          <a:p>
            <a:pPr algn="ctr" defTabSz="474120">
              <a:lnSpc>
                <a:spcPct val="90000"/>
              </a:lnSpc>
              <a:spcAft>
                <a:spcPts val="629"/>
              </a:spcAft>
              <a:tabLst>
                <a:tab algn="l" pos="0"/>
              </a:tabLst>
            </a:pPr>
            <a:r>
              <a:rPr b="0" lang="en-US" sz="1800" strike="noStrike" u="none">
                <a:solidFill>
                  <a:schemeClr val="dk1"/>
                </a:solidFill>
                <a:effectLst/>
                <a:uFillTx/>
                <a:latin typeface="Verdana"/>
              </a:rPr>
              <a:t>ActiveNutrition</a:t>
            </a:r>
            <a:br>
              <a:rPr sz="1800"/>
            </a:br>
            <a:r>
              <a:rPr b="0" lang="zh-CN" sz="1800" strike="noStrike" u="none">
                <a:solidFill>
                  <a:schemeClr val="dk1"/>
                </a:solidFill>
                <a:effectLst/>
                <a:uFillTx/>
                <a:latin typeface="Verdana"/>
              </a:rPr>
              <a:t>活力营养</a:t>
            </a:r>
            <a:endParaRPr b="0" lang="en-US" sz="1800" strike="noStrike" u="none">
              <a:solidFill>
                <a:srgbClr val="000000"/>
              </a:solidFill>
              <a:effectLst/>
              <a:uFillTx/>
              <a:latin typeface="Arial"/>
            </a:endParaRPr>
          </a:p>
        </p:txBody>
      </p:sp>
      <p:sp>
        <p:nvSpPr>
          <p:cNvPr id="9819" name="Freeform: Shape 31"/>
          <p:cNvSpPr/>
          <p:nvPr/>
        </p:nvSpPr>
        <p:spPr>
          <a:xfrm>
            <a:off x="5076000" y="5161680"/>
            <a:ext cx="2034720" cy="479520"/>
          </a:xfrm>
          <a:custGeom>
            <a:avLst/>
            <a:gdLst>
              <a:gd name="textAreaLeft" fmla="*/ 0 w 2034720"/>
              <a:gd name="textAreaRight" fmla="*/ 2035080 w 2034720"/>
              <a:gd name="textAreaTop" fmla="*/ 0 h 479520"/>
              <a:gd name="textAreaBottom" fmla="*/ 479880 h 479520"/>
              <a:gd name="GluePoint1X" fmla="*/ 0 w 1526309"/>
              <a:gd name="GluePoint1Y" fmla="*/ 0 h 360000"/>
              <a:gd name="GluePoint2X" fmla="*/ 1526309 w 1526309"/>
              <a:gd name="GluePoint2Y" fmla="*/ 0 h 360000"/>
              <a:gd name="GluePoint3X" fmla="*/ 1526309 w 1526309"/>
              <a:gd name="GluePoint3Y" fmla="*/ 299999 h 360000"/>
              <a:gd name="GluePoint4X" fmla="*/ 1466308 w 1526309"/>
              <a:gd name="GluePoint4Y" fmla="*/ 360000 h 360000"/>
              <a:gd name="GluePoint5X" fmla="*/ 0 w 1526309"/>
              <a:gd name="GluePoint5Y" fmla="*/ 360000 h 360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526309" h="360000">
                <a:moveTo>
                  <a:pt x="0" y="0"/>
                </a:moveTo>
                <a:lnTo>
                  <a:pt x="1526309" y="0"/>
                </a:lnTo>
                <a:lnTo>
                  <a:pt x="1526309" y="299999"/>
                </a:lnTo>
                <a:cubicBezTo>
                  <a:pt x="1526309" y="333137"/>
                  <a:pt x="1499446" y="360000"/>
                  <a:pt x="1466308" y="360000"/>
                </a:cubicBezTo>
                <a:lnTo>
                  <a:pt x="0" y="360000"/>
                </a:lnTo>
                <a:close/>
              </a:path>
            </a:pathLst>
          </a:custGeom>
          <a:solidFill>
            <a:srgbClr val="ec008c"/>
          </a:solidFill>
          <a:ln w="12600">
            <a:noFill/>
          </a:ln>
        </p:spPr>
        <p:style>
          <a:lnRef idx="0"/>
          <a:fillRef idx="0"/>
          <a:effectRef idx="0"/>
          <a:fontRef idx="minor"/>
        </p:style>
        <p:txBody>
          <a:bodyPr lIns="38160" rIns="38160" tIns="25560" bIns="25560" anchor="ctr">
            <a:normAutofit fontScale="92500" lnSpcReduction="9999"/>
          </a:bodyPr>
          <a:p>
            <a:pPr algn="ctr" defTabSz="474120">
              <a:lnSpc>
                <a:spcPct val="90000"/>
              </a:lnSpc>
              <a:spcAft>
                <a:spcPts val="629"/>
              </a:spcAft>
              <a:tabLst>
                <a:tab algn="l" pos="0"/>
              </a:tabLst>
            </a:pPr>
            <a:r>
              <a:rPr b="0" lang="en-US" sz="1800" strike="noStrike" u="none">
                <a:solidFill>
                  <a:schemeClr val="dk1"/>
                </a:solidFill>
                <a:effectLst/>
                <a:uFillTx/>
                <a:latin typeface="Verdana"/>
              </a:rPr>
              <a:t>MedicalNutrition</a:t>
            </a:r>
            <a:br>
              <a:rPr sz="1800"/>
            </a:br>
            <a:r>
              <a:rPr b="0" lang="zh-CN" sz="1800" strike="noStrike" u="none">
                <a:solidFill>
                  <a:schemeClr val="dk1"/>
                </a:solidFill>
                <a:effectLst/>
                <a:uFillTx/>
                <a:latin typeface="Verdana"/>
              </a:rPr>
              <a:t>医疗营养</a:t>
            </a:r>
            <a:endParaRPr b="0" lang="en-US" sz="1800" strike="noStrike" u="none">
              <a:solidFill>
                <a:srgbClr val="ffffff"/>
              </a:solidFill>
              <a:effectLst/>
              <a:uFillTx/>
              <a:latin typeface="Arial"/>
            </a:endParaRPr>
          </a:p>
        </p:txBody>
      </p:sp>
      <p:sp>
        <p:nvSpPr>
          <p:cNvPr id="9820" name="Freeform: Shape 32"/>
          <p:cNvSpPr/>
          <p:nvPr/>
        </p:nvSpPr>
        <p:spPr>
          <a:xfrm>
            <a:off x="7330680" y="5161680"/>
            <a:ext cx="2034720" cy="479520"/>
          </a:xfrm>
          <a:custGeom>
            <a:avLst/>
            <a:gdLst>
              <a:gd name="textAreaLeft" fmla="*/ 0 w 2034720"/>
              <a:gd name="textAreaRight" fmla="*/ 2035080 w 2034720"/>
              <a:gd name="textAreaTop" fmla="*/ 0 h 479520"/>
              <a:gd name="textAreaBottom" fmla="*/ 479880 h 479520"/>
              <a:gd name="GluePoint1X" fmla="*/ 0 w 1526309"/>
              <a:gd name="GluePoint1Y" fmla="*/ 0 h 360000"/>
              <a:gd name="GluePoint2X" fmla="*/ 1526309 w 1526309"/>
              <a:gd name="GluePoint2Y" fmla="*/ 0 h 360000"/>
              <a:gd name="GluePoint3X" fmla="*/ 1526309 w 1526309"/>
              <a:gd name="GluePoint3Y" fmla="*/ 299999 h 360000"/>
              <a:gd name="GluePoint4X" fmla="*/ 1466308 w 1526309"/>
              <a:gd name="GluePoint4Y" fmla="*/ 360000 h 360000"/>
              <a:gd name="GluePoint5X" fmla="*/ 0 w 1526309"/>
              <a:gd name="GluePoint5Y" fmla="*/ 360000 h 360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526309" h="360000">
                <a:moveTo>
                  <a:pt x="0" y="0"/>
                </a:moveTo>
                <a:lnTo>
                  <a:pt x="1526309" y="0"/>
                </a:lnTo>
                <a:lnTo>
                  <a:pt x="1526309" y="299999"/>
                </a:lnTo>
                <a:cubicBezTo>
                  <a:pt x="1526309" y="333137"/>
                  <a:pt x="1499446" y="360000"/>
                  <a:pt x="1466308" y="360000"/>
                </a:cubicBezTo>
                <a:lnTo>
                  <a:pt x="0" y="360000"/>
                </a:lnTo>
                <a:close/>
              </a:path>
            </a:pathLst>
          </a:custGeom>
          <a:solidFill>
            <a:srgbClr val="0094d9"/>
          </a:solidFill>
          <a:ln w="12600">
            <a:noFill/>
          </a:ln>
        </p:spPr>
        <p:style>
          <a:lnRef idx="0"/>
          <a:fillRef idx="0"/>
          <a:effectRef idx="0"/>
          <a:fontRef idx="minor"/>
        </p:style>
        <p:txBody>
          <a:bodyPr lIns="38160" rIns="38160" tIns="25560" bIns="25560" anchor="ctr">
            <a:normAutofit fontScale="85000" lnSpcReduction="9999"/>
          </a:bodyPr>
          <a:p>
            <a:pPr algn="ctr" defTabSz="474120">
              <a:lnSpc>
                <a:spcPct val="90000"/>
              </a:lnSpc>
              <a:spcAft>
                <a:spcPts val="629"/>
              </a:spcAft>
              <a:tabLst>
                <a:tab algn="l" pos="0"/>
              </a:tabLst>
            </a:pPr>
            <a:r>
              <a:rPr b="0" lang="en-US" sz="1800" strike="noStrike" u="none">
                <a:solidFill>
                  <a:schemeClr val="dk1"/>
                </a:solidFill>
                <a:effectLst/>
                <a:uFillTx/>
                <a:latin typeface="Verdana"/>
              </a:rPr>
              <a:t>Early Life Nutrition</a:t>
            </a:r>
            <a:br>
              <a:rPr sz="1800"/>
            </a:br>
            <a:r>
              <a:rPr b="0" lang="zh-CN" sz="1800" strike="noStrike" u="none">
                <a:solidFill>
                  <a:schemeClr val="dk1"/>
                </a:solidFill>
                <a:effectLst/>
                <a:uFillTx/>
                <a:latin typeface="Verdana"/>
              </a:rPr>
              <a:t>早期生命营养</a:t>
            </a:r>
            <a:endParaRPr b="0" lang="en-US" sz="1800" strike="noStrike" u="none">
              <a:solidFill>
                <a:srgbClr val="ffffff"/>
              </a:solidFill>
              <a:effectLst/>
              <a:uFillTx/>
              <a:latin typeface="Arial"/>
            </a:endParaRPr>
          </a:p>
        </p:txBody>
      </p:sp>
      <p:sp>
        <p:nvSpPr>
          <p:cNvPr id="9821" name="Freeform: Shape 33"/>
          <p:cNvSpPr/>
          <p:nvPr/>
        </p:nvSpPr>
        <p:spPr>
          <a:xfrm>
            <a:off x="9581040" y="5161680"/>
            <a:ext cx="2034720" cy="479520"/>
          </a:xfrm>
          <a:custGeom>
            <a:avLst/>
            <a:gdLst>
              <a:gd name="textAreaLeft" fmla="*/ 0 w 2034720"/>
              <a:gd name="textAreaRight" fmla="*/ 2035080 w 2034720"/>
              <a:gd name="textAreaTop" fmla="*/ 0 h 479520"/>
              <a:gd name="textAreaBottom" fmla="*/ 479880 h 479520"/>
              <a:gd name="GluePoint1X" fmla="*/ 0 w 1526309"/>
              <a:gd name="GluePoint1Y" fmla="*/ 0 h 360000"/>
              <a:gd name="GluePoint2X" fmla="*/ 1526309 w 1526309"/>
              <a:gd name="GluePoint2Y" fmla="*/ 0 h 360000"/>
              <a:gd name="GluePoint3X" fmla="*/ 1526309 w 1526309"/>
              <a:gd name="GluePoint3Y" fmla="*/ 299999 h 360000"/>
              <a:gd name="GluePoint4X" fmla="*/ 1466308 w 1526309"/>
              <a:gd name="GluePoint4Y" fmla="*/ 360000 h 360000"/>
              <a:gd name="GluePoint5X" fmla="*/ 0 w 1526309"/>
              <a:gd name="GluePoint5Y" fmla="*/ 360000 h 36000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526309" h="360000">
                <a:moveTo>
                  <a:pt x="0" y="0"/>
                </a:moveTo>
                <a:lnTo>
                  <a:pt x="1526309" y="0"/>
                </a:lnTo>
                <a:lnTo>
                  <a:pt x="1526309" y="299999"/>
                </a:lnTo>
                <a:cubicBezTo>
                  <a:pt x="1526309" y="333137"/>
                  <a:pt x="1499446" y="360000"/>
                  <a:pt x="1466308" y="360000"/>
                </a:cubicBezTo>
                <a:lnTo>
                  <a:pt x="0" y="360000"/>
                </a:lnTo>
                <a:close/>
              </a:path>
            </a:pathLst>
          </a:custGeom>
          <a:solidFill>
            <a:srgbClr val="f7931e"/>
          </a:solidFill>
          <a:ln w="12600">
            <a:noFill/>
          </a:ln>
        </p:spPr>
        <p:style>
          <a:lnRef idx="0"/>
          <a:fillRef idx="0"/>
          <a:effectRef idx="0"/>
          <a:fontRef idx="minor"/>
        </p:style>
        <p:txBody>
          <a:bodyPr lIns="38160" rIns="38160" tIns="25560" bIns="25560" anchor="ctr">
            <a:normAutofit fontScale="92500" lnSpcReduction="9999"/>
          </a:bodyPr>
          <a:p>
            <a:pPr algn="ctr" defTabSz="474120">
              <a:lnSpc>
                <a:spcPct val="90000"/>
              </a:lnSpc>
              <a:spcAft>
                <a:spcPts val="629"/>
              </a:spcAft>
              <a:tabLst>
                <a:tab algn="l" pos="0"/>
              </a:tabLst>
            </a:pPr>
            <a:r>
              <a:rPr b="0" lang="en-US" sz="1800" strike="noStrike" u="none">
                <a:solidFill>
                  <a:schemeClr val="dk1"/>
                </a:solidFill>
                <a:effectLst/>
                <a:uFillTx/>
                <a:latin typeface="Verdana"/>
              </a:rPr>
              <a:t>CellNutrition</a:t>
            </a:r>
            <a:br>
              <a:rPr sz="1800"/>
            </a:br>
            <a:r>
              <a:rPr b="0" lang="zh-CN" sz="1800" strike="noStrike" u="none">
                <a:solidFill>
                  <a:schemeClr val="dk1"/>
                </a:solidFill>
                <a:effectLst/>
                <a:uFillTx/>
                <a:latin typeface="Verdana"/>
              </a:rPr>
              <a:t>细胞营养</a:t>
            </a:r>
            <a:endParaRPr b="0" lang="en-US" sz="1800" strike="noStrike" u="none">
              <a:solidFill>
                <a:srgbClr val="000000"/>
              </a:solidFill>
              <a:effectLst/>
              <a:uFillTx/>
              <a:latin typeface="Arial"/>
            </a:endParaRPr>
          </a:p>
        </p:txBody>
      </p:sp>
      <p:pic>
        <p:nvPicPr>
          <p:cNvPr id="9822" name="Picture 35" descr=""/>
          <p:cNvPicPr/>
          <p:nvPr/>
        </p:nvPicPr>
        <p:blipFill>
          <a:blip r:embed="rId6"/>
          <a:stretch/>
        </p:blipFill>
        <p:spPr>
          <a:xfrm>
            <a:off x="300960" y="124920"/>
            <a:ext cx="2034720" cy="978120"/>
          </a:xfrm>
          <a:prstGeom prst="rect">
            <a:avLst/>
          </a:prstGeom>
          <a:noFill/>
          <a:ln w="0">
            <a:noFill/>
          </a:ln>
        </p:spPr>
      </p:pic>
      <p:sp>
        <p:nvSpPr>
          <p:cNvPr id="9823" name="Rectangle 1"/>
          <p:cNvSpPr/>
          <p:nvPr/>
        </p:nvSpPr>
        <p:spPr>
          <a:xfrm>
            <a:off x="575640" y="5761440"/>
            <a:ext cx="6535080" cy="410400"/>
          </a:xfrm>
          <a:prstGeom prst="rect">
            <a:avLst/>
          </a:prstGeom>
          <a:solidFill>
            <a:schemeClr val="lt1">
              <a:lumMod val="65000"/>
            </a:schemeClr>
          </a:solidFill>
          <a:ln w="12600">
            <a:noFill/>
          </a:ln>
        </p:spPr>
        <p:style>
          <a:lnRef idx="0"/>
          <a:fillRef idx="0"/>
          <a:effectRef idx="0"/>
          <a:fontRef idx="minor"/>
        </p:style>
        <p:txBody>
          <a:bodyPr lIns="38160" rIns="38160" tIns="25560" bIns="25560" anchor="ctr">
            <a:normAutofit fontScale="70000" lnSpcReduction="19999"/>
          </a:bodyPr>
          <a:p>
            <a:pPr algn="ctr" defTabSz="914400">
              <a:lnSpc>
                <a:spcPct val="112000"/>
              </a:lnSpc>
              <a:tabLst>
                <a:tab algn="l" pos="0"/>
              </a:tabLst>
            </a:pPr>
            <a:r>
              <a:rPr b="0" lang="en-US" sz="1800" strike="noStrike" u="none">
                <a:solidFill>
                  <a:schemeClr val="lt1"/>
                </a:solidFill>
                <a:effectLst/>
                <a:uFillTx/>
                <a:latin typeface="Verdana"/>
              </a:rPr>
              <a:t>Adult Nutrition</a:t>
            </a:r>
            <a:br>
              <a:rPr sz="1800"/>
            </a:br>
            <a:r>
              <a:rPr b="0" lang="zh-CN" sz="1800" strike="noStrike" u="none">
                <a:solidFill>
                  <a:schemeClr val="lt1"/>
                </a:solidFill>
                <a:effectLst/>
                <a:uFillTx/>
                <a:latin typeface="Verdana"/>
              </a:rPr>
              <a:t>成人营养</a:t>
            </a:r>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4" name="Rectangle 8"/>
          <p:cNvSpPr/>
          <p:nvPr/>
        </p:nvSpPr>
        <p:spPr>
          <a:xfrm>
            <a:off x="4628880" y="0"/>
            <a:ext cx="7562880" cy="6857640"/>
          </a:xfrm>
          <a:prstGeom prst="rect">
            <a:avLst/>
          </a:prstGeom>
          <a:solidFill>
            <a:schemeClr val="lt1">
              <a:lumMod val="95000"/>
            </a:schemeClr>
          </a:solidFill>
          <a:ln w="12600">
            <a:noFill/>
          </a:ln>
        </p:spPr>
        <p:style>
          <a:lnRef idx="0"/>
          <a:fillRef idx="0"/>
          <a:effectRef idx="0"/>
          <a:fontRef idx="minor"/>
        </p:style>
        <p:txBody>
          <a:bodyPr lIns="90000" rIns="90000" tIns="45000" bIns="45000" anchor="ctr">
            <a:normAutofit/>
          </a:bodyPr>
          <a:p>
            <a:endParaRPr b="0" lang="en-GB" sz="1870" strike="noStrike" u="none">
              <a:solidFill>
                <a:srgbClr val="ffffff"/>
              </a:solidFill>
              <a:effectLst/>
              <a:uFillTx/>
              <a:latin typeface="Verdana"/>
            </a:endParaRPr>
          </a:p>
        </p:txBody>
      </p:sp>
      <p:sp>
        <p:nvSpPr>
          <p:cNvPr id="9825" name="PlaceHolder 1"/>
          <p:cNvSpPr>
            <a:spLocks noGrp="1"/>
          </p:cNvSpPr>
          <p:nvPr>
            <p:ph type="title"/>
          </p:nvPr>
        </p:nvSpPr>
        <p:spPr>
          <a:xfrm>
            <a:off x="575640" y="2044440"/>
            <a:ext cx="3638880" cy="1036440"/>
          </a:xfrm>
          <a:prstGeom prst="rect">
            <a:avLst/>
          </a:prstGeom>
          <a:noFill/>
          <a:ln w="0">
            <a:noFill/>
          </a:ln>
        </p:spPr>
        <p:txBody>
          <a:bodyPr lIns="38160" rIns="38160" tIns="25560" bIns="25560" anchor="t">
            <a:normAutofit fontScale="70000" lnSpcReduction="19999"/>
          </a:bodyPr>
          <a:p>
            <a:pPr indent="0" defTabSz="914400">
              <a:lnSpc>
                <a:spcPct val="90000"/>
              </a:lnSpc>
              <a:buNone/>
            </a:pPr>
            <a:r>
              <a:rPr b="0" lang="en-US" sz="2660" strike="noStrike" u="none">
                <a:solidFill>
                  <a:schemeClr val="accent1"/>
                </a:solidFill>
                <a:effectLst/>
                <a:uFillTx/>
                <a:latin typeface="Verdana"/>
              </a:rPr>
              <a:t>Everything we do, starts with the end consumer in mind</a:t>
            </a:r>
            <a:br>
              <a:rPr sz="2660"/>
            </a:br>
            <a:r>
              <a:rPr b="0" lang="zh-CN" sz="2660" strike="noStrike" u="none">
                <a:solidFill>
                  <a:schemeClr val="accent1"/>
                </a:solidFill>
                <a:effectLst/>
                <a:uFillTx/>
                <a:latin typeface="Verdana"/>
              </a:rPr>
              <a:t>我们所做的一切，都以终端消费者为中心。</a:t>
            </a:r>
            <a:endParaRPr b="0" lang="en-US" sz="2660" strike="noStrike" u="none">
              <a:solidFill>
                <a:schemeClr val="dk1"/>
              </a:solidFill>
              <a:effectLst/>
              <a:uFillTx/>
              <a:latin typeface="Verdana"/>
            </a:endParaRPr>
          </a:p>
        </p:txBody>
      </p:sp>
      <p:sp>
        <p:nvSpPr>
          <p:cNvPr id="9826" name="PlaceHolder 2"/>
          <p:cNvSpPr>
            <a:spLocks noGrp="1"/>
          </p:cNvSpPr>
          <p:nvPr>
            <p:ph type="sldNum" idx="678"/>
          </p:nvPr>
        </p:nvSpPr>
        <p:spPr>
          <a:xfrm>
            <a:off x="773640" y="8672400"/>
            <a:ext cx="54000" cy="102240"/>
          </a:xfrm>
          <a:prstGeom prst="rect">
            <a:avLst/>
          </a:prstGeom>
          <a:noFill/>
          <a:ln w="0">
            <a:noFill/>
          </a:ln>
        </p:spPr>
        <p:txBody>
          <a:bodyPr lIns="38160" rIns="38160" tIns="25560" bIns="25560" anchor="ctr">
            <a:normAutofit fontScale="62500" lnSpcReduction="19999"/>
          </a:bodyPr>
          <a:lstStyle>
            <a:lvl1pPr indent="0" defTabSz="609480">
              <a:lnSpc>
                <a:spcPct val="100000"/>
              </a:lnSpc>
              <a:buNone/>
              <a:defRPr b="0" lang="en-US" sz="670" strike="noStrike" u="none">
                <a:solidFill>
                  <a:srgbClr val="929293"/>
                </a:solidFill>
                <a:effectLst/>
                <a:uFillTx/>
                <a:latin typeface="Verdana"/>
              </a:defRPr>
            </a:lvl1pPr>
          </a:lstStyle>
          <a:p>
            <a:pPr indent="0" defTabSz="609480">
              <a:lnSpc>
                <a:spcPct val="100000"/>
              </a:lnSpc>
              <a:buNone/>
            </a:pPr>
            <a:fld id="{C1DBDEEA-5BC7-4415-8560-310AC3C29D1C}" type="slidenum">
              <a:rPr b="0" lang="en-US" sz="670" strike="noStrike" u="none">
                <a:solidFill>
                  <a:srgbClr val="929293"/>
                </a:solidFill>
                <a:effectLst/>
                <a:uFillTx/>
                <a:latin typeface="Verdana"/>
              </a:rPr>
              <a:t>&lt;编号&gt;</a:t>
            </a:fld>
            <a:endParaRPr b="0" lang="en-US" sz="670" strike="noStrike" u="none">
              <a:solidFill>
                <a:srgbClr val="000000"/>
              </a:solidFill>
              <a:effectLst/>
              <a:uFillTx/>
              <a:latin typeface="Times New Roman"/>
            </a:endParaRPr>
          </a:p>
        </p:txBody>
      </p:sp>
      <p:sp>
        <p:nvSpPr>
          <p:cNvPr id="9827" name="Content Placeholder 5"/>
          <p:cNvSpPr/>
          <p:nvPr/>
        </p:nvSpPr>
        <p:spPr>
          <a:xfrm>
            <a:off x="575640" y="3421800"/>
            <a:ext cx="3278520" cy="755280"/>
          </a:xfrm>
          <a:prstGeom prst="rect">
            <a:avLst/>
          </a:prstGeom>
          <a:noFill/>
          <a:ln w="0">
            <a:noFill/>
          </a:ln>
        </p:spPr>
        <p:style>
          <a:lnRef idx="0"/>
          <a:fillRef idx="0"/>
          <a:effectRef idx="0"/>
          <a:fontRef idx="minor"/>
        </p:style>
        <p:txBody>
          <a:bodyPr lIns="38160" rIns="38160" tIns="25560" bIns="25560" anchor="t">
            <a:normAutofit fontScale="47500" lnSpcReduction="19999"/>
          </a:bodyPr>
          <a:p>
            <a:pPr defTabSz="914400">
              <a:lnSpc>
                <a:spcPct val="150000"/>
              </a:lnSpc>
              <a:spcBef>
                <a:spcPts val="1599"/>
              </a:spcBef>
              <a:tabLst>
                <a:tab algn="l" pos="0"/>
              </a:tabLst>
            </a:pPr>
            <a:r>
              <a:rPr b="0" lang="en-US" sz="1400" strike="noStrike" u="none">
                <a:solidFill>
                  <a:schemeClr val="dk1"/>
                </a:solidFill>
                <a:effectLst/>
                <a:uFillTx/>
                <a:latin typeface="Verdana"/>
              </a:rPr>
              <a:t>It is our drive to help people get the most out of their lives at all stages of life, aided by specialised nutrition. From babies to the elderly.</a:t>
            </a:r>
            <a:br>
              <a:rPr sz="1400"/>
            </a:br>
            <a:r>
              <a:rPr b="0" lang="zh-CN" sz="1400" strike="noStrike" u="none">
                <a:solidFill>
                  <a:schemeClr val="dk1"/>
                </a:solidFill>
                <a:effectLst/>
                <a:uFillTx/>
                <a:latin typeface="Verdana"/>
              </a:rPr>
              <a:t>我们的动力是帮助人们在生命的各个阶段都能充分享受生活，通过专业营养的支持，从婴儿到老年人。</a:t>
            </a:r>
            <a:endParaRPr b="0" lang="en-US" sz="1400" strike="noStrike" u="none">
              <a:solidFill>
                <a:srgbClr val="000000"/>
              </a:solidFill>
              <a:effectLst/>
              <a:uFillTx/>
              <a:latin typeface="Arial"/>
            </a:endParaRPr>
          </a:p>
        </p:txBody>
      </p:sp>
      <p:grpSp>
        <p:nvGrpSpPr>
          <p:cNvPr id="9828" name="Group 4"/>
          <p:cNvGrpSpPr/>
          <p:nvPr/>
        </p:nvGrpSpPr>
        <p:grpSpPr>
          <a:xfrm>
            <a:off x="5095440" y="431280"/>
            <a:ext cx="6753240" cy="6068160"/>
            <a:chOff x="5095440" y="431280"/>
            <a:chExt cx="6753240" cy="6068160"/>
          </a:xfrm>
        </p:grpSpPr>
        <p:pic>
          <p:nvPicPr>
            <p:cNvPr id="9829" name="Picture 6" descr=""/>
            <p:cNvPicPr/>
            <p:nvPr/>
          </p:nvPicPr>
          <p:blipFill>
            <a:blip r:embed="rId1"/>
            <a:stretch/>
          </p:blipFill>
          <p:spPr>
            <a:xfrm>
              <a:off x="8661600" y="3466800"/>
              <a:ext cx="3187080" cy="2899440"/>
            </a:xfrm>
            <a:prstGeom prst="rect">
              <a:avLst/>
            </a:prstGeom>
            <a:noFill/>
            <a:ln w="0">
              <a:noFill/>
            </a:ln>
            <a:effectLst>
              <a:outerShdw dist="37674" dir="2700000" blurRad="177840" rotWithShape="0">
                <a:srgbClr val="000000">
                  <a:alpha val="20000"/>
                </a:srgbClr>
              </a:outerShdw>
            </a:effectLst>
          </p:spPr>
        </p:pic>
        <p:pic>
          <p:nvPicPr>
            <p:cNvPr id="9830" name="Picture 7" descr=""/>
            <p:cNvPicPr/>
            <p:nvPr/>
          </p:nvPicPr>
          <p:blipFill>
            <a:blip r:embed="rId2"/>
            <a:srcRect l="0" t="0" r="0" b="-910"/>
            <a:stretch/>
          </p:blipFill>
          <p:spPr>
            <a:xfrm flipH="1">
              <a:off x="8449200" y="431280"/>
              <a:ext cx="3152160" cy="2927160"/>
            </a:xfrm>
            <a:prstGeom prst="rect">
              <a:avLst/>
            </a:prstGeom>
            <a:noFill/>
            <a:ln w="0">
              <a:noFill/>
            </a:ln>
            <a:effectLst>
              <a:outerShdw dist="37674" dir="2700000" blurRad="177840" rotWithShape="0">
                <a:srgbClr val="000000">
                  <a:alpha val="20000"/>
                </a:srgbClr>
              </a:outerShdw>
            </a:effectLst>
          </p:spPr>
        </p:pic>
        <p:pic>
          <p:nvPicPr>
            <p:cNvPr id="9831" name="Picture 5" descr=""/>
            <p:cNvPicPr/>
            <p:nvPr/>
          </p:nvPicPr>
          <p:blipFill>
            <a:blip r:embed="rId3"/>
            <a:stretch/>
          </p:blipFill>
          <p:spPr>
            <a:xfrm>
              <a:off x="5296320" y="3659760"/>
              <a:ext cx="3152160" cy="2839680"/>
            </a:xfrm>
            <a:prstGeom prst="rect">
              <a:avLst/>
            </a:prstGeom>
            <a:noFill/>
            <a:ln w="0">
              <a:noFill/>
            </a:ln>
            <a:effectLst>
              <a:outerShdw dist="37674" dir="2700000" blurRad="177840" rotWithShape="0">
                <a:srgbClr val="000000">
                  <a:alpha val="20000"/>
                </a:srgbClr>
              </a:outerShdw>
            </a:effectLst>
          </p:spPr>
        </p:pic>
        <p:pic>
          <p:nvPicPr>
            <p:cNvPr id="9832" name="Picture 2" descr=""/>
            <p:cNvPicPr/>
            <p:nvPr/>
          </p:nvPicPr>
          <p:blipFill>
            <a:blip r:embed="rId4"/>
            <a:stretch/>
          </p:blipFill>
          <p:spPr>
            <a:xfrm>
              <a:off x="5095440" y="622080"/>
              <a:ext cx="3152160" cy="2844360"/>
            </a:xfrm>
            <a:prstGeom prst="rect">
              <a:avLst/>
            </a:prstGeom>
            <a:noFill/>
            <a:ln w="0">
              <a:noFill/>
            </a:ln>
            <a:effectLst>
              <a:outerShdw dist="37674" dir="2700000" blurRad="177840" rotWithShape="0">
                <a:srgbClr val="000000">
                  <a:alpha val="20000"/>
                </a:srgbClr>
              </a:outerShdw>
            </a:effectLst>
          </p:spPr>
        </p:pic>
      </p:grpSp>
      <p:sp>
        <p:nvSpPr>
          <p:cNvPr id="9833" name="PlaceHolder 3"/>
          <p:cNvSpPr>
            <a:spLocks noGrp="1"/>
          </p:cNvSpPr>
          <p:nvPr>
            <p:ph type="ftr" idx="679"/>
          </p:nvPr>
        </p:nvSpPr>
        <p:spPr>
          <a:xfrm>
            <a:off x="848880" y="6491520"/>
            <a:ext cx="1651680" cy="102240"/>
          </a:xfrm>
          <a:prstGeom prst="rect">
            <a:avLst/>
          </a:prstGeom>
          <a:noFill/>
          <a:ln w="0">
            <a:noFill/>
          </a:ln>
        </p:spPr>
        <p:txBody>
          <a:bodyPr lIns="0" rIns="0" tIns="0" bIns="0" anchor="ctr">
            <a:normAutofit fontScale="25000" lnSpcReduction="19999"/>
          </a:bodyPr>
          <a:p>
            <a:pPr indent="0">
              <a:buNone/>
            </a:pPr>
            <a:endParaRPr b="0" lang="en-US" sz="670" strike="noStrike" u="none">
              <a:solidFill>
                <a:schemeClr val="dk1">
                  <a:tint val="75000"/>
                </a:schemeClr>
              </a:solidFill>
              <a:effectLst/>
              <a:uFillTx/>
              <a:latin typeface="Verdana"/>
            </a:endParaRPr>
          </a:p>
        </p:txBody>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705" name="think-cell data - do not delete"/>
          <p:cNvGraphicFramePr/>
          <p:nvPr/>
        </p:nvGraphicFramePr>
        <p:xfrm>
          <a:off x="1440" y="1440"/>
          <a:ext cx="1080" cy="1080"/>
        </p:xfrm>
        <a:graphic>
          <a:graphicData uri="http://schemas.openxmlformats.org/presentationml/2006/ole">
            <p:oleObj r:id="rId1" spid="">
              <p:embed/>
              <p:pic>
                <p:nvPicPr>
                  <p:cNvPr id="8706"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8707" name="PlaceHolder 1"/>
          <p:cNvSpPr>
            <a:spLocks noGrp="1"/>
          </p:cNvSpPr>
          <p:nvPr>
            <p:ph type="sldNum" idx="663"/>
          </p:nvPr>
        </p:nvSpPr>
        <p:spPr>
          <a:xfrm>
            <a:off x="435240" y="4855680"/>
            <a:ext cx="108720" cy="102240"/>
          </a:xfrm>
          <a:prstGeom prst="rect">
            <a:avLst/>
          </a:prstGeom>
          <a:noFill/>
          <a:ln w="0">
            <a:noFill/>
          </a:ln>
        </p:spPr>
        <p:txBody>
          <a:bodyPr lIns="38160" rIns="38160" tIns="25560" bIns="25560" anchor="ctr">
            <a:normAutofit fontScale="62500" lnSpcReduction="19999"/>
          </a:bodyPr>
          <a:lstStyle>
            <a:lvl1pPr indent="0" defTabSz="914400">
              <a:lnSpc>
                <a:spcPct val="100000"/>
              </a:lnSpc>
              <a:buNone/>
              <a:defRPr b="0" lang="en-US" sz="670" strike="noStrike" u="none">
                <a:solidFill>
                  <a:schemeClr val="accent1"/>
                </a:solidFill>
                <a:effectLst/>
                <a:uFillTx/>
                <a:latin typeface="Verdana"/>
              </a:defRPr>
            </a:lvl1pPr>
          </a:lstStyle>
          <a:p>
            <a:pPr indent="0" defTabSz="914400">
              <a:lnSpc>
                <a:spcPct val="100000"/>
              </a:lnSpc>
              <a:buNone/>
            </a:pPr>
            <a:fld id="{2063ACAD-FEC7-48AB-AD53-D911A67F7B1C}" type="slidenum">
              <a:rPr b="0" lang="en-US" sz="670" strike="noStrike" u="none">
                <a:solidFill>
                  <a:schemeClr val="accent1"/>
                </a:solidFill>
                <a:effectLst/>
                <a:uFillTx/>
                <a:latin typeface="Verdana"/>
              </a:rPr>
              <a:t>&lt;编号&gt;</a:t>
            </a:fld>
            <a:endParaRPr b="0" lang="en-US" sz="670" strike="noStrike" u="none">
              <a:solidFill>
                <a:srgbClr val="000000"/>
              </a:solidFill>
              <a:effectLst/>
              <a:uFillTx/>
              <a:latin typeface="Times New Roman"/>
            </a:endParaRPr>
          </a:p>
        </p:txBody>
      </p:sp>
      <p:sp>
        <p:nvSpPr>
          <p:cNvPr id="8708" name="PlaceHolder 2"/>
          <p:cNvSpPr>
            <a:spLocks noGrp="1"/>
          </p:cNvSpPr>
          <p:nvPr>
            <p:ph type="title"/>
          </p:nvPr>
        </p:nvSpPr>
        <p:spPr>
          <a:xfrm>
            <a:off x="563040" y="623160"/>
            <a:ext cx="10948680" cy="1036440"/>
          </a:xfrm>
          <a:prstGeom prst="rect">
            <a:avLst/>
          </a:prstGeom>
          <a:noFill/>
          <a:ln w="0">
            <a:noFill/>
          </a:ln>
        </p:spPr>
        <p:txBody>
          <a:bodyPr lIns="38160" rIns="38160" tIns="25560" bIns="25560" anchor="t">
            <a:normAutofit/>
          </a:bodyPr>
          <a:p>
            <a:pPr indent="0" defTabSz="914400">
              <a:lnSpc>
                <a:spcPct val="90000"/>
              </a:lnSpc>
              <a:buNone/>
              <a:tabLst>
                <a:tab algn="l" pos="2660760"/>
              </a:tabLst>
            </a:pPr>
            <a:r>
              <a:rPr b="0" lang="en-US" sz="2660" strike="noStrike" u="none">
                <a:solidFill>
                  <a:schemeClr val="accent1"/>
                </a:solidFill>
                <a:effectLst/>
                <a:uFillTx/>
                <a:latin typeface="Verdana"/>
              </a:rPr>
              <a:t>Yoghurt: Tried, tested and trusted – now reimagined</a:t>
            </a:r>
            <a:br>
              <a:rPr sz="2660"/>
            </a:br>
            <a:r>
              <a:rPr b="0" lang="zh-CN" sz="2660" strike="noStrike" u="none">
                <a:solidFill>
                  <a:schemeClr val="accent1"/>
                </a:solidFill>
                <a:effectLst/>
                <a:uFillTx/>
                <a:latin typeface="Verdana"/>
              </a:rPr>
              <a:t>酸奶：经过验证和信赖——现在重新想象</a:t>
            </a:r>
            <a:endParaRPr b="0" lang="en-US" sz="2660" strike="noStrike" u="none">
              <a:solidFill>
                <a:schemeClr val="dk1"/>
              </a:solidFill>
              <a:effectLst/>
              <a:uFillTx/>
              <a:latin typeface="Verdana"/>
            </a:endParaRPr>
          </a:p>
        </p:txBody>
      </p:sp>
      <p:sp>
        <p:nvSpPr>
          <p:cNvPr id="8709" name="TextBox 16"/>
          <p:cNvSpPr/>
          <p:nvPr/>
        </p:nvSpPr>
        <p:spPr>
          <a:xfrm>
            <a:off x="580320" y="4027320"/>
            <a:ext cx="7399440" cy="399600"/>
          </a:xfrm>
          <a:prstGeom prst="rect">
            <a:avLst/>
          </a:prstGeom>
          <a:noFill/>
          <a:ln w="0">
            <a:noFill/>
          </a:ln>
        </p:spPr>
        <p:style>
          <a:lnRef idx="0"/>
          <a:fillRef idx="0"/>
          <a:effectRef idx="0"/>
          <a:fontRef idx="minor"/>
        </p:style>
        <p:txBody>
          <a:bodyPr lIns="38160" rIns="38160" tIns="25560" bIns="25560" anchor="t">
            <a:normAutofit fontScale="77500" lnSpcReduction="19999"/>
          </a:bodyPr>
          <a:p>
            <a:pPr marL="342720" indent="-342720" defTabSz="914400">
              <a:lnSpc>
                <a:spcPct val="100000"/>
              </a:lnSpc>
              <a:buClr>
                <a:srgbClr val="000000"/>
              </a:buClr>
              <a:buFont typeface="Arial"/>
              <a:buChar char="•"/>
            </a:pPr>
            <a:r>
              <a:rPr b="0" lang="en-US" sz="1800" strike="noStrike" u="none">
                <a:solidFill>
                  <a:schemeClr val="dk1"/>
                </a:solidFill>
                <a:effectLst/>
                <a:uFillTx/>
                <a:latin typeface="Verdana"/>
              </a:rPr>
              <a:t>Prebiotics for enhanced gut health positioning</a:t>
            </a:r>
            <a:br>
              <a:rPr sz="1800"/>
            </a:br>
            <a:r>
              <a:rPr b="0" lang="zh-CN" sz="1800" strike="noStrike" u="none">
                <a:solidFill>
                  <a:schemeClr val="dk1"/>
                </a:solidFill>
                <a:effectLst/>
                <a:uFillTx/>
                <a:latin typeface="Verdana"/>
              </a:rPr>
              <a:t>益生元以增强肠道健康定位</a:t>
            </a:r>
            <a:endParaRPr b="0" lang="en-US" sz="1800" strike="noStrike" u="none">
              <a:solidFill>
                <a:srgbClr val="000000"/>
              </a:solidFill>
              <a:effectLst/>
              <a:uFillTx/>
              <a:latin typeface="Arial"/>
            </a:endParaRPr>
          </a:p>
        </p:txBody>
      </p:sp>
      <p:sp>
        <p:nvSpPr>
          <p:cNvPr id="8710" name="TextBox 1"/>
          <p:cNvSpPr/>
          <p:nvPr/>
        </p:nvSpPr>
        <p:spPr>
          <a:xfrm>
            <a:off x="580320" y="4606560"/>
            <a:ext cx="5435280" cy="399600"/>
          </a:xfrm>
          <a:prstGeom prst="rect">
            <a:avLst/>
          </a:prstGeom>
          <a:noFill/>
          <a:ln w="0">
            <a:noFill/>
          </a:ln>
        </p:spPr>
        <p:style>
          <a:lnRef idx="0"/>
          <a:fillRef idx="0"/>
          <a:effectRef idx="0"/>
          <a:fontRef idx="minor"/>
        </p:style>
        <p:txBody>
          <a:bodyPr lIns="38160" rIns="38160" tIns="25560" bIns="25560" anchor="t">
            <a:normAutofit fontScale="77500" lnSpcReduction="19999"/>
          </a:bodyPr>
          <a:p>
            <a:pPr marL="342720" indent="-342720" defTabSz="914400">
              <a:lnSpc>
                <a:spcPct val="100000"/>
              </a:lnSpc>
              <a:buClr>
                <a:srgbClr val="000000"/>
              </a:buClr>
              <a:buFont typeface="Arial"/>
              <a:buChar char="•"/>
            </a:pPr>
            <a:r>
              <a:rPr b="0" lang="en-US" sz="1800" strike="noStrike" u="none">
                <a:solidFill>
                  <a:schemeClr val="dk1"/>
                </a:solidFill>
                <a:effectLst/>
                <a:uFillTx/>
                <a:latin typeface="Verdana"/>
              </a:rPr>
              <a:t>DHA for cognitive health support</a:t>
            </a:r>
            <a:br>
              <a:rPr sz="1800"/>
            </a:br>
            <a:r>
              <a:rPr b="0" lang="en-US" sz="1800" strike="noStrike" u="none">
                <a:solidFill>
                  <a:schemeClr val="dk1"/>
                </a:solidFill>
                <a:effectLst/>
                <a:uFillTx/>
                <a:latin typeface="Verdana"/>
              </a:rPr>
              <a:t>DHA </a:t>
            </a:r>
            <a:r>
              <a:rPr b="0" lang="zh-CN" sz="1800" strike="noStrike" u="none">
                <a:solidFill>
                  <a:schemeClr val="dk1"/>
                </a:solidFill>
                <a:effectLst/>
                <a:uFillTx/>
                <a:latin typeface="Verdana"/>
              </a:rPr>
              <a:t>支持认知健康</a:t>
            </a:r>
            <a:endParaRPr b="0" lang="en-US" sz="1800" strike="noStrike" u="none">
              <a:solidFill>
                <a:srgbClr val="000000"/>
              </a:solidFill>
              <a:effectLst/>
              <a:uFillTx/>
              <a:latin typeface="Arial"/>
            </a:endParaRPr>
          </a:p>
        </p:txBody>
      </p:sp>
      <p:sp>
        <p:nvSpPr>
          <p:cNvPr id="8711" name="Title 1"/>
          <p:cNvSpPr/>
          <p:nvPr/>
        </p:nvSpPr>
        <p:spPr>
          <a:xfrm>
            <a:off x="563040" y="2127960"/>
            <a:ext cx="6984000" cy="1719720"/>
          </a:xfrm>
          <a:prstGeom prst="rect">
            <a:avLst/>
          </a:prstGeom>
          <a:noFill/>
          <a:ln w="0">
            <a:noFill/>
          </a:ln>
        </p:spPr>
        <p:style>
          <a:lnRef idx="0"/>
          <a:fillRef idx="0"/>
          <a:effectRef idx="0"/>
          <a:fontRef idx="minor"/>
        </p:style>
        <p:txBody>
          <a:bodyPr lIns="38160" rIns="38160" tIns="25560" bIns="25560" anchor="t">
            <a:normAutofit fontScale="70000" lnSpcReduction="19999"/>
          </a:bodyPr>
          <a:p>
            <a:pPr defTabSz="914400">
              <a:lnSpc>
                <a:spcPct val="100000"/>
              </a:lnSpc>
            </a:pPr>
            <a:r>
              <a:rPr b="0" lang="en-US" sz="2660" strike="noStrike" u="none">
                <a:solidFill>
                  <a:schemeClr val="accent1"/>
                </a:solidFill>
                <a:effectLst/>
                <a:uFillTx/>
                <a:latin typeface="Verdana"/>
              </a:rPr>
              <a:t>Yoghurt is back in the spotlight – perfect for consumers who want holistic health support in an enjoyable, familiar and often indulgent format. Take your yoghurt’s health benefits to the next level with added:</a:t>
            </a:r>
            <a:br>
              <a:rPr sz="2660"/>
            </a:br>
            <a:r>
              <a:rPr b="0" lang="zh-CN" sz="2660" strike="noStrike" u="none">
                <a:solidFill>
                  <a:schemeClr val="accent1"/>
                </a:solidFill>
                <a:effectLst/>
                <a:uFillTx/>
                <a:latin typeface="Verdana"/>
              </a:rPr>
              <a:t>酸奶再次成为焦点——非常适合希望以愉悦、熟悉且常带享受的形式获得全面健康支持的消费者。通过添加以下成分将酸奶的健康益处提升到新的水平：</a:t>
            </a:r>
            <a:endParaRPr b="0" lang="en-US" sz="2660" strike="noStrike" u="none">
              <a:solidFill>
                <a:srgbClr val="000000"/>
              </a:solidFill>
              <a:effectLst/>
              <a:uFillTx/>
              <a:latin typeface="Arial"/>
            </a:endParaRPr>
          </a:p>
        </p:txBody>
      </p:sp>
      <p:sp>
        <p:nvSpPr>
          <p:cNvPr id="8712" name="TextBox 13"/>
          <p:cNvSpPr/>
          <p:nvPr/>
        </p:nvSpPr>
        <p:spPr>
          <a:xfrm>
            <a:off x="563040" y="5185800"/>
            <a:ext cx="8715600" cy="707400"/>
          </a:xfrm>
          <a:prstGeom prst="rect">
            <a:avLst/>
          </a:prstGeom>
          <a:noFill/>
          <a:ln w="0">
            <a:noFill/>
          </a:ln>
        </p:spPr>
        <p:style>
          <a:lnRef idx="0"/>
          <a:fillRef idx="0"/>
          <a:effectRef idx="0"/>
          <a:fontRef idx="minor"/>
        </p:style>
        <p:txBody>
          <a:bodyPr lIns="38160" rIns="38160" tIns="25560" bIns="25560" anchor="t">
            <a:normAutofit/>
          </a:bodyPr>
          <a:p>
            <a:pPr marL="342720" indent="-342720" defTabSz="914400">
              <a:lnSpc>
                <a:spcPct val="100000"/>
              </a:lnSpc>
              <a:buClr>
                <a:srgbClr val="000000"/>
              </a:buClr>
              <a:buFont typeface="Arial"/>
              <a:buChar char="•"/>
            </a:pPr>
            <a:r>
              <a:rPr b="0" lang="en-US" sz="1800" strike="noStrike" u="none">
                <a:solidFill>
                  <a:schemeClr val="dk1"/>
                </a:solidFill>
                <a:effectLst/>
                <a:uFillTx/>
                <a:latin typeface="Verdana"/>
              </a:rPr>
              <a:t>Protein fortification for muscle health, recovery and satiety</a:t>
            </a:r>
            <a:br>
              <a:rPr sz="1800"/>
            </a:br>
            <a:r>
              <a:rPr b="0" lang="zh-CN" sz="1800" strike="noStrike" u="none">
                <a:solidFill>
                  <a:schemeClr val="dk1"/>
                </a:solidFill>
                <a:effectLst/>
                <a:uFillTx/>
                <a:latin typeface="Verdana"/>
              </a:rPr>
              <a:t>蛋白质强化以支持肌肉健康、恢复和饱腹感</a:t>
            </a:r>
            <a:endParaRPr b="0" lang="en-US" sz="1800" strike="noStrike" u="none">
              <a:solidFill>
                <a:srgbClr val="000000"/>
              </a:solidFill>
              <a:effectLst/>
              <a:uFillTx/>
              <a:latin typeface="Arial"/>
            </a:endParaRPr>
          </a:p>
        </p:txBody>
      </p:sp>
      <p:pic>
        <p:nvPicPr>
          <p:cNvPr id="8713" name="Picture 5" descr=""/>
          <p:cNvPicPr/>
          <p:nvPr/>
        </p:nvPicPr>
        <p:blipFill>
          <a:blip r:embed="rId3"/>
          <a:stretch/>
        </p:blipFill>
        <p:spPr>
          <a:xfrm>
            <a:off x="7673400" y="1350720"/>
            <a:ext cx="4421160" cy="3688560"/>
          </a:xfrm>
          <a:prstGeom prst="rect">
            <a:avLst/>
          </a:prstGeom>
          <a:noFill/>
          <a:ln w="0">
            <a:noFill/>
          </a:ln>
        </p:spPr>
      </p:pic>
      <p:sp>
        <p:nvSpPr>
          <p:cNvPr id="8714" name="PlaceHolder 3"/>
          <p:cNvSpPr>
            <a:spLocks noGrp="1"/>
          </p:cNvSpPr>
          <p:nvPr>
            <p:ph type="ftr" idx="664"/>
          </p:nvPr>
        </p:nvSpPr>
        <p:spPr>
          <a:xfrm>
            <a:off x="848880" y="6491520"/>
            <a:ext cx="360" cy="102240"/>
          </a:xfrm>
          <a:prstGeom prst="rect">
            <a:avLst/>
          </a:prstGeom>
          <a:noFill/>
          <a:ln w="0">
            <a:noFill/>
          </a:ln>
        </p:spPr>
        <p:txBody>
          <a:bodyPr lIns="0" rIns="0" tIns="0" bIns="0" anchor="ctr">
            <a:normAutofit fontScale="25000" lnSpcReduction="19999"/>
          </a:bodyPr>
          <a:p>
            <a:pPr indent="0">
              <a:buNone/>
            </a:pPr>
            <a:endParaRPr b="0" lang="en-US" sz="670" strike="noStrike" u="none">
              <a:solidFill>
                <a:schemeClr val="dk1">
                  <a:tint val="75000"/>
                </a:schemeClr>
              </a:solidFill>
              <a:effectLst/>
              <a:uFillTx/>
              <a:latin typeface="Verdana"/>
            </a:endParaRPr>
          </a:p>
        </p:txBody>
      </p:sp>
    </p:spTree>
  </p:cSld>
  <mc:AlternateContent>
    <mc:Choice Requires="p14">
      <p:transition spd="med" p14:dur="700">
        <p:fade/>
      </p:transition>
    </mc:Choice>
    <mc:Fallback>
      <p:transition spd="med">
        <p:fade/>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34" name="Picture 16" descr=""/>
          <p:cNvPicPr/>
          <p:nvPr/>
        </p:nvPicPr>
        <p:blipFill>
          <a:blip r:embed="rId1"/>
          <a:srcRect l="-26123" t="0" r="0" b="0"/>
          <a:stretch/>
        </p:blipFill>
        <p:spPr>
          <a:xfrm>
            <a:off x="3760200" y="0"/>
            <a:ext cx="8431200" cy="6857640"/>
          </a:xfrm>
          <a:prstGeom prst="rect">
            <a:avLst/>
          </a:prstGeom>
          <a:noFill/>
          <a:ln w="0">
            <a:noFill/>
          </a:ln>
        </p:spPr>
      </p:pic>
      <p:sp>
        <p:nvSpPr>
          <p:cNvPr id="9835" name="Rectangle 17"/>
          <p:cNvSpPr/>
          <p:nvPr/>
        </p:nvSpPr>
        <p:spPr>
          <a:xfrm>
            <a:off x="5492520" y="0"/>
            <a:ext cx="4786560" cy="6857640"/>
          </a:xfrm>
          <a:prstGeom prst="rect">
            <a:avLst/>
          </a:prstGeom>
          <a:gradFill rotWithShape="0">
            <a:gsLst>
              <a:gs pos="0">
                <a:srgbClr val="ffffff"/>
              </a:gs>
              <a:gs pos="100000">
                <a:srgbClr val="ffffff">
                  <a:alpha val="0"/>
                </a:srgbClr>
              </a:gs>
            </a:gsLst>
            <a:lin ang="0"/>
          </a:gradFill>
          <a:ln w="12600">
            <a:noFill/>
          </a:ln>
        </p:spPr>
        <p:style>
          <a:lnRef idx="0"/>
          <a:fillRef idx="0"/>
          <a:effectRef idx="0"/>
          <a:fontRef idx="minor"/>
        </p:style>
        <p:txBody>
          <a:bodyPr lIns="90000" rIns="90000" tIns="45000" bIns="45000" anchor="ctr">
            <a:normAutofit/>
          </a:bodyPr>
          <a:p>
            <a:endParaRPr b="0" lang="en-GB" sz="1870" strike="noStrike" u="none">
              <a:solidFill>
                <a:srgbClr val="ffffff"/>
              </a:solidFill>
              <a:effectLst/>
              <a:uFillTx/>
              <a:latin typeface="Verdana"/>
            </a:endParaRPr>
          </a:p>
        </p:txBody>
      </p:sp>
      <p:sp>
        <p:nvSpPr>
          <p:cNvPr id="9836" name="Rectangle 10"/>
          <p:cNvSpPr/>
          <p:nvPr/>
        </p:nvSpPr>
        <p:spPr>
          <a:xfrm>
            <a:off x="4329000" y="1336680"/>
            <a:ext cx="2304720" cy="209196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rmAutofit/>
          </a:bodyPr>
          <a:p>
            <a:endParaRPr b="0" lang="en-GB" sz="2130" strike="noStrike" u="none">
              <a:solidFill>
                <a:srgbClr val="3f4043"/>
              </a:solidFill>
              <a:effectLst/>
              <a:uFillTx/>
              <a:latin typeface="Verdana"/>
            </a:endParaRPr>
          </a:p>
        </p:txBody>
      </p:sp>
      <p:sp>
        <p:nvSpPr>
          <p:cNvPr id="9837" name="Rectangle 10"/>
          <p:cNvSpPr/>
          <p:nvPr/>
        </p:nvSpPr>
        <p:spPr>
          <a:xfrm>
            <a:off x="4329000" y="3602520"/>
            <a:ext cx="2304720" cy="209196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rmAutofit/>
          </a:bodyPr>
          <a:p>
            <a:endParaRPr b="0" lang="en-GB" sz="2130" strike="noStrike" u="none">
              <a:solidFill>
                <a:srgbClr val="3f4043"/>
              </a:solidFill>
              <a:effectLst/>
              <a:uFillTx/>
              <a:latin typeface="Verdana"/>
            </a:endParaRPr>
          </a:p>
        </p:txBody>
      </p:sp>
      <p:sp>
        <p:nvSpPr>
          <p:cNvPr id="9838" name="Rectangle 10"/>
          <p:cNvSpPr/>
          <p:nvPr/>
        </p:nvSpPr>
        <p:spPr>
          <a:xfrm>
            <a:off x="6815520" y="1336680"/>
            <a:ext cx="2304720" cy="209196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rmAutofit/>
          </a:bodyPr>
          <a:p>
            <a:endParaRPr b="0" lang="en-GB" sz="2130" strike="noStrike" u="none">
              <a:solidFill>
                <a:srgbClr val="3f4043"/>
              </a:solidFill>
              <a:effectLst/>
              <a:uFillTx/>
              <a:latin typeface="Verdana"/>
            </a:endParaRPr>
          </a:p>
        </p:txBody>
      </p:sp>
      <p:sp>
        <p:nvSpPr>
          <p:cNvPr id="9839" name="Rectangle 10"/>
          <p:cNvSpPr/>
          <p:nvPr/>
        </p:nvSpPr>
        <p:spPr>
          <a:xfrm>
            <a:off x="8371440" y="3602520"/>
            <a:ext cx="3238920" cy="209196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rmAutofit/>
          </a:bodyPr>
          <a:p>
            <a:endParaRPr b="0" lang="en-GB" sz="2130" strike="noStrike" u="none">
              <a:solidFill>
                <a:srgbClr val="3f4043"/>
              </a:solidFill>
              <a:effectLst/>
              <a:uFillTx/>
              <a:latin typeface="Verdana"/>
            </a:endParaRPr>
          </a:p>
        </p:txBody>
      </p:sp>
      <p:sp>
        <p:nvSpPr>
          <p:cNvPr id="9840" name="Rectangle 10"/>
          <p:cNvSpPr/>
          <p:nvPr/>
        </p:nvSpPr>
        <p:spPr>
          <a:xfrm>
            <a:off x="9301680" y="1336680"/>
            <a:ext cx="2304720" cy="209196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rmAutofit/>
          </a:bodyPr>
          <a:p>
            <a:endParaRPr b="0" lang="en-GB" sz="2130" strike="noStrike" u="none">
              <a:solidFill>
                <a:srgbClr val="3f4043"/>
              </a:solidFill>
              <a:effectLst/>
              <a:uFillTx/>
              <a:latin typeface="Verdana"/>
            </a:endParaRPr>
          </a:p>
        </p:txBody>
      </p:sp>
      <p:sp>
        <p:nvSpPr>
          <p:cNvPr id="9841" name="Rectangle 10"/>
          <p:cNvSpPr/>
          <p:nvPr/>
        </p:nvSpPr>
        <p:spPr>
          <a:xfrm>
            <a:off x="6815520" y="3590280"/>
            <a:ext cx="1441440" cy="2091960"/>
          </a:xfrm>
          <a:prstGeom prst="rect">
            <a:avLst/>
          </a:prstGeom>
          <a:gradFill rotWithShape="0">
            <a:gsLst>
              <a:gs pos="0">
                <a:srgbClr val="f2f2f2"/>
              </a:gs>
              <a:gs pos="100000">
                <a:srgbClr val="ffffff"/>
              </a:gs>
            </a:gsLst>
            <a:lin ang="5400000"/>
          </a:gradFill>
          <a:ln w="12600">
            <a:noFill/>
          </a:ln>
          <a:effectLst>
            <a:outerShdw dist="37674" dir="2700000" blurRad="101520" rotWithShape="0">
              <a:srgbClr val="000000">
                <a:alpha val="20000"/>
              </a:srgbClr>
            </a:outerShdw>
          </a:effectLst>
        </p:spPr>
        <p:style>
          <a:lnRef idx="0"/>
          <a:fillRef idx="0"/>
          <a:effectRef idx="0"/>
          <a:fontRef idx="minor"/>
        </p:style>
        <p:txBody>
          <a:bodyPr lIns="181440" rIns="96120" tIns="191880" bIns="120960" anchor="t">
            <a:normAutofit/>
          </a:bodyPr>
          <a:p>
            <a:endParaRPr b="0" lang="en-GB" sz="2130" strike="noStrike" u="none">
              <a:solidFill>
                <a:srgbClr val="3f4043"/>
              </a:solidFill>
              <a:effectLst/>
              <a:uFillTx/>
              <a:latin typeface="Verdana"/>
            </a:endParaRPr>
          </a:p>
        </p:txBody>
      </p:sp>
      <p:sp>
        <p:nvSpPr>
          <p:cNvPr id="9842" name="PlaceHolder 1"/>
          <p:cNvSpPr>
            <a:spLocks noGrp="1"/>
          </p:cNvSpPr>
          <p:nvPr>
            <p:ph type="title"/>
          </p:nvPr>
        </p:nvSpPr>
        <p:spPr>
          <a:xfrm>
            <a:off x="575640" y="548280"/>
            <a:ext cx="11848680" cy="1036440"/>
          </a:xfrm>
          <a:prstGeom prst="rect">
            <a:avLst/>
          </a:prstGeom>
          <a:noFill/>
          <a:ln w="0">
            <a:noFill/>
          </a:ln>
        </p:spPr>
        <p:txBody>
          <a:bodyPr lIns="38160" rIns="38160" tIns="25560" bIns="25560" anchor="t">
            <a:normAutofit fontScale="92500" lnSpcReduction="9999"/>
          </a:bodyPr>
          <a:p>
            <a:pPr indent="0" defTabSz="914400">
              <a:lnSpc>
                <a:spcPct val="90000"/>
              </a:lnSpc>
              <a:buNone/>
            </a:pPr>
            <a:r>
              <a:rPr b="0" lang="en-US" sz="2660" strike="noStrike" u="none">
                <a:solidFill>
                  <a:schemeClr val="accent1"/>
                </a:solidFill>
                <a:effectLst/>
                <a:uFillTx/>
                <a:latin typeface="Verdana"/>
              </a:rPr>
              <a:t>We are proud to nourish people around the globe with our ingredients</a:t>
            </a:r>
            <a:br>
              <a:rPr sz="2660"/>
            </a:br>
            <a:r>
              <a:rPr b="0" lang="zh-CN" sz="2660" strike="noStrike" u="none">
                <a:solidFill>
                  <a:schemeClr val="accent1"/>
                </a:solidFill>
                <a:effectLst/>
                <a:uFillTx/>
                <a:latin typeface="Verdana"/>
              </a:rPr>
              <a:t>我们自豪地用我们的原料滋养全球人民</a:t>
            </a:r>
            <a:endParaRPr b="0" lang="en-US" sz="2660" strike="noStrike" u="none">
              <a:solidFill>
                <a:schemeClr val="dk1"/>
              </a:solidFill>
              <a:effectLst/>
              <a:uFillTx/>
              <a:latin typeface="Verdana"/>
            </a:endParaRPr>
          </a:p>
        </p:txBody>
      </p:sp>
      <p:sp>
        <p:nvSpPr>
          <p:cNvPr id="9843" name="PlaceHolder 2"/>
          <p:cNvSpPr>
            <a:spLocks noGrp="1"/>
          </p:cNvSpPr>
          <p:nvPr>
            <p:ph type="sldNum" idx="680"/>
          </p:nvPr>
        </p:nvSpPr>
        <p:spPr>
          <a:xfrm>
            <a:off x="773640" y="8672400"/>
            <a:ext cx="54000" cy="102240"/>
          </a:xfrm>
          <a:prstGeom prst="rect">
            <a:avLst/>
          </a:prstGeom>
          <a:noFill/>
          <a:ln w="0">
            <a:noFill/>
          </a:ln>
        </p:spPr>
        <p:txBody>
          <a:bodyPr lIns="38160" rIns="38160" tIns="25560" bIns="25560" anchor="ctr">
            <a:normAutofit fontScale="62500" lnSpcReduction="19999"/>
          </a:bodyPr>
          <a:lstStyle>
            <a:lvl1pPr indent="0" defTabSz="609480">
              <a:lnSpc>
                <a:spcPct val="100000"/>
              </a:lnSpc>
              <a:buNone/>
              <a:defRPr b="0" lang="en-US" sz="670" strike="noStrike" u="none">
                <a:solidFill>
                  <a:srgbClr val="929293"/>
                </a:solidFill>
                <a:effectLst/>
                <a:uFillTx/>
                <a:latin typeface="Verdana"/>
              </a:defRPr>
            </a:lvl1pPr>
          </a:lstStyle>
          <a:p>
            <a:pPr indent="0" defTabSz="609480">
              <a:lnSpc>
                <a:spcPct val="100000"/>
              </a:lnSpc>
              <a:buNone/>
            </a:pPr>
            <a:fld id="{201F1497-4607-49CF-8EC4-305541A85CA0}" type="slidenum">
              <a:rPr b="0" lang="en-US" sz="670" strike="noStrike" u="none">
                <a:solidFill>
                  <a:srgbClr val="929293"/>
                </a:solidFill>
                <a:effectLst/>
                <a:uFillTx/>
                <a:latin typeface="Verdana"/>
              </a:rPr>
              <a:t>&lt;编号&gt;</a:t>
            </a:fld>
            <a:endParaRPr b="0" lang="en-US" sz="670" strike="noStrike" u="none">
              <a:solidFill>
                <a:srgbClr val="000000"/>
              </a:solidFill>
              <a:effectLst/>
              <a:uFillTx/>
              <a:latin typeface="Times New Roman"/>
            </a:endParaRPr>
          </a:p>
        </p:txBody>
      </p:sp>
      <p:sp>
        <p:nvSpPr>
          <p:cNvPr id="9844" name="TextBox 68"/>
          <p:cNvSpPr/>
          <p:nvPr/>
        </p:nvSpPr>
        <p:spPr>
          <a:xfrm>
            <a:off x="614880" y="2290320"/>
            <a:ext cx="2997360" cy="2221560"/>
          </a:xfrm>
          <a:prstGeom prst="rect">
            <a:avLst/>
          </a:prstGeom>
          <a:noFill/>
          <a:ln w="0">
            <a:noFill/>
          </a:ln>
        </p:spPr>
        <p:style>
          <a:lnRef idx="0"/>
          <a:fillRef idx="0"/>
          <a:effectRef idx="0"/>
          <a:fontRef idx="minor"/>
        </p:style>
        <p:txBody>
          <a:bodyPr lIns="38160" rIns="38160" tIns="25560" bIns="25560" anchor="t">
            <a:normAutofit fontScale="92500" lnSpcReduction="19999"/>
          </a:bodyPr>
          <a:p>
            <a:pPr defTabSz="609480">
              <a:lnSpc>
                <a:spcPct val="112000"/>
              </a:lnSpc>
            </a:pPr>
            <a:r>
              <a:rPr b="0" lang="en-US" sz="1800" strike="noStrike" u="none">
                <a:solidFill>
                  <a:schemeClr val="dk1"/>
                </a:solidFill>
                <a:effectLst/>
                <a:uFillTx/>
                <a:latin typeface="Verdana"/>
              </a:rPr>
              <a:t>With our ingredients, we provide healthy food to millions of people worldwide</a:t>
            </a:r>
            <a:br>
              <a:rPr sz="1800"/>
            </a:br>
            <a:r>
              <a:rPr b="0" lang="zh-CN" sz="1800" strike="noStrike" u="none">
                <a:solidFill>
                  <a:schemeClr val="dk1"/>
                </a:solidFill>
                <a:effectLst/>
                <a:uFillTx/>
                <a:latin typeface="Verdana"/>
              </a:rPr>
              <a:t>通过我们的原料，我们为全球数百万人民提供健康食品</a:t>
            </a:r>
            <a:endParaRPr b="0" lang="en-US" sz="1800" strike="noStrike" u="none">
              <a:solidFill>
                <a:srgbClr val="000000"/>
              </a:solidFill>
              <a:effectLst/>
              <a:uFillTx/>
              <a:latin typeface="Arial"/>
            </a:endParaRPr>
          </a:p>
          <a:p>
            <a:pPr defTabSz="609480">
              <a:lnSpc>
                <a:spcPct val="112000"/>
              </a:lnSpc>
            </a:pPr>
            <a:r>
              <a:rPr b="0" lang="en-US" sz="1800" strike="noStrike" u="none">
                <a:solidFill>
                  <a:schemeClr val="dk1"/>
                </a:solidFill>
                <a:effectLst/>
                <a:uFillTx/>
                <a:latin typeface="Verdana"/>
              </a:rPr>
              <a:t>Each year we supply ingredients for:</a:t>
            </a:r>
            <a:br>
              <a:rPr sz="1800"/>
            </a:br>
            <a:r>
              <a:rPr b="0" lang="zh-CN" sz="1800" strike="noStrike" u="none">
                <a:solidFill>
                  <a:schemeClr val="dk1"/>
                </a:solidFill>
                <a:effectLst/>
                <a:uFillTx/>
                <a:latin typeface="Verdana"/>
              </a:rPr>
              <a:t>每年我们为以下需求提供原料：</a:t>
            </a:r>
            <a:endParaRPr b="0" lang="en-US" sz="1800" strike="noStrike" u="none">
              <a:solidFill>
                <a:srgbClr val="000000"/>
              </a:solidFill>
              <a:effectLst/>
              <a:uFillTx/>
              <a:latin typeface="Arial"/>
            </a:endParaRPr>
          </a:p>
        </p:txBody>
      </p:sp>
      <p:sp>
        <p:nvSpPr>
          <p:cNvPr id="9845" name="TextBox 5"/>
          <p:cNvSpPr/>
          <p:nvPr/>
        </p:nvSpPr>
        <p:spPr>
          <a:xfrm>
            <a:off x="5473800" y="1787040"/>
            <a:ext cx="1053000" cy="332280"/>
          </a:xfrm>
          <a:prstGeom prst="rect">
            <a:avLst/>
          </a:prstGeom>
          <a:noFill/>
          <a:ln w="0">
            <a:noFill/>
          </a:ln>
        </p:spPr>
        <p:style>
          <a:lnRef idx="0"/>
          <a:fillRef idx="0"/>
          <a:effectRef idx="0"/>
          <a:fontRef idx="minor"/>
        </p:style>
        <p:txBody>
          <a:bodyPr lIns="38160" rIns="38160" tIns="25560" bIns="25560" anchor="t">
            <a:normAutofit fontScale="92500" lnSpcReduction="19999"/>
          </a:bodyPr>
          <a:p>
            <a:pPr defTabSz="609480">
              <a:lnSpc>
                <a:spcPct val="112000"/>
              </a:lnSpc>
            </a:pPr>
            <a:r>
              <a:rPr b="1" lang="en-GB" sz="2133" strike="noStrike" u="none">
                <a:solidFill>
                  <a:srgbClr val="0094d9"/>
                </a:solidFill>
                <a:effectLst/>
                <a:uFillTx/>
                <a:latin typeface="Verdana"/>
                <a:ea typeface="Times New Roman"/>
              </a:rPr>
              <a:t>&gt;30</a:t>
            </a:r>
            <a:r>
              <a:rPr b="0" lang="en-GB" sz="1470" strike="noStrike" u="none">
                <a:solidFill>
                  <a:srgbClr val="0094d9"/>
                </a:solidFill>
                <a:effectLst/>
                <a:uFillTx/>
                <a:latin typeface="Verdana"/>
                <a:ea typeface="Times New Roman"/>
              </a:rPr>
              <a:t> </a:t>
            </a:r>
            <a:r>
              <a:rPr b="0" lang="en-GB" sz="1600" strike="noStrike" u="none">
                <a:solidFill>
                  <a:srgbClr val="0094d9"/>
                </a:solidFill>
                <a:effectLst/>
                <a:uFillTx/>
                <a:latin typeface="Verdana"/>
                <a:ea typeface="Times New Roman"/>
              </a:rPr>
              <a:t>m</a:t>
            </a:r>
            <a:endParaRPr b="0" lang="en-US" sz="1600" strike="noStrike" u="none">
              <a:solidFill>
                <a:srgbClr val="000000"/>
              </a:solidFill>
              <a:effectLst/>
              <a:uFillTx/>
              <a:latin typeface="Arial"/>
            </a:endParaRPr>
          </a:p>
        </p:txBody>
      </p:sp>
      <p:sp>
        <p:nvSpPr>
          <p:cNvPr id="9846" name="TextBox 6"/>
          <p:cNvSpPr/>
          <p:nvPr/>
        </p:nvSpPr>
        <p:spPr>
          <a:xfrm>
            <a:off x="5452560" y="2112840"/>
            <a:ext cx="151812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defTabSz="609480">
              <a:lnSpc>
                <a:spcPct val="112000"/>
              </a:lnSpc>
            </a:pPr>
            <a:r>
              <a:rPr b="0" lang="en-US" sz="1800" strike="noStrike" u="none">
                <a:solidFill>
                  <a:schemeClr val="dk1"/>
                </a:solidFill>
                <a:effectLst/>
                <a:uFillTx/>
                <a:latin typeface="Verdana"/>
              </a:rPr>
              <a:t>babies</a:t>
            </a:r>
            <a:br>
              <a:rPr sz="1800"/>
            </a:br>
            <a:r>
              <a:rPr b="0" lang="zh-CN" sz="1800" strike="noStrike" u="none">
                <a:solidFill>
                  <a:schemeClr val="dk1"/>
                </a:solidFill>
                <a:effectLst/>
                <a:uFillTx/>
                <a:latin typeface="Verdana"/>
              </a:rPr>
              <a:t>婴儿</a:t>
            </a:r>
            <a:endParaRPr b="0" lang="en-US" sz="1800" strike="noStrike" u="none">
              <a:solidFill>
                <a:srgbClr val="000000"/>
              </a:solidFill>
              <a:effectLst/>
              <a:uFillTx/>
              <a:latin typeface="Arial"/>
            </a:endParaRPr>
          </a:p>
        </p:txBody>
      </p:sp>
      <p:sp>
        <p:nvSpPr>
          <p:cNvPr id="9847" name="TextBox 8"/>
          <p:cNvSpPr/>
          <p:nvPr/>
        </p:nvSpPr>
        <p:spPr>
          <a:xfrm>
            <a:off x="4340160" y="2523600"/>
            <a:ext cx="2507400" cy="71748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609480">
              <a:lnSpc>
                <a:spcPct val="112000"/>
              </a:lnSpc>
            </a:pPr>
            <a:r>
              <a:rPr b="0" lang="en-US" sz="1800" strike="noStrike" u="none">
                <a:solidFill>
                  <a:schemeClr val="dk1"/>
                </a:solidFill>
                <a:effectLst/>
                <a:uFillTx/>
                <a:latin typeface="Verdana"/>
              </a:rPr>
              <a:t>LACTOSE</a:t>
            </a:r>
            <a:br>
              <a:rPr sz="1800"/>
            </a:br>
            <a:r>
              <a:rPr b="0" lang="zh-CN" sz="1800" strike="noStrike" u="none">
                <a:solidFill>
                  <a:schemeClr val="dk1"/>
                </a:solidFill>
                <a:effectLst/>
                <a:uFillTx/>
                <a:latin typeface="Verdana"/>
              </a:rPr>
              <a:t>乳糖</a:t>
            </a:r>
            <a:endParaRPr b="0" lang="en-US" sz="1800" strike="noStrike" u="none">
              <a:solidFill>
                <a:srgbClr val="000000"/>
              </a:solidFill>
              <a:effectLst/>
              <a:uFillTx/>
              <a:latin typeface="Arial"/>
            </a:endParaRPr>
          </a:p>
          <a:p>
            <a:pPr algn="ctr" defTabSz="609480">
              <a:lnSpc>
                <a:spcPct val="112000"/>
              </a:lnSpc>
            </a:pPr>
            <a:r>
              <a:rPr b="0" lang="en-US" sz="1800" strike="noStrike" u="none">
                <a:solidFill>
                  <a:schemeClr val="dk1"/>
                </a:solidFill>
                <a:effectLst/>
                <a:uFillTx/>
                <a:latin typeface="Verdana"/>
              </a:rPr>
              <a:t>BASEPOWDERS</a:t>
            </a:r>
            <a:br>
              <a:rPr sz="1800"/>
            </a:br>
            <a:r>
              <a:rPr b="0" lang="zh-CN" sz="1800" strike="noStrike" u="none">
                <a:solidFill>
                  <a:schemeClr val="dk1"/>
                </a:solidFill>
                <a:effectLst/>
                <a:uFillTx/>
                <a:latin typeface="Verdana"/>
              </a:rPr>
              <a:t>基础粉</a:t>
            </a:r>
            <a:endParaRPr b="0" lang="en-US" sz="1800" strike="noStrike" u="none">
              <a:solidFill>
                <a:srgbClr val="000000"/>
              </a:solidFill>
              <a:effectLst/>
              <a:uFillTx/>
              <a:latin typeface="Arial"/>
            </a:endParaRPr>
          </a:p>
          <a:p>
            <a:pPr algn="ctr" defTabSz="609480">
              <a:lnSpc>
                <a:spcPct val="112000"/>
              </a:lnSpc>
            </a:pPr>
            <a:r>
              <a:rPr b="0" lang="en-US" sz="1800" strike="noStrike" u="none">
                <a:solidFill>
                  <a:schemeClr val="dk1"/>
                </a:solidFill>
                <a:effectLst/>
                <a:uFillTx/>
                <a:latin typeface="Verdana"/>
              </a:rPr>
              <a:t>WHEY PROTEINSGOS</a:t>
            </a:r>
            <a:br>
              <a:rPr sz="1800"/>
            </a:br>
            <a:r>
              <a:rPr b="0" lang="zh-CN" sz="1800" strike="noStrike" u="none">
                <a:solidFill>
                  <a:schemeClr val="dk1"/>
                </a:solidFill>
                <a:effectLst/>
                <a:uFillTx/>
                <a:latin typeface="Verdana"/>
              </a:rPr>
              <a:t>乳清蛋白 </a:t>
            </a:r>
            <a:r>
              <a:rPr b="0" lang="en-US" sz="1800" strike="noStrike" u="none">
                <a:solidFill>
                  <a:schemeClr val="dk1"/>
                </a:solidFill>
                <a:effectLst/>
                <a:uFillTx/>
                <a:latin typeface="Verdana"/>
              </a:rPr>
              <a:t>GOS</a:t>
            </a:r>
            <a:endParaRPr b="0" lang="en-US" sz="1800" strike="noStrike" u="none">
              <a:solidFill>
                <a:srgbClr val="000000"/>
              </a:solidFill>
              <a:effectLst/>
              <a:uFillTx/>
              <a:latin typeface="Arial"/>
            </a:endParaRPr>
          </a:p>
        </p:txBody>
      </p:sp>
      <p:sp>
        <p:nvSpPr>
          <p:cNvPr id="9848" name="TextBox 11"/>
          <p:cNvSpPr/>
          <p:nvPr/>
        </p:nvSpPr>
        <p:spPr>
          <a:xfrm>
            <a:off x="4965840" y="4080960"/>
            <a:ext cx="1693440" cy="290520"/>
          </a:xfrm>
          <a:prstGeom prst="rect">
            <a:avLst/>
          </a:prstGeom>
          <a:noFill/>
          <a:ln w="0">
            <a:noFill/>
          </a:ln>
        </p:spPr>
        <p:style>
          <a:lnRef idx="0"/>
          <a:fillRef idx="0"/>
          <a:effectRef idx="0"/>
          <a:fontRef idx="minor"/>
        </p:style>
        <p:txBody>
          <a:bodyPr lIns="38160" rIns="38160" tIns="25560" bIns="25560" anchor="t">
            <a:normAutofit fontScale="85000" lnSpcReduction="19999"/>
          </a:bodyPr>
          <a:p>
            <a:pPr algn="ctr" defTabSz="609480">
              <a:lnSpc>
                <a:spcPct val="112000"/>
              </a:lnSpc>
            </a:pPr>
            <a:r>
              <a:rPr b="1" lang="en-GB" sz="1867" strike="noStrike" u="none">
                <a:solidFill>
                  <a:srgbClr val="0094d9"/>
                </a:solidFill>
                <a:effectLst/>
                <a:uFillTx/>
                <a:latin typeface="Verdana"/>
                <a:ea typeface="Times New Roman"/>
              </a:rPr>
              <a:t>200 </a:t>
            </a:r>
            <a:r>
              <a:rPr b="0" lang="en-GB" sz="1867" strike="noStrike" u="none">
                <a:solidFill>
                  <a:srgbClr val="0094d9"/>
                </a:solidFill>
                <a:effectLst/>
                <a:uFillTx/>
                <a:latin typeface="Verdana"/>
                <a:ea typeface="Times New Roman"/>
              </a:rPr>
              <a:t>k</a:t>
            </a:r>
            <a:endParaRPr b="0" lang="en-US" sz="1870" strike="noStrike" u="none">
              <a:solidFill>
                <a:srgbClr val="000000"/>
              </a:solidFill>
              <a:effectLst/>
              <a:uFillTx/>
              <a:latin typeface="Arial"/>
            </a:endParaRPr>
          </a:p>
        </p:txBody>
      </p:sp>
      <p:sp>
        <p:nvSpPr>
          <p:cNvPr id="9849" name="TextBox 12"/>
          <p:cNvSpPr/>
          <p:nvPr/>
        </p:nvSpPr>
        <p:spPr>
          <a:xfrm>
            <a:off x="4245480" y="4582440"/>
            <a:ext cx="2491920" cy="52488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pPr>
            <a:r>
              <a:rPr b="0" lang="en-US" sz="1800" strike="noStrike" u="none">
                <a:solidFill>
                  <a:schemeClr val="dk1"/>
                </a:solidFill>
                <a:effectLst/>
                <a:uFillTx/>
                <a:latin typeface="Verdana"/>
              </a:rPr>
              <a:t>Babies with special dietary needs</a:t>
            </a:r>
            <a:br>
              <a:rPr sz="1800"/>
            </a:br>
            <a:r>
              <a:rPr b="0" lang="zh-CN" sz="1800" strike="noStrike" u="none">
                <a:solidFill>
                  <a:schemeClr val="dk1"/>
                </a:solidFill>
                <a:effectLst/>
                <a:uFillTx/>
                <a:latin typeface="Verdana"/>
              </a:rPr>
              <a:t>有特殊饮食需求的婴儿</a:t>
            </a:r>
            <a:endParaRPr b="0" lang="en-US" sz="1800" strike="noStrike" u="none">
              <a:solidFill>
                <a:srgbClr val="000000"/>
              </a:solidFill>
              <a:effectLst/>
              <a:uFillTx/>
              <a:latin typeface="Arial"/>
            </a:endParaRPr>
          </a:p>
        </p:txBody>
      </p:sp>
      <p:sp>
        <p:nvSpPr>
          <p:cNvPr id="9850" name="TextBox 13"/>
          <p:cNvSpPr/>
          <p:nvPr/>
        </p:nvSpPr>
        <p:spPr>
          <a:xfrm>
            <a:off x="4163040" y="5348880"/>
            <a:ext cx="2786760" cy="18684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609480">
              <a:lnSpc>
                <a:spcPct val="112000"/>
              </a:lnSpc>
            </a:pPr>
            <a:r>
              <a:rPr b="0" lang="en-US" sz="1800" strike="noStrike" u="none">
                <a:solidFill>
                  <a:schemeClr val="dk1"/>
                </a:solidFill>
                <a:effectLst/>
                <a:uFillTx/>
                <a:latin typeface="Verdana"/>
              </a:rPr>
              <a:t>hydrolysates</a:t>
            </a:r>
            <a:br>
              <a:rPr sz="1800"/>
            </a:br>
            <a:r>
              <a:rPr b="0" lang="zh-CN" sz="1800" strike="noStrike" u="none">
                <a:solidFill>
                  <a:schemeClr val="dk1"/>
                </a:solidFill>
                <a:effectLst/>
                <a:uFillTx/>
                <a:latin typeface="Verdana"/>
              </a:rPr>
              <a:t>水解物</a:t>
            </a:r>
            <a:endParaRPr b="0" lang="en-US" sz="1800" strike="noStrike" u="none">
              <a:solidFill>
                <a:srgbClr val="000000"/>
              </a:solidFill>
              <a:effectLst/>
              <a:uFillTx/>
              <a:latin typeface="Arial"/>
            </a:endParaRPr>
          </a:p>
        </p:txBody>
      </p:sp>
      <p:sp>
        <p:nvSpPr>
          <p:cNvPr id="9851" name="TextBox 39"/>
          <p:cNvSpPr/>
          <p:nvPr/>
        </p:nvSpPr>
        <p:spPr>
          <a:xfrm>
            <a:off x="7139880" y="4566240"/>
            <a:ext cx="860760" cy="290520"/>
          </a:xfrm>
          <a:prstGeom prst="rect">
            <a:avLst/>
          </a:prstGeom>
          <a:noFill/>
          <a:ln w="0">
            <a:noFill/>
          </a:ln>
        </p:spPr>
        <p:style>
          <a:lnRef idx="0"/>
          <a:fillRef idx="0"/>
          <a:effectRef idx="0"/>
          <a:fontRef idx="minor"/>
        </p:style>
        <p:txBody>
          <a:bodyPr lIns="38160" rIns="38160" tIns="25560" bIns="25560" anchor="t">
            <a:normAutofit fontScale="85000" lnSpcReduction="19999"/>
          </a:bodyPr>
          <a:p>
            <a:pPr algn="ctr" defTabSz="609480">
              <a:lnSpc>
                <a:spcPct val="112000"/>
              </a:lnSpc>
            </a:pPr>
            <a:r>
              <a:rPr b="1" lang="en-GB" sz="1867" strike="noStrike" u="none">
                <a:solidFill>
                  <a:srgbClr val="ec008c"/>
                </a:solidFill>
                <a:effectLst/>
                <a:uFillTx/>
                <a:latin typeface="Verdana"/>
                <a:ea typeface="Times New Roman"/>
              </a:rPr>
              <a:t>50 </a:t>
            </a:r>
            <a:r>
              <a:rPr b="0" lang="en-GB" sz="1200" strike="noStrike" u="none">
                <a:solidFill>
                  <a:srgbClr val="ec008c"/>
                </a:solidFill>
                <a:effectLst/>
                <a:uFillTx/>
                <a:latin typeface="Verdana"/>
                <a:ea typeface="Times New Roman"/>
              </a:rPr>
              <a:t>m</a:t>
            </a:r>
            <a:endParaRPr b="0" lang="en-US" sz="1200" strike="noStrike" u="none">
              <a:solidFill>
                <a:srgbClr val="000000"/>
              </a:solidFill>
              <a:effectLst/>
              <a:uFillTx/>
              <a:latin typeface="Arial"/>
            </a:endParaRPr>
          </a:p>
        </p:txBody>
      </p:sp>
      <p:sp>
        <p:nvSpPr>
          <p:cNvPr id="9852" name="TextBox 40"/>
          <p:cNvSpPr/>
          <p:nvPr/>
        </p:nvSpPr>
        <p:spPr>
          <a:xfrm>
            <a:off x="6967080" y="4867920"/>
            <a:ext cx="120636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609480">
              <a:lnSpc>
                <a:spcPct val="112000"/>
              </a:lnSpc>
            </a:pPr>
            <a:r>
              <a:rPr b="0" lang="en-US" sz="1800" strike="noStrike" u="none">
                <a:solidFill>
                  <a:schemeClr val="dk1"/>
                </a:solidFill>
                <a:effectLst/>
                <a:uFillTx/>
                <a:latin typeface="Verdana"/>
              </a:rPr>
              <a:t>patients</a:t>
            </a:r>
            <a:br>
              <a:rPr sz="1800"/>
            </a:br>
            <a:r>
              <a:rPr b="0" lang="zh-CN" sz="1800" strike="noStrike" u="none">
                <a:solidFill>
                  <a:schemeClr val="dk1"/>
                </a:solidFill>
                <a:effectLst/>
                <a:uFillTx/>
                <a:latin typeface="Verdana"/>
              </a:rPr>
              <a:t>患者</a:t>
            </a:r>
            <a:endParaRPr b="0" lang="en-US" sz="1800" strike="noStrike" u="none">
              <a:solidFill>
                <a:srgbClr val="000000"/>
              </a:solidFill>
              <a:effectLst/>
              <a:uFillTx/>
              <a:latin typeface="Arial"/>
            </a:endParaRPr>
          </a:p>
        </p:txBody>
      </p:sp>
      <p:sp>
        <p:nvSpPr>
          <p:cNvPr id="9853" name="TextBox 41"/>
          <p:cNvSpPr/>
          <p:nvPr/>
        </p:nvSpPr>
        <p:spPr>
          <a:xfrm>
            <a:off x="7131240" y="5348880"/>
            <a:ext cx="856800" cy="18684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609480">
              <a:lnSpc>
                <a:spcPct val="112000"/>
              </a:lnSpc>
            </a:pPr>
            <a:r>
              <a:rPr b="0" lang="en-US" sz="1800" strike="noStrike" u="none">
                <a:solidFill>
                  <a:schemeClr val="dk1"/>
                </a:solidFill>
                <a:effectLst/>
                <a:uFillTx/>
                <a:latin typeface="Verdana"/>
              </a:rPr>
              <a:t>caseinate</a:t>
            </a:r>
            <a:br>
              <a:rPr sz="1800"/>
            </a:br>
            <a:r>
              <a:rPr b="0" lang="zh-CN" sz="1800" strike="noStrike" u="none">
                <a:solidFill>
                  <a:schemeClr val="dk1"/>
                </a:solidFill>
                <a:effectLst/>
                <a:uFillTx/>
                <a:latin typeface="Verdana"/>
              </a:rPr>
              <a:t>酪蛋白酸盐</a:t>
            </a:r>
            <a:endParaRPr b="0" lang="en-US" sz="1800" strike="noStrike" u="none">
              <a:solidFill>
                <a:srgbClr val="000000"/>
              </a:solidFill>
              <a:effectLst/>
              <a:uFillTx/>
              <a:latin typeface="Arial"/>
            </a:endParaRPr>
          </a:p>
        </p:txBody>
      </p:sp>
      <p:sp>
        <p:nvSpPr>
          <p:cNvPr id="9854" name="TextBox 43"/>
          <p:cNvSpPr/>
          <p:nvPr/>
        </p:nvSpPr>
        <p:spPr>
          <a:xfrm>
            <a:off x="7884000" y="1927440"/>
            <a:ext cx="860760" cy="332280"/>
          </a:xfrm>
          <a:prstGeom prst="rect">
            <a:avLst/>
          </a:prstGeom>
          <a:noFill/>
          <a:ln w="0">
            <a:noFill/>
          </a:ln>
        </p:spPr>
        <p:style>
          <a:lnRef idx="0"/>
          <a:fillRef idx="0"/>
          <a:effectRef idx="0"/>
          <a:fontRef idx="minor"/>
        </p:style>
        <p:txBody>
          <a:bodyPr lIns="38160" rIns="38160" tIns="25560" bIns="25560" anchor="t">
            <a:normAutofit fontScale="92500" lnSpcReduction="19999"/>
          </a:bodyPr>
          <a:p>
            <a:pPr algn="ctr" defTabSz="609480">
              <a:lnSpc>
                <a:spcPct val="112000"/>
              </a:lnSpc>
            </a:pPr>
            <a:r>
              <a:rPr b="1" lang="en-GB" sz="2133" strike="noStrike" u="none">
                <a:solidFill>
                  <a:srgbClr val="f7931e"/>
                </a:solidFill>
                <a:effectLst/>
                <a:uFillTx/>
                <a:latin typeface="Verdana"/>
                <a:ea typeface="Times New Roman"/>
              </a:rPr>
              <a:t>25</a:t>
            </a:r>
            <a:r>
              <a:rPr b="1" lang="en-GB" sz="1870" strike="noStrike" u="none">
                <a:solidFill>
                  <a:srgbClr val="f7931e"/>
                </a:solidFill>
                <a:effectLst/>
                <a:uFillTx/>
                <a:latin typeface="Verdana"/>
                <a:ea typeface="Times New Roman"/>
              </a:rPr>
              <a:t> </a:t>
            </a:r>
            <a:r>
              <a:rPr b="0" lang="en-GB" sz="1600" strike="noStrike" u="none">
                <a:solidFill>
                  <a:srgbClr val="f7931e"/>
                </a:solidFill>
                <a:effectLst/>
                <a:uFillTx/>
                <a:latin typeface="Verdana"/>
                <a:ea typeface="Times New Roman"/>
              </a:rPr>
              <a:t>m</a:t>
            </a:r>
            <a:endParaRPr b="0" lang="en-US" sz="1600" strike="noStrike" u="none">
              <a:solidFill>
                <a:srgbClr val="000000"/>
              </a:solidFill>
              <a:effectLst/>
              <a:uFillTx/>
              <a:latin typeface="Arial"/>
            </a:endParaRPr>
          </a:p>
        </p:txBody>
      </p:sp>
      <p:sp>
        <p:nvSpPr>
          <p:cNvPr id="9855" name="TextBox 49"/>
          <p:cNvSpPr/>
          <p:nvPr/>
        </p:nvSpPr>
        <p:spPr>
          <a:xfrm>
            <a:off x="6837480" y="2375640"/>
            <a:ext cx="2239560" cy="49212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00000"/>
              </a:lnSpc>
            </a:pPr>
            <a:r>
              <a:rPr b="0" lang="en-US" sz="1800" strike="noStrike" u="none">
                <a:solidFill>
                  <a:schemeClr val="dk1"/>
                </a:solidFill>
                <a:effectLst/>
                <a:uFillTx/>
                <a:latin typeface="Verdana"/>
              </a:rPr>
              <a:t>athletes &amp; active lifestyle consumers</a:t>
            </a:r>
            <a:br>
              <a:rPr sz="1800"/>
            </a:br>
            <a:r>
              <a:rPr b="0" lang="zh-CN" sz="1800" strike="noStrike" u="none">
                <a:solidFill>
                  <a:schemeClr val="dk1"/>
                </a:solidFill>
                <a:effectLst/>
                <a:uFillTx/>
                <a:latin typeface="Verdana"/>
              </a:rPr>
              <a:t>运动员及积极生活方式消费者</a:t>
            </a:r>
            <a:endParaRPr b="0" lang="en-US" sz="1800" strike="noStrike" u="none">
              <a:solidFill>
                <a:srgbClr val="000000"/>
              </a:solidFill>
              <a:effectLst/>
              <a:uFillTx/>
              <a:latin typeface="Arial"/>
            </a:endParaRPr>
          </a:p>
        </p:txBody>
      </p:sp>
      <p:sp>
        <p:nvSpPr>
          <p:cNvPr id="9856" name="TextBox 50"/>
          <p:cNvSpPr/>
          <p:nvPr/>
        </p:nvSpPr>
        <p:spPr>
          <a:xfrm>
            <a:off x="7395120" y="3075120"/>
            <a:ext cx="856800" cy="1659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609480">
              <a:lnSpc>
                <a:spcPct val="112000"/>
              </a:lnSpc>
            </a:pPr>
            <a:r>
              <a:rPr b="0" lang="en-US" sz="1800" strike="noStrike" u="none">
                <a:solidFill>
                  <a:schemeClr val="dk1"/>
                </a:solidFill>
                <a:effectLst/>
                <a:uFillTx/>
                <a:latin typeface="Verdana"/>
              </a:rPr>
              <a:t>PROTEINS</a:t>
            </a:r>
            <a:br>
              <a:rPr sz="1800"/>
            </a:br>
            <a:r>
              <a:rPr b="0" lang="zh-CN" sz="1800" strike="noStrike" u="none">
                <a:solidFill>
                  <a:schemeClr val="dk1"/>
                </a:solidFill>
                <a:effectLst/>
                <a:uFillTx/>
                <a:latin typeface="Verdana"/>
              </a:rPr>
              <a:t>蛋白质</a:t>
            </a:r>
            <a:endParaRPr b="0" lang="en-US" sz="1800" strike="noStrike" u="none">
              <a:solidFill>
                <a:srgbClr val="000000"/>
              </a:solidFill>
              <a:effectLst/>
              <a:uFillTx/>
              <a:latin typeface="Arial"/>
            </a:endParaRPr>
          </a:p>
        </p:txBody>
      </p:sp>
      <p:sp>
        <p:nvSpPr>
          <p:cNvPr id="9857" name="TextBox 52"/>
          <p:cNvSpPr/>
          <p:nvPr/>
        </p:nvSpPr>
        <p:spPr>
          <a:xfrm>
            <a:off x="9616680" y="3948840"/>
            <a:ext cx="1119240" cy="290520"/>
          </a:xfrm>
          <a:prstGeom prst="rect">
            <a:avLst/>
          </a:prstGeom>
          <a:noFill/>
          <a:ln w="0">
            <a:noFill/>
          </a:ln>
        </p:spPr>
        <p:style>
          <a:lnRef idx="0"/>
          <a:fillRef idx="0"/>
          <a:effectRef idx="0"/>
          <a:fontRef idx="minor"/>
        </p:style>
        <p:txBody>
          <a:bodyPr lIns="38160" rIns="38160" tIns="25560" bIns="25560" anchor="t">
            <a:normAutofit fontScale="85000" lnSpcReduction="19999"/>
          </a:bodyPr>
          <a:p>
            <a:pPr algn="ctr" defTabSz="609480">
              <a:lnSpc>
                <a:spcPct val="112000"/>
              </a:lnSpc>
            </a:pPr>
            <a:r>
              <a:rPr b="1" lang="en-GB" sz="1867" strike="noStrike" u="none">
                <a:solidFill>
                  <a:srgbClr val="a3a919"/>
                </a:solidFill>
                <a:effectLst/>
                <a:uFillTx/>
                <a:latin typeface="Verdana"/>
              </a:rPr>
              <a:t>30+</a:t>
            </a:r>
            <a:endParaRPr b="0" lang="en-US" sz="1870" strike="noStrike" u="none">
              <a:solidFill>
                <a:srgbClr val="000000"/>
              </a:solidFill>
              <a:effectLst/>
              <a:uFillTx/>
              <a:latin typeface="Arial"/>
            </a:endParaRPr>
          </a:p>
        </p:txBody>
      </p:sp>
      <p:sp>
        <p:nvSpPr>
          <p:cNvPr id="9858" name="TextBox 53"/>
          <p:cNvSpPr/>
          <p:nvPr/>
        </p:nvSpPr>
        <p:spPr>
          <a:xfrm>
            <a:off x="8514720" y="4405680"/>
            <a:ext cx="3017520" cy="80064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pPr>
            <a:r>
              <a:rPr b="0" lang="en-US" sz="1800" strike="noStrike" u="none">
                <a:solidFill>
                  <a:schemeClr val="dk1"/>
                </a:solidFill>
                <a:effectLst/>
                <a:uFillTx/>
                <a:latin typeface="Verdana"/>
              </a:rPr>
              <a:t>different biological drugs and vaccines for treatment of a wide range of diseases</a:t>
            </a:r>
            <a:br>
              <a:rPr sz="1800"/>
            </a:br>
            <a:r>
              <a:rPr b="0" lang="zh-CN" sz="1800" strike="noStrike" u="none">
                <a:solidFill>
                  <a:schemeClr val="dk1"/>
                </a:solidFill>
                <a:effectLst/>
                <a:uFillTx/>
                <a:latin typeface="Verdana"/>
              </a:rPr>
              <a:t>用于治疗多种疾病的</a:t>
            </a:r>
            <a:r>
              <a:rPr b="0" lang="en-US" sz="1800" strike="noStrike" u="none">
                <a:solidFill>
                  <a:schemeClr val="dk1"/>
                </a:solidFill>
                <a:effectLst/>
                <a:uFillTx/>
                <a:latin typeface="Verdana"/>
              </a:rPr>
              <a:t>30</a:t>
            </a:r>
            <a:r>
              <a:rPr b="0" lang="zh-CN" sz="1800" strike="noStrike" u="none">
                <a:solidFill>
                  <a:schemeClr val="dk1"/>
                </a:solidFill>
                <a:effectLst/>
                <a:uFillTx/>
                <a:latin typeface="Verdana"/>
              </a:rPr>
              <a:t>多种不同生物药物和疫苗</a:t>
            </a:r>
            <a:endParaRPr b="0" lang="en-US" sz="1800" strike="noStrike" u="none">
              <a:solidFill>
                <a:srgbClr val="000000"/>
              </a:solidFill>
              <a:effectLst/>
              <a:uFillTx/>
              <a:latin typeface="Arial"/>
            </a:endParaRPr>
          </a:p>
        </p:txBody>
      </p:sp>
      <p:sp>
        <p:nvSpPr>
          <p:cNvPr id="9859" name="TextBox 55"/>
          <p:cNvSpPr/>
          <p:nvPr/>
        </p:nvSpPr>
        <p:spPr>
          <a:xfrm>
            <a:off x="9236160" y="5348880"/>
            <a:ext cx="1689120" cy="186840"/>
          </a:xfrm>
          <a:prstGeom prst="rect">
            <a:avLst/>
          </a:prstGeom>
          <a:noFill/>
          <a:ln w="0">
            <a:noFill/>
          </a:ln>
        </p:spPr>
        <p:style>
          <a:lnRef idx="0"/>
          <a:fillRef idx="0"/>
          <a:effectRef idx="0"/>
          <a:fontRef idx="minor"/>
        </p:style>
        <p:txBody>
          <a:bodyPr lIns="38160" rIns="38160" tIns="25560" bIns="25560" anchor="t">
            <a:normAutofit fontScale="77500" lnSpcReduction="19999"/>
          </a:bodyPr>
          <a:p>
            <a:pPr algn="ctr" defTabSz="609480">
              <a:lnSpc>
                <a:spcPct val="112000"/>
              </a:lnSpc>
            </a:pPr>
            <a:r>
              <a:rPr b="0" i="1" lang="en-GB" sz="1200" strike="noStrike" u="none">
                <a:solidFill>
                  <a:srgbClr val="808080"/>
                </a:solidFill>
                <a:effectLst/>
                <a:uFillTx/>
                <a:latin typeface="Verdana"/>
                <a:ea typeface="Times New Roman"/>
              </a:rPr>
              <a:t>hydrolysates</a:t>
            </a:r>
            <a:endParaRPr b="0" lang="en-US" sz="1200" strike="noStrike" u="none">
              <a:solidFill>
                <a:srgbClr val="000000"/>
              </a:solidFill>
              <a:effectLst/>
              <a:uFillTx/>
              <a:latin typeface="Arial"/>
            </a:endParaRPr>
          </a:p>
        </p:txBody>
      </p:sp>
      <p:sp>
        <p:nvSpPr>
          <p:cNvPr id="9860" name="TextBox 70"/>
          <p:cNvSpPr/>
          <p:nvPr/>
        </p:nvSpPr>
        <p:spPr>
          <a:xfrm>
            <a:off x="10005480" y="1917720"/>
            <a:ext cx="1119240" cy="290520"/>
          </a:xfrm>
          <a:prstGeom prst="rect">
            <a:avLst/>
          </a:prstGeom>
          <a:noFill/>
          <a:ln w="0">
            <a:noFill/>
          </a:ln>
        </p:spPr>
        <p:style>
          <a:lnRef idx="0"/>
          <a:fillRef idx="0"/>
          <a:effectRef idx="0"/>
          <a:fontRef idx="minor"/>
        </p:style>
        <p:txBody>
          <a:bodyPr lIns="38160" rIns="38160" tIns="25560" bIns="25560" anchor="t">
            <a:normAutofit fontScale="85000" lnSpcReduction="19999"/>
          </a:bodyPr>
          <a:p>
            <a:pPr algn="ctr" defTabSz="609480">
              <a:lnSpc>
                <a:spcPct val="112000"/>
              </a:lnSpc>
            </a:pPr>
            <a:r>
              <a:rPr b="1" lang="en-GB" sz="1867" strike="noStrike" u="none">
                <a:solidFill>
                  <a:srgbClr val="a3a919"/>
                </a:solidFill>
                <a:effectLst/>
                <a:uFillTx/>
                <a:latin typeface="Verdana"/>
                <a:ea typeface="Verdana"/>
              </a:rPr>
              <a:t>20%</a:t>
            </a:r>
            <a:endParaRPr b="0" lang="en-US" sz="1870" strike="noStrike" u="none">
              <a:solidFill>
                <a:srgbClr val="000000"/>
              </a:solidFill>
              <a:effectLst/>
              <a:uFillTx/>
              <a:latin typeface="Arial"/>
            </a:endParaRPr>
          </a:p>
        </p:txBody>
      </p:sp>
      <p:sp>
        <p:nvSpPr>
          <p:cNvPr id="9861" name="TextBox 71"/>
          <p:cNvSpPr/>
          <p:nvPr/>
        </p:nvSpPr>
        <p:spPr>
          <a:xfrm>
            <a:off x="9446760" y="2320560"/>
            <a:ext cx="2144880" cy="717480"/>
          </a:xfrm>
          <a:prstGeom prst="rect">
            <a:avLst/>
          </a:prstGeom>
          <a:noFill/>
          <a:ln w="0">
            <a:noFill/>
          </a:ln>
        </p:spPr>
        <p:style>
          <a:lnRef idx="0"/>
          <a:fillRef idx="0"/>
          <a:effectRef idx="0"/>
          <a:fontRef idx="minor"/>
        </p:style>
        <p:txBody>
          <a:bodyPr lIns="38160" rIns="38160" tIns="25560" bIns="25560" anchor="t">
            <a:normAutofit fontScale="85000" lnSpcReduction="19999"/>
          </a:bodyPr>
          <a:p>
            <a:pPr algn="ctr" defTabSz="609480">
              <a:lnSpc>
                <a:spcPct val="112000"/>
              </a:lnSpc>
            </a:pPr>
            <a:r>
              <a:rPr b="0" lang="en-US" sz="1800" strike="noStrike" u="none">
                <a:solidFill>
                  <a:schemeClr val="dk1"/>
                </a:solidFill>
                <a:effectLst/>
                <a:uFillTx/>
                <a:latin typeface="Verdana"/>
              </a:rPr>
              <a:t>of all medicine tablets worldwide</a:t>
            </a:r>
            <a:br>
              <a:rPr sz="1800"/>
            </a:br>
            <a:r>
              <a:rPr b="0" lang="zh-CN" sz="1800" strike="noStrike" u="none">
                <a:solidFill>
                  <a:schemeClr val="dk1"/>
                </a:solidFill>
                <a:effectLst/>
                <a:uFillTx/>
                <a:latin typeface="Verdana"/>
              </a:rPr>
              <a:t>全球所有药片中的</a:t>
            </a:r>
            <a:endParaRPr b="0" lang="en-US" sz="1800" strike="noStrike" u="none">
              <a:solidFill>
                <a:srgbClr val="000000"/>
              </a:solidFill>
              <a:effectLst/>
              <a:uFillTx/>
              <a:latin typeface="Arial"/>
            </a:endParaRPr>
          </a:p>
        </p:txBody>
      </p:sp>
      <p:sp>
        <p:nvSpPr>
          <p:cNvPr id="9862" name="TextBox 75"/>
          <p:cNvSpPr/>
          <p:nvPr/>
        </p:nvSpPr>
        <p:spPr>
          <a:xfrm>
            <a:off x="9546480" y="3075120"/>
            <a:ext cx="1689120" cy="165960"/>
          </a:xfrm>
          <a:prstGeom prst="rect">
            <a:avLst/>
          </a:prstGeom>
          <a:noFill/>
          <a:ln w="0">
            <a:noFill/>
          </a:ln>
        </p:spPr>
        <p:style>
          <a:lnRef idx="0"/>
          <a:fillRef idx="0"/>
          <a:effectRef idx="0"/>
          <a:fontRef idx="minor"/>
        </p:style>
        <p:txBody>
          <a:bodyPr lIns="38160" rIns="38160" tIns="25560" bIns="25560" anchor="t">
            <a:normAutofit fontScale="70000" lnSpcReduction="19999"/>
          </a:bodyPr>
          <a:p>
            <a:pPr algn="ctr" defTabSz="609480">
              <a:lnSpc>
                <a:spcPct val="112000"/>
              </a:lnSpc>
            </a:pPr>
            <a:r>
              <a:rPr b="0" i="1" lang="en-GB" sz="1067" strike="noStrike" u="none">
                <a:solidFill>
                  <a:srgbClr val="808080"/>
                </a:solidFill>
                <a:effectLst/>
                <a:uFillTx/>
                <a:latin typeface="Verdana"/>
                <a:ea typeface="Times New Roman"/>
              </a:rPr>
              <a:t>LACTOSE</a:t>
            </a:r>
            <a:endParaRPr b="0" lang="en-US" sz="1070" strike="noStrike" u="none">
              <a:solidFill>
                <a:srgbClr val="000000"/>
              </a:solidFill>
              <a:effectLst/>
              <a:uFillTx/>
              <a:latin typeface="Arial"/>
            </a:endParaRPr>
          </a:p>
        </p:txBody>
      </p:sp>
      <p:pic>
        <p:nvPicPr>
          <p:cNvPr id="9863" name="Picture 77" descr=""/>
          <p:cNvPicPr/>
          <p:nvPr/>
        </p:nvPicPr>
        <p:blipFill>
          <a:blip r:embed="rId2"/>
          <a:stretch/>
        </p:blipFill>
        <p:spPr>
          <a:xfrm>
            <a:off x="7145280" y="3723120"/>
            <a:ext cx="860760" cy="717480"/>
          </a:xfrm>
          <a:prstGeom prst="rect">
            <a:avLst/>
          </a:prstGeom>
          <a:noFill/>
          <a:ln w="0">
            <a:noFill/>
          </a:ln>
        </p:spPr>
      </p:pic>
      <p:pic>
        <p:nvPicPr>
          <p:cNvPr id="9864" name="Picture 79" descr=""/>
          <p:cNvPicPr/>
          <p:nvPr/>
        </p:nvPicPr>
        <p:blipFill>
          <a:blip r:embed="rId3"/>
          <a:stretch/>
        </p:blipFill>
        <p:spPr>
          <a:xfrm>
            <a:off x="4507920" y="3790080"/>
            <a:ext cx="784800" cy="654120"/>
          </a:xfrm>
          <a:prstGeom prst="rect">
            <a:avLst/>
          </a:prstGeom>
          <a:noFill/>
          <a:ln w="0">
            <a:noFill/>
          </a:ln>
        </p:spPr>
      </p:pic>
      <p:pic>
        <p:nvPicPr>
          <p:cNvPr id="9865" name="Picture 81" descr=""/>
          <p:cNvPicPr/>
          <p:nvPr/>
        </p:nvPicPr>
        <p:blipFill>
          <a:blip r:embed="rId4"/>
          <a:stretch/>
        </p:blipFill>
        <p:spPr>
          <a:xfrm rot="5400000">
            <a:off x="9364320" y="1423800"/>
            <a:ext cx="1045800" cy="871560"/>
          </a:xfrm>
          <a:prstGeom prst="rect">
            <a:avLst/>
          </a:prstGeom>
          <a:noFill/>
          <a:ln w="0">
            <a:noFill/>
          </a:ln>
        </p:spPr>
      </p:pic>
      <p:pic>
        <p:nvPicPr>
          <p:cNvPr id="9866" name="Picture 83" descr=""/>
          <p:cNvPicPr/>
          <p:nvPr/>
        </p:nvPicPr>
        <p:blipFill>
          <a:blip r:embed="rId5"/>
          <a:stretch/>
        </p:blipFill>
        <p:spPr>
          <a:xfrm>
            <a:off x="7011360" y="1545120"/>
            <a:ext cx="906480" cy="755280"/>
          </a:xfrm>
          <a:prstGeom prst="rect">
            <a:avLst/>
          </a:prstGeom>
          <a:noFill/>
          <a:ln w="0">
            <a:noFill/>
          </a:ln>
        </p:spPr>
      </p:pic>
      <p:pic>
        <p:nvPicPr>
          <p:cNvPr id="9867" name="Picture 84" descr=""/>
          <p:cNvPicPr/>
          <p:nvPr/>
        </p:nvPicPr>
        <p:blipFill>
          <a:blip r:embed="rId6"/>
          <a:stretch/>
        </p:blipFill>
        <p:spPr>
          <a:xfrm>
            <a:off x="4483800" y="1558080"/>
            <a:ext cx="998640" cy="831960"/>
          </a:xfrm>
          <a:prstGeom prst="rect">
            <a:avLst/>
          </a:prstGeom>
          <a:noFill/>
          <a:ln w="0">
            <a:noFill/>
          </a:ln>
        </p:spPr>
      </p:pic>
      <p:pic>
        <p:nvPicPr>
          <p:cNvPr id="9868" name="Picture 85" descr=""/>
          <p:cNvPicPr/>
          <p:nvPr/>
        </p:nvPicPr>
        <p:blipFill>
          <a:blip r:embed="rId7"/>
          <a:stretch/>
        </p:blipFill>
        <p:spPr>
          <a:xfrm>
            <a:off x="8640720" y="3492720"/>
            <a:ext cx="1045800" cy="871560"/>
          </a:xfrm>
          <a:prstGeom prst="rect">
            <a:avLst/>
          </a:prstGeom>
          <a:noFill/>
          <a:ln w="0">
            <a:noFill/>
          </a:ln>
        </p:spPr>
      </p:pic>
      <p:sp>
        <p:nvSpPr>
          <p:cNvPr id="9869" name="PlaceHolder 3"/>
          <p:cNvSpPr>
            <a:spLocks noGrp="1"/>
          </p:cNvSpPr>
          <p:nvPr>
            <p:ph type="ftr" idx="681"/>
          </p:nvPr>
        </p:nvSpPr>
        <p:spPr>
          <a:xfrm>
            <a:off x="848880" y="6491520"/>
            <a:ext cx="1651680" cy="102240"/>
          </a:xfrm>
          <a:prstGeom prst="rect">
            <a:avLst/>
          </a:prstGeom>
          <a:noFill/>
          <a:ln w="0">
            <a:noFill/>
          </a:ln>
        </p:spPr>
        <p:txBody>
          <a:bodyPr lIns="0" rIns="0" tIns="0" bIns="0" anchor="ctr">
            <a:normAutofit fontScale="25000" lnSpcReduction="19999"/>
          </a:bodyPr>
          <a:p>
            <a:pPr indent="0">
              <a:buNone/>
            </a:pPr>
            <a:endParaRPr b="0" lang="en-US" sz="670" strike="noStrike" u="none">
              <a:solidFill>
                <a:schemeClr val="dk1">
                  <a:tint val="75000"/>
                </a:schemeClr>
              </a:solidFill>
              <a:effectLst/>
              <a:uFillTx/>
              <a:latin typeface="Verdana"/>
            </a:endParaRPr>
          </a:p>
        </p:txBody>
      </p:sp>
    </p:spTree>
  </p:cSld>
  <mc:AlternateContent>
    <mc:Choice Requires="p14">
      <p:transition spd="med" p14:dur="700">
        <p:fade/>
      </p:transition>
    </mc:Choice>
    <mc:Fallback>
      <p:transition spd="med">
        <p:fade/>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870" name="Object 6"/>
          <p:cNvGraphicFramePr/>
          <p:nvPr/>
        </p:nvGraphicFramePr>
        <p:xfrm>
          <a:off x="2160" y="2160"/>
          <a:ext cx="1800" cy="1800"/>
        </p:xfrm>
        <a:graphic>
          <a:graphicData uri="http://schemas.openxmlformats.org/presentationml/2006/ole">
            <p:oleObj r:id="rId1" spid="">
              <p:embed/>
              <p:pic>
                <p:nvPicPr>
                  <p:cNvPr id="9871" name="Object 6" descr=""/>
                  <p:cNvPicPr/>
                  <p:nvPr/>
                </p:nvPicPr>
                <p:blipFill>
                  <a:blip r:embed="rId2"/>
                  <a:stretch/>
                </p:blipFill>
                <p:spPr>
                  <a:xfrm>
                    <a:off x="2160" y="2160"/>
                    <a:ext cx="1800" cy="1800"/>
                  </a:xfrm>
                  <a:prstGeom prst="rect">
                    <a:avLst/>
                  </a:prstGeom>
                  <a:noFill/>
                  <a:ln w="0">
                    <a:noFill/>
                  </a:ln>
                </p:spPr>
              </p:pic>
            </p:oleObj>
          </a:graphicData>
        </a:graphic>
      </p:graphicFrame>
      <p:sp>
        <p:nvSpPr>
          <p:cNvPr id="9872" name="Rectangle: Rounded Corners 40"/>
          <p:cNvSpPr/>
          <p:nvPr/>
        </p:nvSpPr>
        <p:spPr>
          <a:xfrm>
            <a:off x="897840" y="5612040"/>
            <a:ext cx="9633240" cy="933840"/>
          </a:xfrm>
          <a:prstGeom prst="roundRect">
            <a:avLst>
              <a:gd name="adj" fmla="val 16667"/>
            </a:avLst>
          </a:prstGeom>
          <a:solidFill>
            <a:schemeClr val="lt1">
              <a:lumMod val="85000"/>
            </a:schemeClr>
          </a:solidFill>
          <a:ln w="12600">
            <a:noFill/>
          </a:ln>
          <a:effectLst>
            <a:outerShdw dist="37674" dir="2700000" blurRad="50760" rotWithShape="0">
              <a:srgbClr val="000000">
                <a:alpha val="40000"/>
              </a:srgbClr>
            </a:outerShdw>
          </a:effectLst>
        </p:spPr>
        <p:style>
          <a:lnRef idx="0"/>
          <a:fillRef idx="0"/>
          <a:effectRef idx="0"/>
          <a:fontRef idx="minor"/>
        </p:style>
        <p:txBody>
          <a:bodyPr lIns="90000" rIns="90000" tIns="45000" bIns="45000" anchor="ctr">
            <a:normAutofit/>
          </a:bodyPr>
          <a:p>
            <a:endParaRPr b="0" lang="en-US" sz="1870" strike="noStrike" u="none">
              <a:solidFill>
                <a:srgbClr val="ffffff"/>
              </a:solidFill>
              <a:effectLst/>
              <a:uFillTx/>
              <a:latin typeface="Verdana"/>
            </a:endParaRPr>
          </a:p>
        </p:txBody>
      </p:sp>
      <p:sp>
        <p:nvSpPr>
          <p:cNvPr id="9873" name="PlaceHolder 1"/>
          <p:cNvSpPr>
            <a:spLocks noGrp="1"/>
          </p:cNvSpPr>
          <p:nvPr>
            <p:ph type="title"/>
          </p:nvPr>
        </p:nvSpPr>
        <p:spPr>
          <a:xfrm>
            <a:off x="575640" y="548280"/>
            <a:ext cx="11235600" cy="1036440"/>
          </a:xfrm>
          <a:prstGeom prst="rect">
            <a:avLst/>
          </a:prstGeom>
          <a:noFill/>
          <a:ln w="0">
            <a:noFill/>
          </a:ln>
        </p:spPr>
        <p:txBody>
          <a:bodyPr lIns="38160" rIns="38160" tIns="25560" bIns="25560" anchor="t">
            <a:normAutofit fontScale="77500" lnSpcReduction="19999"/>
          </a:bodyPr>
          <a:p>
            <a:pPr indent="0" defTabSz="914400">
              <a:lnSpc>
                <a:spcPct val="90000"/>
              </a:lnSpc>
              <a:buNone/>
            </a:pPr>
            <a:r>
              <a:rPr b="0" lang="en-US" sz="2660" strike="noStrike" u="none">
                <a:solidFill>
                  <a:schemeClr val="accent1"/>
                </a:solidFill>
                <a:effectLst/>
                <a:uFillTx/>
                <a:latin typeface="Verdana"/>
              </a:rPr>
              <a:t>Acting in many parts of the innovation process and collaborating, can provide brand owners with know-how and speed to market in these areas</a:t>
            </a:r>
            <a:br>
              <a:rPr sz="2660"/>
            </a:br>
            <a:r>
              <a:rPr b="0" lang="zh-CN" sz="2660" strike="noStrike" u="none">
                <a:solidFill>
                  <a:schemeClr val="accent1"/>
                </a:solidFill>
                <a:effectLst/>
                <a:uFillTx/>
                <a:latin typeface="Verdana"/>
              </a:rPr>
              <a:t>在创新过程的许多部分中行动并合作，可以为品牌所有者提供这些领域的知识和市场速度。</a:t>
            </a:r>
            <a:endParaRPr b="0" lang="en-US" sz="2660" strike="noStrike" u="none">
              <a:solidFill>
                <a:schemeClr val="dk1"/>
              </a:solidFill>
              <a:effectLst/>
              <a:uFillTx/>
              <a:latin typeface="Verdana"/>
            </a:endParaRPr>
          </a:p>
        </p:txBody>
      </p:sp>
      <p:sp>
        <p:nvSpPr>
          <p:cNvPr id="9874" name="PlaceHolder 2"/>
          <p:cNvSpPr>
            <a:spLocks noGrp="1"/>
          </p:cNvSpPr>
          <p:nvPr>
            <p:ph type="sldNum" idx="682"/>
          </p:nvPr>
        </p:nvSpPr>
        <p:spPr>
          <a:xfrm>
            <a:off x="773640" y="8672400"/>
            <a:ext cx="108720" cy="102240"/>
          </a:xfrm>
          <a:prstGeom prst="rect">
            <a:avLst/>
          </a:prstGeom>
          <a:noFill/>
          <a:ln w="0">
            <a:noFill/>
          </a:ln>
        </p:spPr>
        <p:txBody>
          <a:bodyPr lIns="38160" rIns="38160" tIns="25560" bIns="25560" anchor="ctr">
            <a:normAutofit fontScale="62500" lnSpcReduction="19999"/>
          </a:bodyPr>
          <a:lstStyle>
            <a:lvl1pPr indent="0" defTabSz="609480">
              <a:lnSpc>
                <a:spcPct val="100000"/>
              </a:lnSpc>
              <a:buNone/>
              <a:defRPr b="0" lang="en-GB" sz="670" strike="noStrike" u="none">
                <a:solidFill>
                  <a:srgbClr val="929293"/>
                </a:solidFill>
                <a:effectLst/>
                <a:uFillTx/>
                <a:latin typeface="Verdana"/>
              </a:defRPr>
            </a:lvl1pPr>
          </a:lstStyle>
          <a:p>
            <a:pPr indent="0" defTabSz="609480">
              <a:lnSpc>
                <a:spcPct val="100000"/>
              </a:lnSpc>
              <a:buNone/>
            </a:pPr>
            <a:fld id="{D6D69A87-1FD7-499B-B2C4-444AF3A272E1}" type="slidenum">
              <a:rPr b="0" lang="en-GB" sz="670" strike="noStrike" u="none">
                <a:solidFill>
                  <a:srgbClr val="929293"/>
                </a:solidFill>
                <a:effectLst/>
                <a:uFillTx/>
                <a:latin typeface="Verdana"/>
              </a:rPr>
              <a:t>&lt;编号&gt;</a:t>
            </a:fld>
            <a:endParaRPr b="0" lang="en-US" sz="670" strike="noStrike" u="none">
              <a:solidFill>
                <a:srgbClr val="000000"/>
              </a:solidFill>
              <a:effectLst/>
              <a:uFillTx/>
              <a:latin typeface="Times New Roman"/>
            </a:endParaRPr>
          </a:p>
        </p:txBody>
      </p:sp>
      <p:sp>
        <p:nvSpPr>
          <p:cNvPr id="9875" name="Rectangle 7"/>
          <p:cNvSpPr/>
          <p:nvPr/>
        </p:nvSpPr>
        <p:spPr>
          <a:xfrm>
            <a:off x="0" y="2810160"/>
            <a:ext cx="12191760" cy="2532600"/>
          </a:xfrm>
          <a:prstGeom prst="rect">
            <a:avLst/>
          </a:prstGeom>
          <a:gradFill rotWithShape="0">
            <a:gsLst>
              <a:gs pos="0">
                <a:srgbClr val="d9d9d9"/>
              </a:gs>
              <a:gs pos="100000">
                <a:srgbClr val="f2f2f2"/>
              </a:gs>
            </a:gsLst>
            <a:lin ang="5400000"/>
          </a:gradFill>
          <a:ln w="12600">
            <a:noFill/>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9876" name="Oval 8"/>
          <p:cNvSpPr/>
          <p:nvPr/>
        </p:nvSpPr>
        <p:spPr>
          <a:xfrm>
            <a:off x="10002960" y="2416320"/>
            <a:ext cx="1304640" cy="1304640"/>
          </a:xfrm>
          <a:prstGeom prst="ellipse">
            <a:avLst/>
          </a:prstGeom>
          <a:gradFill rotWithShape="0">
            <a:gsLst>
              <a:gs pos="0">
                <a:srgbClr val="ffffff"/>
              </a:gs>
              <a:gs pos="100000">
                <a:srgbClr val="f2f2f2"/>
              </a:gs>
            </a:gsLst>
            <a:lin ang="5400000"/>
          </a:gradFill>
          <a:ln w="38160">
            <a:solidFill>
              <a:schemeClr val="accent4">
                <a:lumMod val="20000"/>
                <a:lumOff val="80000"/>
              </a:schemeClr>
            </a:solidFill>
            <a:miter/>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9877" name="Oval 10"/>
          <p:cNvSpPr/>
          <p:nvPr/>
        </p:nvSpPr>
        <p:spPr>
          <a:xfrm>
            <a:off x="1124280" y="2416320"/>
            <a:ext cx="1304640" cy="1304640"/>
          </a:xfrm>
          <a:prstGeom prst="ellipse">
            <a:avLst/>
          </a:prstGeom>
          <a:gradFill rotWithShape="0">
            <a:gsLst>
              <a:gs pos="0">
                <a:srgbClr val="ffffff"/>
              </a:gs>
              <a:gs pos="100000">
                <a:srgbClr val="f2f2f2"/>
              </a:gs>
            </a:gsLst>
            <a:lin ang="5400000"/>
          </a:gradFill>
          <a:ln w="38160">
            <a:solidFill>
              <a:schemeClr val="accent1">
                <a:lumMod val="20000"/>
                <a:lumOff val="80000"/>
              </a:schemeClr>
            </a:solidFill>
            <a:miter/>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9878" name="Oval 15"/>
          <p:cNvSpPr/>
          <p:nvPr/>
        </p:nvSpPr>
        <p:spPr>
          <a:xfrm>
            <a:off x="5381280" y="2416320"/>
            <a:ext cx="1304640" cy="1304640"/>
          </a:xfrm>
          <a:prstGeom prst="ellipse">
            <a:avLst/>
          </a:prstGeom>
          <a:gradFill rotWithShape="0">
            <a:gsLst>
              <a:gs pos="0">
                <a:srgbClr val="ffffff"/>
              </a:gs>
              <a:gs pos="100000">
                <a:srgbClr val="f2f2f2"/>
              </a:gs>
            </a:gsLst>
            <a:lin ang="5400000"/>
          </a:gradFill>
          <a:ln w="38160">
            <a:solidFill>
              <a:schemeClr val="accent6">
                <a:lumMod val="20000"/>
                <a:lumOff val="80000"/>
              </a:schemeClr>
            </a:solidFill>
            <a:miter/>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9879" name="Oval 18"/>
          <p:cNvSpPr/>
          <p:nvPr/>
        </p:nvSpPr>
        <p:spPr>
          <a:xfrm>
            <a:off x="7746120" y="2416320"/>
            <a:ext cx="1304640" cy="1304640"/>
          </a:xfrm>
          <a:prstGeom prst="ellipse">
            <a:avLst/>
          </a:prstGeom>
          <a:gradFill rotWithShape="0">
            <a:gsLst>
              <a:gs pos="0">
                <a:srgbClr val="ffffff"/>
              </a:gs>
              <a:gs pos="100000">
                <a:srgbClr val="f2f2f2"/>
              </a:gs>
            </a:gsLst>
            <a:lin ang="5400000"/>
          </a:gradFill>
          <a:ln w="38160">
            <a:solidFill>
              <a:schemeClr val="accent3">
                <a:lumMod val="20000"/>
                <a:lumOff val="80000"/>
              </a:schemeClr>
            </a:solidFill>
            <a:miter/>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9880" name="TextBox 20"/>
          <p:cNvSpPr/>
          <p:nvPr/>
        </p:nvSpPr>
        <p:spPr>
          <a:xfrm>
            <a:off x="956520" y="3843000"/>
            <a:ext cx="177552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609480">
              <a:lnSpc>
                <a:spcPct val="112000"/>
              </a:lnSpc>
            </a:pPr>
            <a:r>
              <a:rPr b="0" lang="en-US" sz="1800" strike="noStrike" u="none">
                <a:solidFill>
                  <a:schemeClr val="dk1"/>
                </a:solidFill>
                <a:effectLst/>
                <a:uFillTx/>
                <a:latin typeface="Verdana"/>
              </a:rPr>
              <a:t>Ideation</a:t>
            </a:r>
            <a:br>
              <a:rPr sz="1800"/>
            </a:br>
            <a:r>
              <a:rPr b="0" lang="zh-CN" sz="1800" strike="noStrike" u="none">
                <a:solidFill>
                  <a:schemeClr val="dk1"/>
                </a:solidFill>
                <a:effectLst/>
                <a:uFillTx/>
                <a:latin typeface="Verdana"/>
              </a:rPr>
              <a:t>创意生成</a:t>
            </a:r>
            <a:endParaRPr b="0" lang="en-US" sz="1800" strike="noStrike" u="none">
              <a:solidFill>
                <a:srgbClr val="000000"/>
              </a:solidFill>
              <a:effectLst/>
              <a:uFillTx/>
              <a:latin typeface="Arial"/>
            </a:endParaRPr>
          </a:p>
        </p:txBody>
      </p:sp>
      <p:sp>
        <p:nvSpPr>
          <p:cNvPr id="9881" name="TextBox 21"/>
          <p:cNvSpPr/>
          <p:nvPr/>
        </p:nvSpPr>
        <p:spPr>
          <a:xfrm>
            <a:off x="5104080" y="3843000"/>
            <a:ext cx="1995480" cy="52488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pPr>
            <a:r>
              <a:rPr b="0" lang="en-US" sz="1800" strike="noStrike" u="none">
                <a:solidFill>
                  <a:schemeClr val="dk1"/>
                </a:solidFill>
                <a:effectLst/>
                <a:uFillTx/>
                <a:latin typeface="Verdana"/>
              </a:rPr>
              <a:t>Co-development of applications</a:t>
            </a:r>
            <a:br>
              <a:rPr sz="1800"/>
            </a:br>
            <a:r>
              <a:rPr b="0" lang="zh-CN" sz="1800" strike="noStrike" u="none">
                <a:solidFill>
                  <a:schemeClr val="dk1"/>
                </a:solidFill>
                <a:effectLst/>
                <a:uFillTx/>
                <a:latin typeface="Verdana"/>
              </a:rPr>
              <a:t>应用的共同开发</a:t>
            </a:r>
            <a:endParaRPr b="0" lang="en-US" sz="1800" strike="noStrike" u="none">
              <a:solidFill>
                <a:srgbClr val="000000"/>
              </a:solidFill>
              <a:effectLst/>
              <a:uFillTx/>
              <a:latin typeface="Arial"/>
            </a:endParaRPr>
          </a:p>
        </p:txBody>
      </p:sp>
      <p:sp>
        <p:nvSpPr>
          <p:cNvPr id="9882" name="TextBox 22"/>
          <p:cNvSpPr/>
          <p:nvPr/>
        </p:nvSpPr>
        <p:spPr>
          <a:xfrm>
            <a:off x="7395120" y="3866400"/>
            <a:ext cx="1995480" cy="524880"/>
          </a:xfrm>
          <a:prstGeom prst="rect">
            <a:avLst/>
          </a:prstGeom>
          <a:noFill/>
          <a:ln w="0">
            <a:noFill/>
          </a:ln>
        </p:spPr>
        <p:style>
          <a:lnRef idx="0"/>
          <a:fillRef idx="0"/>
          <a:effectRef idx="0"/>
          <a:fontRef idx="minor"/>
        </p:style>
        <p:txBody>
          <a:bodyPr lIns="38160" rIns="38160" tIns="25560" bIns="25560" anchor="t">
            <a:normAutofit fontScale="62500" lnSpcReduction="19999"/>
          </a:bodyPr>
          <a:p>
            <a:pPr algn="ctr" defTabSz="609480">
              <a:lnSpc>
                <a:spcPct val="112000"/>
              </a:lnSpc>
            </a:pPr>
            <a:r>
              <a:rPr b="0" lang="en-US" sz="1800" strike="noStrike" u="none">
                <a:solidFill>
                  <a:schemeClr val="dk1"/>
                </a:solidFill>
                <a:effectLst/>
                <a:uFillTx/>
                <a:latin typeface="Verdana"/>
              </a:rPr>
              <a:t>Manufacturing solutions</a:t>
            </a:r>
            <a:br>
              <a:rPr sz="1800"/>
            </a:br>
            <a:r>
              <a:rPr b="0" lang="zh-CN" sz="1800" strike="noStrike" u="none">
                <a:solidFill>
                  <a:schemeClr val="dk1"/>
                </a:solidFill>
                <a:effectLst/>
                <a:uFillTx/>
                <a:latin typeface="Verdana"/>
              </a:rPr>
              <a:t>制造解决方案</a:t>
            </a:r>
            <a:endParaRPr b="0" lang="en-US" sz="1800" strike="noStrike" u="none">
              <a:solidFill>
                <a:srgbClr val="000000"/>
              </a:solidFill>
              <a:effectLst/>
              <a:uFillTx/>
              <a:latin typeface="Arial"/>
            </a:endParaRPr>
          </a:p>
        </p:txBody>
      </p:sp>
      <p:sp>
        <p:nvSpPr>
          <p:cNvPr id="9883" name="TextBox 23"/>
          <p:cNvSpPr/>
          <p:nvPr/>
        </p:nvSpPr>
        <p:spPr>
          <a:xfrm>
            <a:off x="9871560" y="3858480"/>
            <a:ext cx="1606680" cy="524880"/>
          </a:xfrm>
          <a:prstGeom prst="rect">
            <a:avLst/>
          </a:prstGeom>
          <a:noFill/>
          <a:ln w="0">
            <a:noFill/>
          </a:ln>
        </p:spPr>
        <p:style>
          <a:lnRef idx="0"/>
          <a:fillRef idx="0"/>
          <a:effectRef idx="0"/>
          <a:fontRef idx="minor"/>
        </p:style>
        <p:txBody>
          <a:bodyPr lIns="38160" rIns="38160" tIns="25560" bIns="25560" anchor="t">
            <a:normAutofit fontScale="70000" lnSpcReduction="19999"/>
          </a:bodyPr>
          <a:p>
            <a:pPr algn="ctr" defTabSz="609480">
              <a:lnSpc>
                <a:spcPct val="112000"/>
              </a:lnSpc>
            </a:pPr>
            <a:r>
              <a:rPr b="0" lang="en-US" sz="1800" strike="noStrike" u="none">
                <a:solidFill>
                  <a:schemeClr val="dk1"/>
                </a:solidFill>
                <a:effectLst/>
                <a:uFillTx/>
                <a:latin typeface="Verdana"/>
              </a:rPr>
              <a:t>Market positioning</a:t>
            </a:r>
            <a:br>
              <a:rPr sz="1800"/>
            </a:br>
            <a:r>
              <a:rPr b="0" lang="zh-CN" sz="1800" strike="noStrike" u="none">
                <a:solidFill>
                  <a:schemeClr val="dk1"/>
                </a:solidFill>
                <a:effectLst/>
                <a:uFillTx/>
                <a:latin typeface="Verdana"/>
              </a:rPr>
              <a:t>市场定位</a:t>
            </a:r>
            <a:endParaRPr b="0" lang="en-US" sz="1800" strike="noStrike" u="none">
              <a:solidFill>
                <a:srgbClr val="000000"/>
              </a:solidFill>
              <a:effectLst/>
              <a:uFillTx/>
              <a:latin typeface="Arial"/>
            </a:endParaRPr>
          </a:p>
        </p:txBody>
      </p:sp>
      <p:sp>
        <p:nvSpPr>
          <p:cNvPr id="9884" name="Left Arrow 11"/>
          <p:cNvSpPr/>
          <p:nvPr/>
        </p:nvSpPr>
        <p:spPr>
          <a:xfrm>
            <a:off x="897840" y="4965120"/>
            <a:ext cx="5169600" cy="262440"/>
          </a:xfrm>
          <a:prstGeom prst="leftArrow">
            <a:avLst>
              <a:gd name="adj1" fmla="val 50000"/>
              <a:gd name="adj2" fmla="val 50000"/>
            </a:avLst>
          </a:prstGeom>
          <a:gradFill rotWithShape="0">
            <a:gsLst>
              <a:gs pos="0">
                <a:srgbClr val="0094d9"/>
              </a:gs>
              <a:gs pos="100000">
                <a:srgbClr val="c4ecff"/>
              </a:gs>
            </a:gsLst>
            <a:lin ang="0"/>
          </a:gradFill>
          <a:ln w="12600">
            <a:noFill/>
          </a:ln>
        </p:spPr>
        <p:style>
          <a:lnRef idx="0"/>
          <a:fillRef idx="0"/>
          <a:effectRef idx="0"/>
          <a:fontRef idx="minor"/>
        </p:style>
        <p:txBody>
          <a:bodyPr lIns="90000" rIns="90000" tIns="45000" bIns="45000" anchor="ctr">
            <a:normAutofit fontScale="47500" lnSpcReduction="19999"/>
          </a:bodyPr>
          <a:p>
            <a:endParaRPr b="0" lang="en-NL" sz="1870" strike="noStrike" u="none">
              <a:solidFill>
                <a:srgbClr val="ffffff"/>
              </a:solidFill>
              <a:effectLst/>
              <a:uFillTx/>
              <a:latin typeface="Verdana"/>
            </a:endParaRPr>
          </a:p>
        </p:txBody>
      </p:sp>
      <p:sp>
        <p:nvSpPr>
          <p:cNvPr id="9885" name="Left Arrow 38"/>
          <p:cNvSpPr/>
          <p:nvPr/>
        </p:nvSpPr>
        <p:spPr>
          <a:xfrm rot="10800000">
            <a:off x="6067800" y="4965480"/>
            <a:ext cx="5226480" cy="262440"/>
          </a:xfrm>
          <a:prstGeom prst="leftArrow">
            <a:avLst>
              <a:gd name="adj1" fmla="val 50000"/>
              <a:gd name="adj2" fmla="val 50000"/>
            </a:avLst>
          </a:prstGeom>
          <a:gradFill rotWithShape="0">
            <a:gsLst>
              <a:gs pos="0">
                <a:srgbClr val="0094d9"/>
              </a:gs>
              <a:gs pos="100000">
                <a:srgbClr val="c4ecff"/>
              </a:gs>
            </a:gsLst>
            <a:lin ang="10800000"/>
          </a:gradFill>
          <a:ln w="12600">
            <a:noFill/>
          </a:ln>
        </p:spPr>
        <p:style>
          <a:lnRef idx="0"/>
          <a:fillRef idx="0"/>
          <a:effectRef idx="0"/>
          <a:fontRef idx="minor"/>
        </p:style>
        <p:txBody>
          <a:bodyPr lIns="90000" rIns="90000" tIns="45000" bIns="45000" anchor="ctr">
            <a:normAutofit fontScale="47500" lnSpcReduction="19999"/>
          </a:bodyPr>
          <a:p>
            <a:endParaRPr b="0" lang="en-NL" sz="1870" strike="noStrike" u="none">
              <a:solidFill>
                <a:srgbClr val="ffffff"/>
              </a:solidFill>
              <a:effectLst/>
              <a:uFillTx/>
              <a:latin typeface="Verdana"/>
            </a:endParaRPr>
          </a:p>
        </p:txBody>
      </p:sp>
      <p:sp>
        <p:nvSpPr>
          <p:cNvPr id="9886" name="Arrow: Right 5"/>
          <p:cNvSpPr/>
          <p:nvPr/>
        </p:nvSpPr>
        <p:spPr>
          <a:xfrm>
            <a:off x="3450960" y="5759640"/>
            <a:ext cx="376560" cy="617040"/>
          </a:xfrm>
          <a:prstGeom prst="rightArrow">
            <a:avLst>
              <a:gd name="adj1" fmla="val 50000"/>
              <a:gd name="adj2" fmla="val 50000"/>
            </a:avLst>
          </a:prstGeom>
          <a:solidFill>
            <a:schemeClr val="lt1"/>
          </a:solidFill>
          <a:ln w="12600">
            <a:noFill/>
          </a:ln>
        </p:spPr>
        <p:style>
          <a:lnRef idx="0"/>
          <a:fillRef idx="0"/>
          <a:effectRef idx="0"/>
          <a:fontRef idx="minor"/>
        </p:style>
        <p:txBody>
          <a:bodyPr lIns="90000" rIns="90000" tIns="45000" bIns="45000" anchor="ctr">
            <a:normAutofit/>
          </a:bodyPr>
          <a:p>
            <a:endParaRPr b="0" lang="nl-NL" sz="1870" strike="noStrike" u="none">
              <a:solidFill>
                <a:srgbClr val="ffffff"/>
              </a:solidFill>
              <a:effectLst/>
              <a:uFillTx/>
              <a:latin typeface="Verdana"/>
            </a:endParaRPr>
          </a:p>
        </p:txBody>
      </p:sp>
      <p:pic>
        <p:nvPicPr>
          <p:cNvPr id="9887" name="Picture 33" descr=""/>
          <p:cNvPicPr/>
          <p:nvPr/>
        </p:nvPicPr>
        <p:blipFill>
          <a:blip r:embed="rId3"/>
          <a:stretch/>
        </p:blipFill>
        <p:spPr>
          <a:xfrm>
            <a:off x="4857840" y="5770080"/>
            <a:ext cx="820080" cy="628920"/>
          </a:xfrm>
          <a:prstGeom prst="rect">
            <a:avLst/>
          </a:prstGeom>
          <a:noFill/>
          <a:ln w="0">
            <a:noFill/>
          </a:ln>
        </p:spPr>
      </p:pic>
      <p:pic>
        <p:nvPicPr>
          <p:cNvPr id="9888" name="Picture 35" descr=""/>
          <p:cNvPicPr/>
          <p:nvPr/>
        </p:nvPicPr>
        <p:blipFill>
          <a:blip r:embed="rId4"/>
          <a:stretch/>
        </p:blipFill>
        <p:spPr>
          <a:xfrm>
            <a:off x="6469920" y="5670000"/>
            <a:ext cx="1013040" cy="729000"/>
          </a:xfrm>
          <a:prstGeom prst="rect">
            <a:avLst/>
          </a:prstGeom>
          <a:noFill/>
          <a:ln w="0">
            <a:noFill/>
          </a:ln>
        </p:spPr>
      </p:pic>
      <p:pic>
        <p:nvPicPr>
          <p:cNvPr id="9889" name="Picture 36" descr=""/>
          <p:cNvPicPr/>
          <p:nvPr/>
        </p:nvPicPr>
        <p:blipFill>
          <a:blip r:embed="rId5"/>
          <a:stretch/>
        </p:blipFill>
        <p:spPr>
          <a:xfrm>
            <a:off x="5638680" y="5653800"/>
            <a:ext cx="914400" cy="829080"/>
          </a:xfrm>
          <a:prstGeom prst="rect">
            <a:avLst/>
          </a:prstGeom>
          <a:noFill/>
          <a:ln w="0">
            <a:noFill/>
          </a:ln>
        </p:spPr>
      </p:pic>
      <p:sp>
        <p:nvSpPr>
          <p:cNvPr id="9890" name="TextBox 37"/>
          <p:cNvSpPr/>
          <p:nvPr/>
        </p:nvSpPr>
        <p:spPr>
          <a:xfrm>
            <a:off x="1191240" y="5734800"/>
            <a:ext cx="2080800" cy="667080"/>
          </a:xfrm>
          <a:prstGeom prst="rect">
            <a:avLst/>
          </a:prstGeom>
          <a:noFill/>
          <a:ln w="0">
            <a:noFill/>
          </a:ln>
        </p:spPr>
        <p:style>
          <a:lnRef idx="0"/>
          <a:fillRef idx="0"/>
          <a:effectRef idx="0"/>
          <a:fontRef idx="minor"/>
        </p:style>
        <p:txBody>
          <a:bodyPr lIns="38160" rIns="38160" tIns="25560" bIns="25560" anchor="t">
            <a:normAutofit fontScale="70000" lnSpcReduction="19999"/>
          </a:bodyPr>
          <a:p>
            <a:pPr defTabSz="914400">
              <a:lnSpc>
                <a:spcPct val="112000"/>
              </a:lnSpc>
            </a:pPr>
            <a:r>
              <a:rPr b="0" lang="en-US" sz="1800" strike="noStrike" u="none">
                <a:solidFill>
                  <a:schemeClr val="dk1"/>
                </a:solidFill>
                <a:effectLst/>
                <a:uFillTx/>
                <a:latin typeface="Verdana"/>
              </a:rPr>
              <a:t>Extensive knowledge in relevant applications</a:t>
            </a:r>
            <a:br>
              <a:rPr sz="1800"/>
            </a:br>
            <a:r>
              <a:rPr b="0" lang="zh-CN" sz="1800" strike="noStrike" u="none">
                <a:solidFill>
                  <a:schemeClr val="dk1"/>
                </a:solidFill>
                <a:effectLst/>
                <a:uFillTx/>
                <a:latin typeface="Verdana"/>
              </a:rPr>
              <a:t>相关应用的广泛知识</a:t>
            </a:r>
            <a:endParaRPr b="0" lang="en-US" sz="1800" strike="noStrike" u="none">
              <a:solidFill>
                <a:srgbClr val="000000"/>
              </a:solidFill>
              <a:effectLst/>
              <a:uFillTx/>
              <a:latin typeface="Arial"/>
            </a:endParaRPr>
          </a:p>
        </p:txBody>
      </p:sp>
      <p:pic>
        <p:nvPicPr>
          <p:cNvPr id="9891" name="Picture 38" descr=""/>
          <p:cNvPicPr/>
          <p:nvPr/>
        </p:nvPicPr>
        <p:blipFill>
          <a:blip r:embed="rId6"/>
          <a:stretch/>
        </p:blipFill>
        <p:spPr>
          <a:xfrm>
            <a:off x="7495560" y="5597640"/>
            <a:ext cx="482760" cy="941040"/>
          </a:xfrm>
          <a:prstGeom prst="rect">
            <a:avLst/>
          </a:prstGeom>
          <a:noFill/>
          <a:ln w="0">
            <a:noFill/>
          </a:ln>
        </p:spPr>
      </p:pic>
      <p:sp>
        <p:nvSpPr>
          <p:cNvPr id="9892" name="TextBox 39"/>
          <p:cNvSpPr/>
          <p:nvPr/>
        </p:nvSpPr>
        <p:spPr>
          <a:xfrm>
            <a:off x="8880480" y="5734800"/>
            <a:ext cx="1117080" cy="667080"/>
          </a:xfrm>
          <a:prstGeom prst="rect">
            <a:avLst/>
          </a:prstGeom>
          <a:noFill/>
          <a:ln w="0">
            <a:noFill/>
          </a:ln>
        </p:spPr>
        <p:style>
          <a:lnRef idx="0"/>
          <a:fillRef idx="0"/>
          <a:effectRef idx="0"/>
          <a:fontRef idx="minor"/>
        </p:style>
        <p:txBody>
          <a:bodyPr lIns="38160" rIns="38160" tIns="25560" bIns="25560" anchor="t">
            <a:normAutofit fontScale="62500" lnSpcReduction="19999"/>
          </a:bodyPr>
          <a:p>
            <a:pPr defTabSz="914400">
              <a:lnSpc>
                <a:spcPct val="112000"/>
              </a:lnSpc>
            </a:pPr>
            <a:r>
              <a:rPr b="0" lang="en-US" sz="1800" strike="noStrike" u="none">
                <a:solidFill>
                  <a:schemeClr val="dk1"/>
                </a:solidFill>
                <a:effectLst/>
                <a:uFillTx/>
                <a:latin typeface="Verdana"/>
              </a:rPr>
              <a:t>Regional technical presence</a:t>
            </a:r>
            <a:br>
              <a:rPr sz="1800"/>
            </a:br>
            <a:r>
              <a:rPr b="0" lang="zh-CN" sz="1800" strike="noStrike" u="none">
                <a:solidFill>
                  <a:schemeClr val="dk1"/>
                </a:solidFill>
                <a:effectLst/>
                <a:uFillTx/>
                <a:latin typeface="Verdana"/>
              </a:rPr>
              <a:t>区域技术存在</a:t>
            </a:r>
            <a:endParaRPr b="0" lang="en-US" sz="1800" strike="noStrike" u="none">
              <a:solidFill>
                <a:srgbClr val="000000"/>
              </a:solidFill>
              <a:effectLst/>
              <a:uFillTx/>
              <a:latin typeface="Arial"/>
            </a:endParaRPr>
          </a:p>
        </p:txBody>
      </p:sp>
      <p:pic>
        <p:nvPicPr>
          <p:cNvPr id="9893" name="Graphic 42" descr=""/>
          <p:cNvPicPr/>
          <p:nvPr/>
        </p:nvPicPr>
        <p:blipFill>
          <a:blip r:embed="rId7">
            <a:extLst>
              <a:ext uri="{96DAC541-7B7A-43D3-8B79-37D633B846F1}">
                <asvg:svgBlip xmlns:asvg="http://schemas.microsoft.com/office/drawing/2016/SVG/main" r:embed="rId8"/>
              </a:ext>
            </a:extLst>
          </a:blip>
          <a:stretch/>
        </p:blipFill>
        <p:spPr>
          <a:xfrm>
            <a:off x="1308240" y="2738520"/>
            <a:ext cx="954720" cy="795600"/>
          </a:xfrm>
          <a:prstGeom prst="rect">
            <a:avLst/>
          </a:prstGeom>
          <a:noFill/>
          <a:ln w="0">
            <a:noFill/>
          </a:ln>
        </p:spPr>
      </p:pic>
      <p:pic>
        <p:nvPicPr>
          <p:cNvPr id="9894" name="Graphic 43" descr=""/>
          <p:cNvPicPr/>
          <p:nvPr/>
        </p:nvPicPr>
        <p:blipFill>
          <a:blip r:embed="rId9">
            <a:extLst>
              <a:ext uri="{96DAC541-7B7A-43D3-8B79-37D633B846F1}">
                <asvg:svgBlip xmlns:asvg="http://schemas.microsoft.com/office/drawing/2016/SVG/main" r:embed="rId10"/>
              </a:ext>
            </a:extLst>
          </a:blip>
          <a:stretch/>
        </p:blipFill>
        <p:spPr>
          <a:xfrm>
            <a:off x="5576040" y="2738520"/>
            <a:ext cx="910800" cy="758880"/>
          </a:xfrm>
          <a:prstGeom prst="rect">
            <a:avLst/>
          </a:prstGeom>
          <a:noFill/>
          <a:ln w="0">
            <a:noFill/>
          </a:ln>
        </p:spPr>
      </p:pic>
      <p:pic>
        <p:nvPicPr>
          <p:cNvPr id="9895" name="Graphic 45" descr=""/>
          <p:cNvPicPr/>
          <p:nvPr/>
        </p:nvPicPr>
        <p:blipFill>
          <a:blip r:embed="rId11">
            <a:extLst>
              <a:ext uri="{96DAC541-7B7A-43D3-8B79-37D633B846F1}">
                <asvg:svgBlip xmlns:asvg="http://schemas.microsoft.com/office/drawing/2016/SVG/main" r:embed="rId12"/>
              </a:ext>
            </a:extLst>
          </a:blip>
          <a:stretch/>
        </p:blipFill>
        <p:spPr>
          <a:xfrm>
            <a:off x="7887960" y="2666160"/>
            <a:ext cx="973800" cy="811440"/>
          </a:xfrm>
          <a:prstGeom prst="rect">
            <a:avLst/>
          </a:prstGeom>
          <a:noFill/>
          <a:ln w="0">
            <a:noFill/>
          </a:ln>
        </p:spPr>
      </p:pic>
      <p:pic>
        <p:nvPicPr>
          <p:cNvPr id="9896" name="Graphic 46" descr=""/>
          <p:cNvPicPr/>
          <p:nvPr/>
        </p:nvPicPr>
        <p:blipFill>
          <a:blip r:embed="rId13">
            <a:extLst>
              <a:ext uri="{96DAC541-7B7A-43D3-8B79-37D633B846F1}">
                <asvg:svgBlip xmlns:asvg="http://schemas.microsoft.com/office/drawing/2016/SVG/main" r:embed="rId14"/>
              </a:ext>
            </a:extLst>
          </a:blip>
          <a:stretch/>
        </p:blipFill>
        <p:spPr>
          <a:xfrm>
            <a:off x="10183680" y="2723400"/>
            <a:ext cx="905040" cy="754200"/>
          </a:xfrm>
          <a:prstGeom prst="rect">
            <a:avLst/>
          </a:prstGeom>
          <a:noFill/>
          <a:ln w="0">
            <a:noFill/>
          </a:ln>
        </p:spPr>
      </p:pic>
      <p:sp>
        <p:nvSpPr>
          <p:cNvPr id="9897" name="Arrow: Right 29"/>
          <p:cNvSpPr/>
          <p:nvPr/>
        </p:nvSpPr>
        <p:spPr>
          <a:xfrm rot="10800000">
            <a:off x="8323200" y="5770800"/>
            <a:ext cx="376560" cy="617040"/>
          </a:xfrm>
          <a:prstGeom prst="rightArrow">
            <a:avLst>
              <a:gd name="adj1" fmla="val 50000"/>
              <a:gd name="adj2" fmla="val 50000"/>
            </a:avLst>
          </a:prstGeom>
          <a:solidFill>
            <a:schemeClr val="lt1"/>
          </a:solidFill>
          <a:ln w="12600">
            <a:noFill/>
          </a:ln>
        </p:spPr>
        <p:style>
          <a:lnRef idx="0"/>
          <a:fillRef idx="0"/>
          <a:effectRef idx="0"/>
          <a:fontRef idx="minor"/>
        </p:style>
        <p:txBody>
          <a:bodyPr lIns="90000" rIns="90000" tIns="45000" bIns="45000" anchor="ctr">
            <a:normAutofit/>
          </a:bodyPr>
          <a:p>
            <a:endParaRPr b="0" lang="nl-NL" sz="1870" strike="noStrike" u="none">
              <a:solidFill>
                <a:srgbClr val="ffffff"/>
              </a:solidFill>
              <a:effectLst/>
              <a:uFillTx/>
              <a:latin typeface="Verdana"/>
            </a:endParaRPr>
          </a:p>
        </p:txBody>
      </p:sp>
      <p:pic>
        <p:nvPicPr>
          <p:cNvPr id="9898" name="Picture 2" descr="Colorful powder icon in cartoon style isolated on Vector Image"/>
          <p:cNvPicPr/>
          <p:nvPr/>
        </p:nvPicPr>
        <p:blipFill>
          <a:blip r:embed="rId15"/>
          <a:stretch/>
        </p:blipFill>
        <p:spPr>
          <a:xfrm>
            <a:off x="4114080" y="5709600"/>
            <a:ext cx="743040" cy="743040"/>
          </a:xfrm>
          <a:prstGeom prst="rect">
            <a:avLst/>
          </a:prstGeom>
          <a:noFill/>
          <a:ln w="15840">
            <a:noFill/>
          </a:ln>
        </p:spPr>
      </p:pic>
      <p:sp>
        <p:nvSpPr>
          <p:cNvPr id="9899" name="Oval 30"/>
          <p:cNvSpPr/>
          <p:nvPr/>
        </p:nvSpPr>
        <p:spPr>
          <a:xfrm>
            <a:off x="3258000" y="2416320"/>
            <a:ext cx="1304640" cy="1304640"/>
          </a:xfrm>
          <a:prstGeom prst="ellipse">
            <a:avLst/>
          </a:prstGeom>
          <a:gradFill rotWithShape="0">
            <a:gsLst>
              <a:gs pos="0">
                <a:srgbClr val="ffffff"/>
              </a:gs>
              <a:gs pos="100000">
                <a:srgbClr val="f2f2f2"/>
              </a:gs>
            </a:gsLst>
            <a:lin ang="5400000"/>
          </a:gradFill>
          <a:ln w="38160">
            <a:solidFill>
              <a:schemeClr val="lt1">
                <a:lumMod val="85000"/>
              </a:schemeClr>
            </a:solidFill>
            <a:miter/>
          </a:ln>
        </p:spPr>
        <p:style>
          <a:lnRef idx="0"/>
          <a:fillRef idx="0"/>
          <a:effectRef idx="0"/>
          <a:fontRef idx="minor"/>
        </p:style>
        <p:txBody>
          <a:bodyPr lIns="90000" rIns="90000" tIns="45000" bIns="45000" anchor="ctr">
            <a:normAutofit/>
          </a:bodyPr>
          <a:p>
            <a:endParaRPr b="0" lang="en-NL" sz="1870" strike="noStrike" u="none">
              <a:solidFill>
                <a:srgbClr val="ffffff"/>
              </a:solidFill>
              <a:effectLst/>
              <a:uFillTx/>
              <a:latin typeface="Verdana"/>
            </a:endParaRPr>
          </a:p>
        </p:txBody>
      </p:sp>
      <p:sp>
        <p:nvSpPr>
          <p:cNvPr id="9900" name="TextBox 31"/>
          <p:cNvSpPr/>
          <p:nvPr/>
        </p:nvSpPr>
        <p:spPr>
          <a:xfrm>
            <a:off x="3033360" y="3850200"/>
            <a:ext cx="1775520" cy="249120"/>
          </a:xfrm>
          <a:prstGeom prst="rect">
            <a:avLst/>
          </a:prstGeom>
          <a:noFill/>
          <a:ln w="0">
            <a:noFill/>
          </a:ln>
        </p:spPr>
        <p:style>
          <a:lnRef idx="0"/>
          <a:fillRef idx="0"/>
          <a:effectRef idx="0"/>
          <a:fontRef idx="minor"/>
        </p:style>
        <p:txBody>
          <a:bodyPr lIns="38160" rIns="38160" tIns="25560" bIns="25560" anchor="t">
            <a:normAutofit fontScale="40000" lnSpcReduction="19999"/>
          </a:bodyPr>
          <a:p>
            <a:pPr algn="ctr" defTabSz="609480">
              <a:lnSpc>
                <a:spcPct val="112000"/>
              </a:lnSpc>
            </a:pPr>
            <a:r>
              <a:rPr b="0" lang="en-US" sz="1800" strike="noStrike" u="none">
                <a:solidFill>
                  <a:schemeClr val="dk1"/>
                </a:solidFill>
                <a:effectLst/>
                <a:uFillTx/>
                <a:latin typeface="Verdana"/>
              </a:rPr>
              <a:t>Science</a:t>
            </a:r>
            <a:br>
              <a:rPr sz="1800"/>
            </a:br>
            <a:r>
              <a:rPr b="0" lang="zh-CN" sz="1800" strike="noStrike" u="none">
                <a:solidFill>
                  <a:schemeClr val="dk1"/>
                </a:solidFill>
                <a:effectLst/>
                <a:uFillTx/>
                <a:latin typeface="Verdana"/>
              </a:rPr>
              <a:t>科学</a:t>
            </a:r>
            <a:endParaRPr b="0" lang="en-US" sz="1800" strike="noStrike" u="none">
              <a:solidFill>
                <a:srgbClr val="000000"/>
              </a:solidFill>
              <a:effectLst/>
              <a:uFillTx/>
              <a:latin typeface="Arial"/>
            </a:endParaRPr>
          </a:p>
        </p:txBody>
      </p:sp>
      <p:pic>
        <p:nvPicPr>
          <p:cNvPr id="9901" name="Graphic 32" descr=""/>
          <p:cNvPicPr/>
          <p:nvPr/>
        </p:nvPicPr>
        <p:blipFill>
          <a:blip r:embed="rId16">
            <a:extLst>
              <a:ext uri="{96DAC541-7B7A-43D3-8B79-37D633B846F1}">
                <asvg:svgBlip xmlns:asvg="http://schemas.microsoft.com/office/drawing/2016/SVG/main" r:embed="rId17"/>
              </a:ext>
            </a:extLst>
          </a:blip>
          <a:stretch/>
        </p:blipFill>
        <p:spPr>
          <a:xfrm>
            <a:off x="3450960" y="2666160"/>
            <a:ext cx="918000" cy="76500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02" name="Picture 3" descr="A person holding a cup&#10;&#10;Description automatically generated"/>
          <p:cNvPicPr/>
          <p:nvPr/>
        </p:nvPicPr>
        <p:blipFill>
          <a:blip r:embed="rId1"/>
          <a:stretch/>
        </p:blipFill>
        <p:spPr>
          <a:xfrm>
            <a:off x="-360" y="0"/>
            <a:ext cx="12191760" cy="6857640"/>
          </a:xfrm>
          <a:prstGeom prst="rect">
            <a:avLst/>
          </a:prstGeom>
          <a:noFill/>
          <a:ln w="0">
            <a:noFill/>
          </a:ln>
        </p:spPr>
      </p:pic>
      <p:sp>
        <p:nvSpPr>
          <p:cNvPr id="9903" name="Text Placeholder 2"/>
          <p:cNvSpPr/>
          <p:nvPr/>
        </p:nvSpPr>
        <p:spPr>
          <a:xfrm>
            <a:off x="336600" y="3070800"/>
            <a:ext cx="3839400" cy="3786840"/>
          </a:xfrm>
          <a:prstGeom prst="round1Rect">
            <a:avLst>
              <a:gd name="adj" fmla="val 16667"/>
            </a:avLst>
          </a:prstGeom>
          <a:solidFill>
            <a:srgbClr val="ffffff">
              <a:alpha val="85000"/>
            </a:srgbClr>
          </a:solidFill>
          <a:ln w="0">
            <a:noFill/>
          </a:ln>
        </p:spPr>
        <p:style>
          <a:lnRef idx="0"/>
          <a:fillRef idx="0"/>
          <a:effectRef idx="0"/>
          <a:fontRef idx="minor"/>
        </p:style>
        <p:txBody>
          <a:bodyPr lIns="38160" rIns="38160" tIns="25560" bIns="25560" anchor="t">
            <a:normAutofit/>
          </a:bodyPr>
          <a:p>
            <a:pPr defTabSz="914400">
              <a:lnSpc>
                <a:spcPct val="113000"/>
              </a:lnSpc>
              <a:spcBef>
                <a:spcPts val="1599"/>
              </a:spcBef>
              <a:tabLst>
                <a:tab algn="l" pos="0"/>
              </a:tabLst>
            </a:pPr>
            <a:endParaRPr b="0" lang="en-US" sz="3200" strike="noStrike" u="none">
              <a:solidFill>
                <a:srgbClr val="000000"/>
              </a:solidFill>
              <a:effectLst/>
              <a:uFillTx/>
              <a:latin typeface="Arial"/>
            </a:endParaRPr>
          </a:p>
          <a:p>
            <a:pPr defTabSz="914400">
              <a:lnSpc>
                <a:spcPct val="90000"/>
              </a:lnSpc>
              <a:tabLst>
                <a:tab algn="l" pos="0"/>
              </a:tabLst>
            </a:pPr>
            <a:r>
              <a:rPr b="0" lang="en-GB" sz="3200" strike="noStrike" u="none">
                <a:solidFill>
                  <a:schemeClr val="accent1"/>
                </a:solidFill>
                <a:effectLst/>
                <a:uFillTx/>
                <a:latin typeface="Verdana"/>
              </a:rPr>
              <a:t>Questions</a:t>
            </a:r>
            <a:br>
              <a:rPr sz="3200"/>
            </a:br>
            <a:r>
              <a:rPr b="0" lang="zh-CN" sz="3200" strike="noStrike" u="none">
                <a:solidFill>
                  <a:schemeClr val="accent1"/>
                </a:solidFill>
                <a:effectLst/>
                <a:uFillTx/>
                <a:latin typeface="Verdana"/>
              </a:rPr>
              <a:t>问题</a:t>
            </a:r>
            <a:endParaRPr b="0" lang="en-US" sz="3200" strike="noStrike" u="none">
              <a:solidFill>
                <a:srgbClr val="000000"/>
              </a:solidFill>
              <a:effectLst/>
              <a:uFillTx/>
              <a:latin typeface="Arial"/>
            </a:endParaRPr>
          </a:p>
        </p:txBody>
      </p:sp>
      <p:sp>
        <p:nvSpPr>
          <p:cNvPr id="9904" name="Rectangle 1"/>
          <p:cNvSpPr/>
          <p:nvPr/>
        </p:nvSpPr>
        <p:spPr>
          <a:xfrm rot="21001200">
            <a:off x="5699880" y="798480"/>
            <a:ext cx="2949840" cy="2190600"/>
          </a:xfrm>
          <a:prstGeom prst="rect">
            <a:avLst/>
          </a:prstGeom>
          <a:solidFill>
            <a:schemeClr val="accent1"/>
          </a:solidFill>
          <a:ln w="12600">
            <a:noFill/>
          </a:ln>
        </p:spPr>
        <p:style>
          <a:lnRef idx="0"/>
          <a:fillRef idx="0"/>
          <a:effectRef idx="0"/>
          <a:fontRef idx="minor"/>
        </p:style>
        <p:txBody>
          <a:bodyPr lIns="38160" rIns="38160" tIns="25560" bIns="25560" anchor="ctr">
            <a:normAutofit fontScale="85000" lnSpcReduction="19999"/>
          </a:bodyPr>
          <a:p>
            <a:pPr algn="ctr" defTabSz="914400">
              <a:lnSpc>
                <a:spcPct val="112000"/>
              </a:lnSpc>
            </a:pPr>
            <a:r>
              <a:rPr b="0" lang="en-US" sz="1800" strike="noStrike" u="none">
                <a:solidFill>
                  <a:schemeClr val="lt1"/>
                </a:solidFill>
                <a:effectLst/>
                <a:uFillTx/>
                <a:latin typeface="Verdana"/>
              </a:rPr>
              <a:t>@ team China, pease add here a QR code to the FCI WeChat page please- call to action- talk to our team at booth XXX</a:t>
            </a:r>
            <a:br>
              <a:rPr sz="1800"/>
            </a:br>
            <a:r>
              <a:rPr b="0" lang="en-US" sz="1800" strike="noStrike" u="none">
                <a:solidFill>
                  <a:schemeClr val="lt1"/>
                </a:solidFill>
                <a:effectLst/>
                <a:uFillTx/>
                <a:latin typeface="Verdana"/>
              </a:rPr>
              <a:t>@</a:t>
            </a:r>
            <a:r>
              <a:rPr b="0" lang="zh-CN" sz="1800" strike="noStrike" u="none">
                <a:solidFill>
                  <a:schemeClr val="lt1"/>
                </a:solidFill>
                <a:effectLst/>
                <a:uFillTx/>
                <a:latin typeface="Verdana"/>
              </a:rPr>
              <a:t>中国团队，请在此添加一个指向</a:t>
            </a:r>
            <a:r>
              <a:rPr b="0" lang="en-US" sz="1800" strike="noStrike" u="none">
                <a:solidFill>
                  <a:schemeClr val="lt1"/>
                </a:solidFill>
                <a:effectLst/>
                <a:uFillTx/>
                <a:latin typeface="Verdana"/>
              </a:rPr>
              <a:t>FCI</a:t>
            </a:r>
            <a:r>
              <a:rPr b="0" lang="zh-CN" sz="1800" strike="noStrike" u="none">
                <a:solidFill>
                  <a:schemeClr val="lt1"/>
                </a:solidFill>
                <a:effectLst/>
                <a:uFillTx/>
                <a:latin typeface="Verdana"/>
              </a:rPr>
              <a:t>微信页面的二维码——行动呼吁——请在展位</a:t>
            </a:r>
            <a:r>
              <a:rPr b="0" lang="en-US" sz="1800" strike="noStrike" u="none">
                <a:solidFill>
                  <a:schemeClr val="lt1"/>
                </a:solidFill>
                <a:effectLst/>
                <a:uFillTx/>
                <a:latin typeface="Verdana"/>
              </a:rPr>
              <a:t>XXX</a:t>
            </a:r>
            <a:r>
              <a:rPr b="0" lang="zh-CN" sz="1800" strike="noStrike" u="none">
                <a:solidFill>
                  <a:schemeClr val="lt1"/>
                </a:solidFill>
                <a:effectLst/>
                <a:uFillTx/>
                <a:latin typeface="Verdana"/>
              </a:rPr>
              <a:t>与我们的团队交流</a:t>
            </a:r>
            <a:endParaRPr b="0" lang="en-US" sz="1800" strike="noStrike" u="none">
              <a:solidFill>
                <a:srgbClr val="ffffff"/>
              </a:solidFill>
              <a:effectLst/>
              <a:uFillTx/>
              <a:latin typeface="Arial"/>
            </a:endParaRPr>
          </a:p>
          <a:p>
            <a:pPr algn="ctr" defTabSz="914400">
              <a:lnSpc>
                <a:spcPct val="112000"/>
              </a:lnSpc>
            </a:pPr>
            <a:endParaRPr b="0" lang="en-US" sz="1400" strike="noStrike" u="none">
              <a:solidFill>
                <a:srgbClr val="ffffff"/>
              </a:solidFill>
              <a:effectLst/>
              <a:uFillTx/>
              <a:latin typeface="Arial"/>
            </a:endParaRPr>
          </a:p>
          <a:p>
            <a:pPr algn="ctr" defTabSz="914400">
              <a:lnSpc>
                <a:spcPct val="112000"/>
              </a:lnSpc>
            </a:pPr>
            <a:r>
              <a:rPr b="0" lang="en-US" sz="1800" strike="noStrike" u="none">
                <a:solidFill>
                  <a:schemeClr val="lt1"/>
                </a:solidFill>
                <a:effectLst/>
                <a:uFillTx/>
                <a:latin typeface="Verdana"/>
              </a:rPr>
              <a:t>Can we add photos of the team and their positions?</a:t>
            </a:r>
            <a:br>
              <a:rPr sz="1800"/>
            </a:br>
            <a:r>
              <a:rPr b="0" lang="zh-CN" sz="1800" strike="noStrike" u="none">
                <a:solidFill>
                  <a:schemeClr val="lt1"/>
                </a:solidFill>
                <a:effectLst/>
                <a:uFillTx/>
                <a:latin typeface="Verdana"/>
              </a:rPr>
              <a:t>我们能否添加团队成员的照片及其职位？</a:t>
            </a:r>
            <a:endParaRPr b="0" lang="en-US" sz="18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715" name="think-cell data - do not delete"/>
          <p:cNvGraphicFramePr/>
          <p:nvPr/>
        </p:nvGraphicFramePr>
        <p:xfrm>
          <a:off x="2160" y="2160"/>
          <a:ext cx="1800" cy="1800"/>
        </p:xfrm>
        <a:graphic>
          <a:graphicData uri="http://schemas.openxmlformats.org/presentationml/2006/ole">
            <p:oleObj r:id="rId1" spid="">
              <p:embed/>
              <p:pic>
                <p:nvPicPr>
                  <p:cNvPr id="8716" name="think-cell data - do not delete" descr=""/>
                  <p:cNvPicPr/>
                  <p:nvPr/>
                </p:nvPicPr>
                <p:blipFill>
                  <a:blip r:embed="rId2"/>
                  <a:stretch/>
                </p:blipFill>
                <p:spPr>
                  <a:xfrm>
                    <a:off x="2160" y="2160"/>
                    <a:ext cx="1800" cy="1800"/>
                  </a:xfrm>
                  <a:prstGeom prst="rect">
                    <a:avLst/>
                  </a:prstGeom>
                  <a:noFill/>
                  <a:ln w="0">
                    <a:noFill/>
                  </a:ln>
                </p:spPr>
              </p:pic>
            </p:oleObj>
          </a:graphicData>
        </a:graphic>
      </p:graphicFrame>
      <p:sp>
        <p:nvSpPr>
          <p:cNvPr id="8717" name="PlaceHolder 1"/>
          <p:cNvSpPr>
            <a:spLocks noGrp="1"/>
          </p:cNvSpPr>
          <p:nvPr>
            <p:ph type="title"/>
          </p:nvPr>
        </p:nvSpPr>
        <p:spPr>
          <a:xfrm>
            <a:off x="554760" y="172080"/>
            <a:ext cx="11473560" cy="768960"/>
          </a:xfrm>
          <a:prstGeom prst="rect">
            <a:avLst/>
          </a:prstGeom>
          <a:noFill/>
          <a:ln w="0">
            <a:noFill/>
          </a:ln>
        </p:spPr>
        <p:txBody>
          <a:bodyPr lIns="38160" rIns="38160" tIns="25560" bIns="25560" anchor="t">
            <a:normAutofit fontScale="77500" lnSpcReduction="19999"/>
          </a:bodyPr>
          <a:p>
            <a:pPr indent="0" defTabSz="914400">
              <a:lnSpc>
                <a:spcPct val="100000"/>
              </a:lnSpc>
              <a:buNone/>
            </a:pPr>
            <a:r>
              <a:rPr b="0" lang="en-US" sz="2500" strike="noStrike" u="none">
                <a:solidFill>
                  <a:schemeClr val="accent1"/>
                </a:solidFill>
                <a:effectLst/>
                <a:uFillTx/>
                <a:latin typeface="Verdana"/>
              </a:rPr>
              <a:t>Globally, Yogurt is a growing market, with plain (spoonable) yogurt category showing the highest projected growth</a:t>
            </a:r>
            <a:br>
              <a:rPr sz="2500"/>
            </a:br>
            <a:r>
              <a:rPr b="0" lang="zh-CN" sz="2500" strike="noStrike" u="none">
                <a:solidFill>
                  <a:schemeClr val="accent1"/>
                </a:solidFill>
                <a:effectLst/>
                <a:uFillTx/>
                <a:latin typeface="Verdana"/>
              </a:rPr>
              <a:t>全球范围内，酸奶市场正在增长，其中原味（可舀取）酸奶类别显示出最高的预期增长率</a:t>
            </a:r>
            <a:endParaRPr b="0" lang="en-US" sz="2500" strike="noStrike" u="none">
              <a:solidFill>
                <a:schemeClr val="dk1"/>
              </a:solidFill>
              <a:effectLst/>
              <a:uFillTx/>
              <a:latin typeface="Verdana"/>
            </a:endParaRPr>
          </a:p>
        </p:txBody>
      </p:sp>
      <p:graphicFrame>
        <p:nvGraphicFramePr>
          <p:cNvPr id="8718" name="Chart 2"/>
          <p:cNvGraphicFramePr/>
          <p:nvPr/>
        </p:nvGraphicFramePr>
        <p:xfrm>
          <a:off x="471600" y="2749680"/>
          <a:ext cx="5538600" cy="3543120"/>
        </p:xfrm>
        <a:graphic>
          <a:graphicData uri="http://schemas.openxmlformats.org/drawingml/2006/chart">
            <c:chart xmlns:c="http://schemas.openxmlformats.org/drawingml/2006/chart" xmlns:r="http://schemas.openxmlformats.org/officeDocument/2006/relationships" r:id="rId3"/>
          </a:graphicData>
        </a:graphic>
      </p:graphicFrame>
      <p:cxnSp>
        <p:nvCxnSpPr>
          <p:cNvPr id="8719" name="Straight Connector 123"/>
          <p:cNvCxnSpPr/>
          <p:nvPr/>
        </p:nvCxnSpPr>
        <p:spPr>
          <a:xfrm flipV="1">
            <a:off x="888840" y="3124080"/>
            <a:ext cx="1343520" cy="292320"/>
          </a:xfrm>
          <a:prstGeom prst="straightConnector1">
            <a:avLst/>
          </a:prstGeom>
          <a:ln w="38160">
            <a:solidFill>
              <a:schemeClr val="dk1"/>
            </a:solidFill>
            <a:round/>
            <a:tailEnd len="med" type="triangle" w="med"/>
          </a:ln>
        </p:spPr>
      </p:cxnSp>
      <p:cxnSp>
        <p:nvCxnSpPr>
          <p:cNvPr id="8720" name="Straight Connector 114"/>
          <p:cNvCxnSpPr/>
          <p:nvPr/>
        </p:nvCxnSpPr>
        <p:spPr>
          <a:xfrm flipV="1">
            <a:off x="2232000" y="2482560"/>
            <a:ext cx="3359520" cy="641880"/>
          </a:xfrm>
          <a:prstGeom prst="straightConnector1">
            <a:avLst/>
          </a:prstGeom>
          <a:ln w="38160">
            <a:solidFill>
              <a:schemeClr val="dk1"/>
            </a:solidFill>
            <a:round/>
            <a:tailEnd len="med" type="triangle" w="med"/>
          </a:ln>
        </p:spPr>
      </p:cxnSp>
      <p:sp>
        <p:nvSpPr>
          <p:cNvPr id="8721" name="Text Placeholder 2"/>
          <p:cNvSpPr/>
          <p:nvPr/>
        </p:nvSpPr>
        <p:spPr>
          <a:xfrm>
            <a:off x="68904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2020</a:t>
            </a:r>
            <a:endParaRPr b="0" lang="en-US" sz="1200" strike="noStrike" u="none">
              <a:solidFill>
                <a:srgbClr val="000000"/>
              </a:solidFill>
              <a:effectLst/>
              <a:uFillTx/>
              <a:latin typeface="Arial"/>
            </a:endParaRPr>
          </a:p>
        </p:txBody>
      </p:sp>
      <p:sp>
        <p:nvSpPr>
          <p:cNvPr id="8722" name="Text Placeholder 2"/>
          <p:cNvSpPr/>
          <p:nvPr/>
        </p:nvSpPr>
        <p:spPr>
          <a:xfrm>
            <a:off x="136044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2023</a:t>
            </a:r>
            <a:endParaRPr b="0" lang="en-US" sz="1200" strike="noStrike" u="none">
              <a:solidFill>
                <a:srgbClr val="000000"/>
              </a:solidFill>
              <a:effectLst/>
              <a:uFillTx/>
              <a:latin typeface="Arial"/>
            </a:endParaRPr>
          </a:p>
        </p:txBody>
      </p:sp>
      <p:sp>
        <p:nvSpPr>
          <p:cNvPr id="8723" name="Text Placeholder 2"/>
          <p:cNvSpPr/>
          <p:nvPr/>
        </p:nvSpPr>
        <p:spPr>
          <a:xfrm>
            <a:off x="203184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2024</a:t>
            </a:r>
            <a:endParaRPr b="0" lang="en-US" sz="1200" strike="noStrike" u="none">
              <a:solidFill>
                <a:srgbClr val="000000"/>
              </a:solidFill>
              <a:effectLst/>
              <a:uFillTx/>
              <a:latin typeface="Arial"/>
            </a:endParaRPr>
          </a:p>
        </p:txBody>
      </p:sp>
      <p:sp>
        <p:nvSpPr>
          <p:cNvPr id="8724" name="Text Placeholder 2"/>
          <p:cNvSpPr/>
          <p:nvPr/>
        </p:nvSpPr>
        <p:spPr>
          <a:xfrm>
            <a:off x="270360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2025</a:t>
            </a:r>
            <a:endParaRPr b="0" lang="en-US" sz="1200" strike="noStrike" u="none">
              <a:solidFill>
                <a:srgbClr val="000000"/>
              </a:solidFill>
              <a:effectLst/>
              <a:uFillTx/>
              <a:latin typeface="Arial"/>
            </a:endParaRPr>
          </a:p>
        </p:txBody>
      </p:sp>
      <p:sp>
        <p:nvSpPr>
          <p:cNvPr id="8725" name="Text Placeholder 2"/>
          <p:cNvSpPr/>
          <p:nvPr/>
        </p:nvSpPr>
        <p:spPr>
          <a:xfrm>
            <a:off x="337644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2026</a:t>
            </a:r>
            <a:endParaRPr b="0" lang="en-US" sz="1200" strike="noStrike" u="none">
              <a:solidFill>
                <a:srgbClr val="000000"/>
              </a:solidFill>
              <a:effectLst/>
              <a:uFillTx/>
              <a:latin typeface="Arial"/>
            </a:endParaRPr>
          </a:p>
        </p:txBody>
      </p:sp>
      <p:sp>
        <p:nvSpPr>
          <p:cNvPr id="8726" name="Text Placeholder 2"/>
          <p:cNvSpPr/>
          <p:nvPr/>
        </p:nvSpPr>
        <p:spPr>
          <a:xfrm>
            <a:off x="404820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2027</a:t>
            </a:r>
            <a:endParaRPr b="0" lang="en-US" sz="1200" strike="noStrike" u="none">
              <a:solidFill>
                <a:srgbClr val="000000"/>
              </a:solidFill>
              <a:effectLst/>
              <a:uFillTx/>
              <a:latin typeface="Arial"/>
            </a:endParaRPr>
          </a:p>
        </p:txBody>
      </p:sp>
      <p:sp>
        <p:nvSpPr>
          <p:cNvPr id="8727" name="Text Placeholder 2"/>
          <p:cNvSpPr/>
          <p:nvPr/>
        </p:nvSpPr>
        <p:spPr>
          <a:xfrm>
            <a:off x="471960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2028</a:t>
            </a:r>
            <a:endParaRPr b="0" lang="en-US" sz="1200" strike="noStrike" u="none">
              <a:solidFill>
                <a:srgbClr val="000000"/>
              </a:solidFill>
              <a:effectLst/>
              <a:uFillTx/>
              <a:latin typeface="Arial"/>
            </a:endParaRPr>
          </a:p>
        </p:txBody>
      </p:sp>
      <p:sp>
        <p:nvSpPr>
          <p:cNvPr id="8728" name="Text Placeholder 2"/>
          <p:cNvSpPr/>
          <p:nvPr/>
        </p:nvSpPr>
        <p:spPr>
          <a:xfrm>
            <a:off x="539100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2029</a:t>
            </a:r>
            <a:endParaRPr b="0" lang="en-US" sz="1200" strike="noStrike" u="none">
              <a:solidFill>
                <a:srgbClr val="000000"/>
              </a:solidFill>
              <a:effectLst/>
              <a:uFillTx/>
              <a:latin typeface="Arial"/>
            </a:endParaRPr>
          </a:p>
        </p:txBody>
      </p:sp>
      <p:sp>
        <p:nvSpPr>
          <p:cNvPr id="8729" name="Text Placeholder 4"/>
          <p:cNvSpPr/>
          <p:nvPr/>
        </p:nvSpPr>
        <p:spPr>
          <a:xfrm>
            <a:off x="770040" y="3741840"/>
            <a:ext cx="23760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76</a:t>
            </a:r>
            <a:endParaRPr b="0" lang="en-US" sz="1200" strike="noStrike" u="none">
              <a:solidFill>
                <a:srgbClr val="000000"/>
              </a:solidFill>
              <a:effectLst/>
              <a:uFillTx/>
              <a:latin typeface="Arial"/>
            </a:endParaRPr>
          </a:p>
        </p:txBody>
      </p:sp>
      <p:sp>
        <p:nvSpPr>
          <p:cNvPr id="8730" name="Text Placeholder 4"/>
          <p:cNvSpPr/>
          <p:nvPr/>
        </p:nvSpPr>
        <p:spPr>
          <a:xfrm>
            <a:off x="1441440" y="3502080"/>
            <a:ext cx="23760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85</a:t>
            </a:r>
            <a:endParaRPr b="0" lang="en-US" sz="1200" strike="noStrike" u="none">
              <a:solidFill>
                <a:srgbClr val="000000"/>
              </a:solidFill>
              <a:effectLst/>
              <a:uFillTx/>
              <a:latin typeface="Arial"/>
            </a:endParaRPr>
          </a:p>
        </p:txBody>
      </p:sp>
      <p:sp>
        <p:nvSpPr>
          <p:cNvPr id="8731" name="Text Placeholder 4"/>
          <p:cNvSpPr/>
          <p:nvPr/>
        </p:nvSpPr>
        <p:spPr>
          <a:xfrm>
            <a:off x="2112840" y="3449520"/>
            <a:ext cx="23760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87</a:t>
            </a:r>
            <a:endParaRPr b="0" lang="en-US" sz="1200" strike="noStrike" u="none">
              <a:solidFill>
                <a:srgbClr val="000000"/>
              </a:solidFill>
              <a:effectLst/>
              <a:uFillTx/>
              <a:latin typeface="Arial"/>
            </a:endParaRPr>
          </a:p>
        </p:txBody>
      </p:sp>
      <p:sp>
        <p:nvSpPr>
          <p:cNvPr id="8732" name="Text Placeholder 4"/>
          <p:cNvSpPr/>
          <p:nvPr/>
        </p:nvSpPr>
        <p:spPr>
          <a:xfrm>
            <a:off x="2784600" y="3362400"/>
            <a:ext cx="23760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90</a:t>
            </a:r>
            <a:endParaRPr b="0" lang="en-US" sz="1200" strike="noStrike" u="none">
              <a:solidFill>
                <a:srgbClr val="000000"/>
              </a:solidFill>
              <a:effectLst/>
              <a:uFillTx/>
              <a:latin typeface="Arial"/>
            </a:endParaRPr>
          </a:p>
        </p:txBody>
      </p:sp>
      <p:sp>
        <p:nvSpPr>
          <p:cNvPr id="8733" name="Text Placeholder 4"/>
          <p:cNvSpPr/>
          <p:nvPr/>
        </p:nvSpPr>
        <p:spPr>
          <a:xfrm>
            <a:off x="3457440" y="3251160"/>
            <a:ext cx="23760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94</a:t>
            </a:r>
            <a:endParaRPr b="0" lang="en-US" sz="1200" strike="noStrike" u="none">
              <a:solidFill>
                <a:srgbClr val="000000"/>
              </a:solidFill>
              <a:effectLst/>
              <a:uFillTx/>
              <a:latin typeface="Arial"/>
            </a:endParaRPr>
          </a:p>
        </p:txBody>
      </p:sp>
      <p:sp>
        <p:nvSpPr>
          <p:cNvPr id="8734" name="Text Placeholder 4"/>
          <p:cNvSpPr/>
          <p:nvPr/>
        </p:nvSpPr>
        <p:spPr>
          <a:xfrm>
            <a:off x="4129200" y="3121200"/>
            <a:ext cx="23760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99</a:t>
            </a:r>
            <a:endParaRPr b="0" lang="en-US" sz="1200" strike="noStrike" u="none">
              <a:solidFill>
                <a:srgbClr val="000000"/>
              </a:solidFill>
              <a:effectLst/>
              <a:uFillTx/>
              <a:latin typeface="Arial"/>
            </a:endParaRPr>
          </a:p>
        </p:txBody>
      </p:sp>
      <p:sp>
        <p:nvSpPr>
          <p:cNvPr id="8735" name="Text Placeholder 4"/>
          <p:cNvSpPr/>
          <p:nvPr/>
        </p:nvSpPr>
        <p:spPr>
          <a:xfrm>
            <a:off x="4753080" y="2976480"/>
            <a:ext cx="3344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914400">
              <a:lnSpc>
                <a:spcPct val="100000"/>
              </a:lnSpc>
              <a:buClr>
                <a:srgbClr val="3f4043"/>
              </a:buClr>
              <a:buFont typeface="Segoe UI"/>
              <a:buChar char="​"/>
            </a:pPr>
            <a:r>
              <a:rPr b="0" lang="en-US" sz="1200" strike="noStrike" u="none">
                <a:solidFill>
                  <a:srgbClr val="000000"/>
                </a:solidFill>
                <a:effectLst/>
                <a:uFillTx/>
                <a:latin typeface="Verdana"/>
              </a:rPr>
              <a:t>105</a:t>
            </a:r>
            <a:endParaRPr b="0" lang="en-US" sz="1200" strike="noStrike" u="none">
              <a:solidFill>
                <a:srgbClr val="000000"/>
              </a:solidFill>
              <a:effectLst/>
              <a:uFillTx/>
              <a:latin typeface="Arial"/>
            </a:endParaRPr>
          </a:p>
        </p:txBody>
      </p:sp>
      <p:sp>
        <p:nvSpPr>
          <p:cNvPr id="8736" name="Text Placeholder 4"/>
          <p:cNvSpPr/>
          <p:nvPr/>
        </p:nvSpPr>
        <p:spPr>
          <a:xfrm>
            <a:off x="5424480" y="2808360"/>
            <a:ext cx="3344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914400">
              <a:lnSpc>
                <a:spcPct val="100000"/>
              </a:lnSpc>
              <a:buClr>
                <a:srgbClr val="3f4043"/>
              </a:buClr>
              <a:buFont typeface="Segoe UI"/>
              <a:buChar char="​"/>
            </a:pPr>
            <a:r>
              <a:rPr b="0" lang="en-US" sz="1200" strike="noStrike" u="none">
                <a:solidFill>
                  <a:srgbClr val="000000"/>
                </a:solidFill>
                <a:effectLst/>
                <a:uFillTx/>
                <a:latin typeface="Verdana"/>
              </a:rPr>
              <a:t>111</a:t>
            </a:r>
            <a:endParaRPr b="0" lang="en-US" sz="1200" strike="noStrike" u="none">
              <a:solidFill>
                <a:srgbClr val="000000"/>
              </a:solidFill>
              <a:effectLst/>
              <a:uFillTx/>
              <a:latin typeface="Arial"/>
            </a:endParaRPr>
          </a:p>
        </p:txBody>
      </p:sp>
      <p:sp>
        <p:nvSpPr>
          <p:cNvPr id="8737" name="Text Placeholder 4"/>
          <p:cNvSpPr/>
          <p:nvPr/>
        </p:nvSpPr>
        <p:spPr>
          <a:xfrm>
            <a:off x="1138320" y="3141720"/>
            <a:ext cx="844200" cy="258480"/>
          </a:xfrm>
          <a:prstGeom prst="ellipse">
            <a:avLst/>
          </a:prstGeom>
          <a:solidFill>
            <a:schemeClr val="lt1"/>
          </a:solidFill>
          <a:ln w="0">
            <a:noFill/>
          </a:ln>
        </p:spPr>
        <p:style>
          <a:lnRef idx="0"/>
          <a:fillRef idx="0"/>
          <a:effectRef idx="0"/>
          <a:fontRef idx="minor"/>
        </p:style>
        <p:txBody>
          <a:bodyPr lIns="38160" rIns="38160" tIns="25560" bIns="25560" anchor="ctr">
            <a:normAutofit/>
          </a:bodyPr>
          <a:p>
            <a:pPr algn="ctr" defTabSz="914400">
              <a:lnSpc>
                <a:spcPct val="100000"/>
              </a:lnSpc>
              <a:buClr>
                <a:srgbClr val="3f4043"/>
              </a:buClr>
              <a:buFont typeface="Segoe UI"/>
              <a:buChar char="​"/>
            </a:pPr>
            <a:r>
              <a:rPr b="1" lang="en-US" sz="1200" strike="noStrike" u="none">
                <a:solidFill>
                  <a:srgbClr val="3f4043"/>
                </a:solidFill>
                <a:effectLst/>
                <a:uFillTx/>
                <a:latin typeface="Verdana"/>
              </a:rPr>
              <a:t>+3.4%</a:t>
            </a:r>
            <a:endParaRPr b="0" lang="en-US" sz="1200" strike="noStrike" u="none">
              <a:solidFill>
                <a:srgbClr val="000000"/>
              </a:solidFill>
              <a:effectLst/>
              <a:uFillTx/>
              <a:latin typeface="Arial"/>
            </a:endParaRPr>
          </a:p>
        </p:txBody>
      </p:sp>
      <p:sp>
        <p:nvSpPr>
          <p:cNvPr id="8738" name="Text Placeholder 4"/>
          <p:cNvSpPr/>
          <p:nvPr/>
        </p:nvSpPr>
        <p:spPr>
          <a:xfrm>
            <a:off x="3489480" y="2674800"/>
            <a:ext cx="844200" cy="258480"/>
          </a:xfrm>
          <a:prstGeom prst="ellipse">
            <a:avLst/>
          </a:prstGeom>
          <a:solidFill>
            <a:schemeClr val="lt1"/>
          </a:solidFill>
          <a:ln w="0">
            <a:noFill/>
          </a:ln>
        </p:spPr>
        <p:style>
          <a:lnRef idx="0"/>
          <a:fillRef idx="0"/>
          <a:effectRef idx="0"/>
          <a:fontRef idx="minor"/>
        </p:style>
        <p:txBody>
          <a:bodyPr lIns="38160" rIns="38160" tIns="25560" bIns="25560" anchor="ctr">
            <a:normAutofit/>
          </a:bodyPr>
          <a:p>
            <a:pPr algn="ctr" defTabSz="914400">
              <a:lnSpc>
                <a:spcPct val="100000"/>
              </a:lnSpc>
              <a:buClr>
                <a:srgbClr val="3f4043"/>
              </a:buClr>
              <a:buFont typeface="Segoe UI"/>
              <a:buChar char="​"/>
            </a:pPr>
            <a:r>
              <a:rPr b="1" lang="en-US" sz="1200" strike="noStrike" u="none">
                <a:solidFill>
                  <a:srgbClr val="3f4043"/>
                </a:solidFill>
                <a:effectLst/>
                <a:uFillTx/>
                <a:latin typeface="Verdana"/>
              </a:rPr>
              <a:t>+4.9%</a:t>
            </a:r>
            <a:endParaRPr b="0" lang="en-US" sz="1200" strike="noStrike" u="none">
              <a:solidFill>
                <a:srgbClr val="000000"/>
              </a:solidFill>
              <a:effectLst/>
              <a:uFillTx/>
              <a:latin typeface="Arial"/>
            </a:endParaRPr>
          </a:p>
        </p:txBody>
      </p:sp>
      <p:sp>
        <p:nvSpPr>
          <p:cNvPr id="8739" name="Rectangle 97"/>
          <p:cNvSpPr/>
          <p:nvPr/>
        </p:nvSpPr>
        <p:spPr>
          <a:xfrm>
            <a:off x="614520" y="2222640"/>
            <a:ext cx="213840" cy="159840"/>
          </a:xfrm>
          <a:prstGeom prst="rect">
            <a:avLst/>
          </a:prstGeom>
          <a:solidFill>
            <a:schemeClr val="accent2"/>
          </a:solidFill>
          <a:ln cap="sq" w="9360">
            <a:solidFill>
              <a:schemeClr val="lt1"/>
            </a:solidFill>
            <a:miter/>
          </a:ln>
        </p:spPr>
        <p:style>
          <a:lnRef idx="0"/>
          <a:fillRef idx="0"/>
          <a:effectRef idx="0"/>
          <a:fontRef idx="minor"/>
        </p:style>
        <p:txBody>
          <a:bodyPr numCol="1" spcCol="0" anchor="ctr">
            <a:normAutofit fontScale="25000" lnSpcReduction="19999"/>
          </a:bodyPr>
          <a:p>
            <a:endParaRPr b="0" lang="en-US" sz="1600" strike="noStrike" u="none">
              <a:solidFill>
                <a:srgbClr val="ffffff"/>
              </a:solidFill>
              <a:effectLst/>
              <a:uFillTx/>
              <a:latin typeface="Verdana"/>
            </a:endParaRPr>
          </a:p>
        </p:txBody>
      </p:sp>
      <p:sp>
        <p:nvSpPr>
          <p:cNvPr id="8740" name="Rectangle 56"/>
          <p:cNvSpPr/>
          <p:nvPr/>
        </p:nvSpPr>
        <p:spPr>
          <a:xfrm>
            <a:off x="2173320" y="2222640"/>
            <a:ext cx="213840" cy="159840"/>
          </a:xfrm>
          <a:prstGeom prst="rect">
            <a:avLst/>
          </a:prstGeom>
          <a:solidFill>
            <a:schemeClr val="accent3"/>
          </a:solidFill>
          <a:ln cap="sq" w="9360">
            <a:solidFill>
              <a:schemeClr val="lt1"/>
            </a:solidFill>
            <a:miter/>
          </a:ln>
        </p:spPr>
        <p:style>
          <a:lnRef idx="0"/>
          <a:fillRef idx="0"/>
          <a:effectRef idx="0"/>
          <a:fontRef idx="minor"/>
        </p:style>
        <p:txBody>
          <a:bodyPr numCol="1" spcCol="0" anchor="ctr">
            <a:normAutofit fontScale="25000" lnSpcReduction="19999"/>
          </a:bodyPr>
          <a:p>
            <a:endParaRPr b="0" lang="en-US" sz="1600" strike="noStrike" u="none">
              <a:solidFill>
                <a:srgbClr val="ffffff"/>
              </a:solidFill>
              <a:effectLst/>
              <a:uFillTx/>
              <a:latin typeface="Verdana"/>
            </a:endParaRPr>
          </a:p>
        </p:txBody>
      </p:sp>
      <p:sp>
        <p:nvSpPr>
          <p:cNvPr id="8741" name="Rectangle 57"/>
          <p:cNvSpPr/>
          <p:nvPr/>
        </p:nvSpPr>
        <p:spPr>
          <a:xfrm>
            <a:off x="3835440" y="2222640"/>
            <a:ext cx="213840" cy="159840"/>
          </a:xfrm>
          <a:prstGeom prst="rect">
            <a:avLst/>
          </a:prstGeom>
          <a:solidFill>
            <a:schemeClr val="accent1"/>
          </a:solidFill>
          <a:ln cap="sq" w="9360">
            <a:solidFill>
              <a:schemeClr val="lt1"/>
            </a:solidFill>
            <a:miter/>
          </a:ln>
        </p:spPr>
        <p:style>
          <a:lnRef idx="0"/>
          <a:fillRef idx="0"/>
          <a:effectRef idx="0"/>
          <a:fontRef idx="minor"/>
        </p:style>
        <p:txBody>
          <a:bodyPr numCol="1" spcCol="0" anchor="ctr">
            <a:normAutofit fontScale="25000" lnSpcReduction="19999"/>
          </a:bodyPr>
          <a:p>
            <a:endParaRPr b="0" lang="en-US" sz="1600" strike="noStrike" u="none">
              <a:solidFill>
                <a:srgbClr val="ffffff"/>
              </a:solidFill>
              <a:effectLst/>
              <a:uFillTx/>
              <a:latin typeface="Verdana"/>
            </a:endParaRPr>
          </a:p>
        </p:txBody>
      </p:sp>
      <p:sp>
        <p:nvSpPr>
          <p:cNvPr id="8742" name="Text Placeholder 2"/>
          <p:cNvSpPr/>
          <p:nvPr/>
        </p:nvSpPr>
        <p:spPr>
          <a:xfrm>
            <a:off x="879480" y="2217600"/>
            <a:ext cx="1191960" cy="182160"/>
          </a:xfrm>
          <a:prstGeom prst="rect">
            <a:avLst/>
          </a:prstGeom>
          <a:noFill/>
          <a:ln w="0">
            <a:noFill/>
          </a:ln>
        </p:spPr>
        <p:style>
          <a:lnRef idx="0"/>
          <a:fillRef idx="0"/>
          <a:effectRef idx="0"/>
          <a:fontRef idx="minor"/>
        </p:style>
        <p:txBody>
          <a:bodyPr numCol="1" spcCol="0" lIns="38160" rIns="38160" tIns="25560" bIns="25560" anchor="ctr">
            <a:normAutofit fontScale="32500" lnSpcReduction="19999"/>
          </a:bodyPr>
          <a:p>
            <a:pPr defTabSz="914400">
              <a:lnSpc>
                <a:spcPct val="100000"/>
              </a:lnSpc>
              <a:buClr>
                <a:srgbClr val="000000"/>
              </a:buClr>
              <a:buFont typeface="Segoe UI"/>
              <a:buChar char="​"/>
            </a:pPr>
            <a:r>
              <a:rPr b="0" lang="en-US" sz="1600" strike="noStrike" u="none">
                <a:solidFill>
                  <a:schemeClr val="dk1"/>
                </a:solidFill>
                <a:effectLst/>
                <a:uFillTx/>
                <a:latin typeface="Verdana"/>
              </a:rPr>
              <a:t>Drinking Yogurt</a:t>
            </a:r>
            <a:br>
              <a:rPr sz="1600"/>
            </a:br>
            <a:r>
              <a:rPr b="0" lang="zh-CN" sz="1600" strike="noStrike" u="none">
                <a:solidFill>
                  <a:schemeClr val="dk1"/>
                </a:solidFill>
                <a:effectLst/>
                <a:uFillTx/>
                <a:latin typeface="Verdana"/>
              </a:rPr>
              <a:t>饮用型酸奶</a:t>
            </a:r>
            <a:endParaRPr b="0" lang="en-US" sz="1600" strike="noStrike" u="none">
              <a:solidFill>
                <a:srgbClr val="000000"/>
              </a:solidFill>
              <a:effectLst/>
              <a:uFillTx/>
              <a:latin typeface="Arial"/>
            </a:endParaRPr>
          </a:p>
        </p:txBody>
      </p:sp>
      <p:sp>
        <p:nvSpPr>
          <p:cNvPr id="8743" name="Text Placeholder 2"/>
          <p:cNvSpPr/>
          <p:nvPr/>
        </p:nvSpPr>
        <p:spPr>
          <a:xfrm>
            <a:off x="2438280" y="2217600"/>
            <a:ext cx="1294920" cy="182160"/>
          </a:xfrm>
          <a:prstGeom prst="rect">
            <a:avLst/>
          </a:prstGeom>
          <a:noFill/>
          <a:ln w="0">
            <a:noFill/>
          </a:ln>
        </p:spPr>
        <p:style>
          <a:lnRef idx="0"/>
          <a:fillRef idx="0"/>
          <a:effectRef idx="0"/>
          <a:fontRef idx="minor"/>
        </p:style>
        <p:txBody>
          <a:bodyPr numCol="1" spcCol="0" lIns="38160" rIns="38160" tIns="25560" bIns="25560" anchor="ctr">
            <a:normAutofit fontScale="32500" lnSpcReduction="19999"/>
          </a:bodyPr>
          <a:p>
            <a:pPr defTabSz="914400">
              <a:lnSpc>
                <a:spcPct val="100000"/>
              </a:lnSpc>
              <a:buClr>
                <a:srgbClr val="000000"/>
              </a:buClr>
              <a:buFont typeface="Segoe UI"/>
              <a:buChar char="​"/>
            </a:pPr>
            <a:r>
              <a:rPr b="0" lang="en-US" sz="1600" strike="noStrike" u="none">
                <a:solidFill>
                  <a:schemeClr val="dk1"/>
                </a:solidFill>
                <a:effectLst/>
                <a:uFillTx/>
                <a:latin typeface="Verdana"/>
              </a:rPr>
              <a:t>Flavoured Yogurt</a:t>
            </a:r>
            <a:br>
              <a:rPr sz="1600"/>
            </a:br>
            <a:r>
              <a:rPr b="0" lang="zh-CN" sz="1600" strike="noStrike" u="none">
                <a:solidFill>
                  <a:schemeClr val="dk1"/>
                </a:solidFill>
                <a:effectLst/>
                <a:uFillTx/>
                <a:latin typeface="Verdana"/>
              </a:rPr>
              <a:t>风味酸奶</a:t>
            </a:r>
            <a:endParaRPr b="0" lang="en-US" sz="1600" strike="noStrike" u="none">
              <a:solidFill>
                <a:srgbClr val="000000"/>
              </a:solidFill>
              <a:effectLst/>
              <a:uFillTx/>
              <a:latin typeface="Arial"/>
            </a:endParaRPr>
          </a:p>
        </p:txBody>
      </p:sp>
      <p:sp>
        <p:nvSpPr>
          <p:cNvPr id="8744" name="Text Placeholder 2"/>
          <p:cNvSpPr/>
          <p:nvPr/>
        </p:nvSpPr>
        <p:spPr>
          <a:xfrm>
            <a:off x="4100400" y="2217600"/>
            <a:ext cx="910800" cy="182160"/>
          </a:xfrm>
          <a:prstGeom prst="rect">
            <a:avLst/>
          </a:prstGeom>
          <a:noFill/>
          <a:ln w="0">
            <a:noFill/>
          </a:ln>
        </p:spPr>
        <p:style>
          <a:lnRef idx="0"/>
          <a:fillRef idx="0"/>
          <a:effectRef idx="0"/>
          <a:fontRef idx="minor"/>
        </p:style>
        <p:txBody>
          <a:bodyPr numCol="1" spcCol="0" lIns="38160" rIns="38160" tIns="25560" bIns="25560" anchor="ctr">
            <a:normAutofit fontScale="32500" lnSpcReduction="19999"/>
          </a:bodyPr>
          <a:p>
            <a:pPr defTabSz="914400">
              <a:lnSpc>
                <a:spcPct val="100000"/>
              </a:lnSpc>
              <a:buClr>
                <a:srgbClr val="000000"/>
              </a:buClr>
              <a:buFont typeface="Segoe UI"/>
              <a:buChar char="​"/>
            </a:pPr>
            <a:r>
              <a:rPr b="0" lang="en-US" sz="1600" strike="noStrike" u="none">
                <a:solidFill>
                  <a:schemeClr val="dk1"/>
                </a:solidFill>
                <a:effectLst/>
                <a:uFillTx/>
                <a:latin typeface="Verdana"/>
              </a:rPr>
              <a:t>Plain Yogurt</a:t>
            </a:r>
            <a:br>
              <a:rPr sz="1600"/>
            </a:br>
            <a:r>
              <a:rPr b="0" lang="zh-CN" sz="1600" strike="noStrike" u="none">
                <a:solidFill>
                  <a:schemeClr val="dk1"/>
                </a:solidFill>
                <a:effectLst/>
                <a:uFillTx/>
                <a:latin typeface="Verdana"/>
              </a:rPr>
              <a:t>原味酸奶</a:t>
            </a:r>
            <a:endParaRPr b="0" lang="en-US" sz="1600" strike="noStrike" u="none">
              <a:solidFill>
                <a:srgbClr val="000000"/>
              </a:solidFill>
              <a:effectLst/>
              <a:uFillTx/>
              <a:latin typeface="Arial"/>
            </a:endParaRPr>
          </a:p>
        </p:txBody>
      </p:sp>
      <p:sp>
        <p:nvSpPr>
          <p:cNvPr id="8745" name="TrackerNumWhite 182"/>
          <p:cNvSpPr/>
          <p:nvPr/>
        </p:nvSpPr>
        <p:spPr>
          <a:xfrm>
            <a:off x="6168600" y="3116520"/>
            <a:ext cx="961200" cy="302400"/>
          </a:xfrm>
          <a:prstGeom prst="ellipse">
            <a:avLst/>
          </a:prstGeom>
          <a:solidFill>
            <a:srgbClr val="8adaff"/>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a:solidFill>
                  <a:srgbClr val="3f4043"/>
                </a:solidFill>
                <a:effectLst/>
                <a:uFillTx/>
                <a:latin typeface="Verdana"/>
              </a:rPr>
              <a:t>4.6</a:t>
            </a:r>
            <a:endParaRPr b="0" lang="en-US" sz="1200" strike="noStrike" u="none">
              <a:solidFill>
                <a:srgbClr val="000000"/>
              </a:solidFill>
              <a:effectLst/>
              <a:uFillTx/>
              <a:latin typeface="Arial"/>
            </a:endParaRPr>
          </a:p>
        </p:txBody>
      </p:sp>
      <p:sp>
        <p:nvSpPr>
          <p:cNvPr id="8746" name="TrackerNumWhite 182"/>
          <p:cNvSpPr/>
          <p:nvPr/>
        </p:nvSpPr>
        <p:spPr>
          <a:xfrm>
            <a:off x="7428240" y="3126960"/>
            <a:ext cx="961200" cy="302400"/>
          </a:xfrm>
          <a:prstGeom prst="ellipse">
            <a:avLst/>
          </a:prstGeom>
          <a:solidFill>
            <a:srgbClr val="8adaff"/>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3f4043"/>
                </a:solidFill>
                <a:effectLst/>
                <a:uFillTx/>
                <a:latin typeface="Verdana"/>
              </a:rPr>
              <a:t>6.6</a:t>
            </a:r>
            <a:endParaRPr b="0" lang="en-US" sz="1200" strike="noStrike" u="none">
              <a:solidFill>
                <a:srgbClr val="000000"/>
              </a:solidFill>
              <a:effectLst/>
              <a:uFillTx/>
              <a:latin typeface="Arial"/>
            </a:endParaRPr>
          </a:p>
        </p:txBody>
      </p:sp>
      <p:sp>
        <p:nvSpPr>
          <p:cNvPr id="8747" name="TrackerNumWhite 182"/>
          <p:cNvSpPr/>
          <p:nvPr/>
        </p:nvSpPr>
        <p:spPr>
          <a:xfrm>
            <a:off x="6104160" y="5219640"/>
            <a:ext cx="961200" cy="302400"/>
          </a:xfrm>
          <a:prstGeom prst="ellipse">
            <a:avLst/>
          </a:prstGeom>
          <a:solidFill>
            <a:srgbClr val="d7df23"/>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3f4043"/>
                </a:solidFill>
                <a:effectLst/>
                <a:uFillTx/>
                <a:latin typeface="Verdana"/>
              </a:rPr>
              <a:t>4.2</a:t>
            </a:r>
            <a:endParaRPr b="0" lang="en-US" sz="1200" strike="noStrike" u="none">
              <a:solidFill>
                <a:srgbClr val="000000"/>
              </a:solidFill>
              <a:effectLst/>
              <a:uFillTx/>
              <a:latin typeface="Arial"/>
            </a:endParaRPr>
          </a:p>
        </p:txBody>
      </p:sp>
      <p:sp>
        <p:nvSpPr>
          <p:cNvPr id="8748" name="TrackerNumWhite 182"/>
          <p:cNvSpPr/>
          <p:nvPr/>
        </p:nvSpPr>
        <p:spPr>
          <a:xfrm>
            <a:off x="7377120" y="5219640"/>
            <a:ext cx="961200" cy="302400"/>
          </a:xfrm>
          <a:prstGeom prst="ellipse">
            <a:avLst/>
          </a:prstGeom>
          <a:solidFill>
            <a:srgbClr val="d7df23"/>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a:solidFill>
                  <a:srgbClr val="3f4043"/>
                </a:solidFill>
                <a:effectLst/>
                <a:uFillTx/>
                <a:latin typeface="Verdana"/>
              </a:rPr>
              <a:t>3.8</a:t>
            </a:r>
            <a:endParaRPr b="0" lang="en-US" sz="1200" strike="noStrike" u="none">
              <a:solidFill>
                <a:srgbClr val="000000"/>
              </a:solidFill>
              <a:effectLst/>
              <a:uFillTx/>
              <a:latin typeface="Arial"/>
            </a:endParaRPr>
          </a:p>
        </p:txBody>
      </p:sp>
      <p:sp>
        <p:nvSpPr>
          <p:cNvPr id="8749" name="TrackerNumWhite 182"/>
          <p:cNvSpPr/>
          <p:nvPr/>
        </p:nvSpPr>
        <p:spPr>
          <a:xfrm>
            <a:off x="6095880" y="4183560"/>
            <a:ext cx="961200" cy="302400"/>
          </a:xfrm>
          <a:prstGeom prst="ellipse">
            <a:avLst/>
          </a:prstGeom>
          <a:solidFill>
            <a:srgbClr val="39b54a"/>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a:solidFill>
                  <a:srgbClr val="ffffff"/>
                </a:solidFill>
                <a:effectLst/>
                <a:uFillTx/>
                <a:latin typeface="Verdana"/>
              </a:rPr>
              <a:t>0.1</a:t>
            </a:r>
            <a:endParaRPr b="0" lang="en-US" sz="1200" strike="noStrike" u="none">
              <a:solidFill>
                <a:srgbClr val="ffffff"/>
              </a:solidFill>
              <a:effectLst/>
              <a:uFillTx/>
              <a:latin typeface="Arial"/>
            </a:endParaRPr>
          </a:p>
        </p:txBody>
      </p:sp>
      <p:sp>
        <p:nvSpPr>
          <p:cNvPr id="8750" name="TrackerNumWhite 182"/>
          <p:cNvSpPr/>
          <p:nvPr/>
        </p:nvSpPr>
        <p:spPr>
          <a:xfrm>
            <a:off x="7441200" y="4183560"/>
            <a:ext cx="961200" cy="302400"/>
          </a:xfrm>
          <a:prstGeom prst="ellipse">
            <a:avLst/>
          </a:prstGeom>
          <a:solidFill>
            <a:srgbClr val="39b54a"/>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ffffff"/>
                </a:solidFill>
                <a:effectLst/>
                <a:uFillTx/>
                <a:latin typeface="Verdana"/>
              </a:rPr>
              <a:t>2.6</a:t>
            </a:r>
            <a:endParaRPr b="0" lang="en-US" sz="1200" strike="noStrike" u="none">
              <a:solidFill>
                <a:srgbClr val="ffffff"/>
              </a:solidFill>
              <a:effectLst/>
              <a:uFillTx/>
              <a:latin typeface="Arial"/>
            </a:endParaRPr>
          </a:p>
        </p:txBody>
      </p:sp>
      <p:cxnSp>
        <p:nvCxnSpPr>
          <p:cNvPr id="8751" name="Straight Connector 27"/>
          <p:cNvCxnSpPr/>
          <p:nvPr/>
        </p:nvCxnSpPr>
        <p:spPr>
          <a:xfrm>
            <a:off x="8894520" y="1939320"/>
            <a:ext cx="2742840" cy="360"/>
          </a:xfrm>
          <a:prstGeom prst="straightConnector1">
            <a:avLst/>
          </a:prstGeom>
          <a:ln w="12600">
            <a:solidFill>
              <a:srgbClr val="7f7f7f"/>
            </a:solidFill>
            <a:miter/>
          </a:ln>
        </p:spPr>
      </p:cxnSp>
      <p:sp>
        <p:nvSpPr>
          <p:cNvPr id="8752" name="TextBox 28"/>
          <p:cNvSpPr/>
          <p:nvPr/>
        </p:nvSpPr>
        <p:spPr>
          <a:xfrm>
            <a:off x="8894880" y="1398960"/>
            <a:ext cx="2742120" cy="492120"/>
          </a:xfrm>
          <a:prstGeom prst="rect">
            <a:avLst/>
          </a:prstGeom>
          <a:noFill/>
          <a:ln w="0">
            <a:noFill/>
          </a:ln>
        </p:spPr>
        <p:style>
          <a:lnRef idx="0"/>
          <a:fillRef idx="0"/>
          <a:effectRef idx="0"/>
          <a:fontRef idx="minor"/>
        </p:style>
        <p:txBody>
          <a:bodyPr lIns="38160" rIns="38160" tIns="25560" bIns="25560" anchor="b">
            <a:normAutofit lnSpcReduction="9999"/>
          </a:bodyPr>
          <a:p>
            <a:pPr defTabSz="914400">
              <a:lnSpc>
                <a:spcPct val="100000"/>
              </a:lnSpc>
              <a:spcBef>
                <a:spcPts val="300"/>
              </a:spcBef>
              <a:spcAft>
                <a:spcPts val="300"/>
              </a:spcAft>
              <a:buClr>
                <a:srgbClr val="3f4043"/>
              </a:buClr>
              <a:buFont typeface="Segoe UI"/>
              <a:buChar char="​"/>
            </a:pPr>
            <a:r>
              <a:rPr b="0" lang="en-US" sz="1600" strike="noStrike" u="none">
                <a:solidFill>
                  <a:schemeClr val="dk1"/>
                </a:solidFill>
                <a:effectLst/>
                <a:uFillTx/>
                <a:latin typeface="Verdana"/>
              </a:rPr>
              <a:t>Key dynamics</a:t>
            </a:r>
            <a:br>
              <a:rPr sz="1600"/>
            </a:br>
            <a:r>
              <a:rPr b="0" lang="zh-CN" sz="1600" strike="noStrike" u="none">
                <a:solidFill>
                  <a:schemeClr val="dk1"/>
                </a:solidFill>
                <a:effectLst/>
                <a:uFillTx/>
                <a:latin typeface="Verdana"/>
              </a:rPr>
              <a:t>关键动态</a:t>
            </a:r>
            <a:endParaRPr b="0" lang="en-US" sz="1600" strike="noStrike" u="none">
              <a:solidFill>
                <a:srgbClr val="000000"/>
              </a:solidFill>
              <a:effectLst/>
              <a:uFillTx/>
              <a:latin typeface="Arial"/>
            </a:endParaRPr>
          </a:p>
        </p:txBody>
      </p:sp>
      <p:cxnSp>
        <p:nvCxnSpPr>
          <p:cNvPr id="8753" name="Straight Connector 37"/>
          <p:cNvCxnSpPr/>
          <p:nvPr/>
        </p:nvCxnSpPr>
        <p:spPr>
          <a:xfrm>
            <a:off x="554400" y="1939320"/>
            <a:ext cx="7919280" cy="360"/>
          </a:xfrm>
          <a:prstGeom prst="straightConnector1">
            <a:avLst/>
          </a:prstGeom>
          <a:ln w="12600">
            <a:solidFill>
              <a:srgbClr val="7f7f7f"/>
            </a:solidFill>
            <a:miter/>
          </a:ln>
        </p:spPr>
      </p:cxnSp>
      <p:sp>
        <p:nvSpPr>
          <p:cNvPr id="8754" name="TextBox 38"/>
          <p:cNvSpPr/>
          <p:nvPr/>
        </p:nvSpPr>
        <p:spPr>
          <a:xfrm>
            <a:off x="554760" y="1676160"/>
            <a:ext cx="5372640" cy="214920"/>
          </a:xfrm>
          <a:prstGeom prst="rect">
            <a:avLst/>
          </a:prstGeom>
          <a:noFill/>
          <a:ln w="0">
            <a:noFill/>
          </a:ln>
        </p:spPr>
        <p:style>
          <a:lnRef idx="0"/>
          <a:fillRef idx="0"/>
          <a:effectRef idx="0"/>
          <a:fontRef idx="minor"/>
        </p:style>
        <p:txBody>
          <a:bodyPr lIns="38160" rIns="38160" tIns="25560" bIns="25560" anchor="b">
            <a:normAutofit fontScale="47500" lnSpcReduction="19999"/>
          </a:bodyPr>
          <a:p>
            <a:pPr defTabSz="685800">
              <a:lnSpc>
                <a:spcPct val="100000"/>
              </a:lnSpc>
              <a:spcBef>
                <a:spcPts val="224"/>
              </a:spcBef>
              <a:spcAft>
                <a:spcPts val="224"/>
              </a:spcAft>
              <a:buClr>
                <a:srgbClr val="3f4043"/>
              </a:buClr>
              <a:buFont typeface="Segoe UI"/>
              <a:buChar char="​"/>
            </a:pPr>
            <a:r>
              <a:rPr b="0" lang="en-US" sz="1200" strike="noStrike" u="none">
                <a:solidFill>
                  <a:schemeClr val="dk1"/>
                </a:solidFill>
                <a:effectLst/>
                <a:uFillTx/>
                <a:latin typeface="Verdana"/>
              </a:rPr>
              <a:t>Global Demand of yoghurt by type, €Bn</a:t>
            </a:r>
            <a:br>
              <a:rPr sz="1200"/>
            </a:br>
            <a:r>
              <a:rPr b="0" lang="zh-CN" sz="1200" strike="noStrike" u="none">
                <a:solidFill>
                  <a:schemeClr val="dk1"/>
                </a:solidFill>
                <a:effectLst/>
                <a:uFillTx/>
                <a:latin typeface="Verdana"/>
              </a:rPr>
              <a:t>全球各类酸奶需求，€</a:t>
            </a:r>
            <a:r>
              <a:rPr b="0" lang="en-US" sz="1200" strike="noStrike" u="none">
                <a:solidFill>
                  <a:schemeClr val="dk1"/>
                </a:solidFill>
                <a:effectLst/>
                <a:uFillTx/>
                <a:latin typeface="Verdana"/>
              </a:rPr>
              <a:t>Bn</a:t>
            </a:r>
            <a:endParaRPr b="0" lang="en-US" sz="1200" strike="noStrike" u="none">
              <a:solidFill>
                <a:srgbClr val="000000"/>
              </a:solidFill>
              <a:effectLst/>
              <a:uFillTx/>
              <a:latin typeface="Arial"/>
            </a:endParaRPr>
          </a:p>
        </p:txBody>
      </p:sp>
      <p:sp>
        <p:nvSpPr>
          <p:cNvPr id="8755" name="TextBox 40"/>
          <p:cNvSpPr/>
          <p:nvPr/>
        </p:nvSpPr>
        <p:spPr>
          <a:xfrm>
            <a:off x="6098040" y="1460520"/>
            <a:ext cx="1102320" cy="430560"/>
          </a:xfrm>
          <a:prstGeom prst="rect">
            <a:avLst/>
          </a:prstGeom>
          <a:noFill/>
          <a:ln w="0">
            <a:noFill/>
          </a:ln>
        </p:spPr>
        <p:style>
          <a:lnRef idx="0"/>
          <a:fillRef idx="0"/>
          <a:effectRef idx="0"/>
          <a:fontRef idx="minor"/>
        </p:style>
        <p:txBody>
          <a:bodyPr lIns="38160" rIns="38160" tIns="25560" bIns="25560" anchor="b">
            <a:normAutofit fontScale="70000" lnSpcReduction="19999"/>
          </a:bodyPr>
          <a:p>
            <a:pPr algn="ctr" defTabSz="685800">
              <a:lnSpc>
                <a:spcPct val="100000"/>
              </a:lnSpc>
              <a:spcBef>
                <a:spcPts val="224"/>
              </a:spcBef>
              <a:spcAft>
                <a:spcPts val="224"/>
              </a:spcAft>
              <a:buClr>
                <a:srgbClr val="3f4043"/>
              </a:buClr>
              <a:buFont typeface="Segoe UI"/>
              <a:buChar char="​"/>
            </a:pPr>
            <a:r>
              <a:rPr b="0" lang="en-US" sz="1200" strike="noStrike" u="none">
                <a:solidFill>
                  <a:schemeClr val="dk1"/>
                </a:solidFill>
                <a:effectLst/>
                <a:uFillTx/>
                <a:latin typeface="Verdana"/>
              </a:rPr>
              <a:t>CAGR, 2020-24 %</a:t>
            </a:r>
            <a:br>
              <a:rPr sz="1200"/>
            </a:br>
            <a:r>
              <a:rPr b="0" lang="en-US" sz="1200" strike="noStrike" u="none">
                <a:solidFill>
                  <a:schemeClr val="dk1"/>
                </a:solidFill>
                <a:effectLst/>
                <a:uFillTx/>
                <a:latin typeface="Verdana"/>
              </a:rPr>
              <a:t>2020-24</a:t>
            </a:r>
            <a:r>
              <a:rPr b="0" lang="zh-CN" sz="1200" strike="noStrike" u="none">
                <a:solidFill>
                  <a:schemeClr val="dk1"/>
                </a:solidFill>
                <a:effectLst/>
                <a:uFillTx/>
                <a:latin typeface="Verdana"/>
              </a:rPr>
              <a:t>年复合年增长率 </a:t>
            </a:r>
            <a:r>
              <a:rPr b="0" lang="en-US" sz="1200" strike="noStrike" u="none">
                <a:solidFill>
                  <a:schemeClr val="dk1"/>
                </a:solidFill>
                <a:effectLst/>
                <a:uFillTx/>
                <a:latin typeface="Verdana"/>
              </a:rPr>
              <a:t>(%)</a:t>
            </a:r>
            <a:endParaRPr b="0" lang="en-US" sz="1200" strike="noStrike" u="none">
              <a:solidFill>
                <a:srgbClr val="000000"/>
              </a:solidFill>
              <a:effectLst/>
              <a:uFillTx/>
              <a:latin typeface="Arial"/>
            </a:endParaRPr>
          </a:p>
        </p:txBody>
      </p:sp>
      <p:sp>
        <p:nvSpPr>
          <p:cNvPr id="8756" name="TextBox 42"/>
          <p:cNvSpPr/>
          <p:nvPr/>
        </p:nvSpPr>
        <p:spPr>
          <a:xfrm>
            <a:off x="7370640" y="1460520"/>
            <a:ext cx="1102320" cy="430560"/>
          </a:xfrm>
          <a:prstGeom prst="rect">
            <a:avLst/>
          </a:prstGeom>
          <a:noFill/>
          <a:ln w="0">
            <a:noFill/>
          </a:ln>
        </p:spPr>
        <p:style>
          <a:lnRef idx="0"/>
          <a:fillRef idx="0"/>
          <a:effectRef idx="0"/>
          <a:fontRef idx="minor"/>
        </p:style>
        <p:txBody>
          <a:bodyPr lIns="38160" rIns="38160" tIns="25560" bIns="25560" anchor="b">
            <a:normAutofit fontScale="70000" lnSpcReduction="19999"/>
          </a:bodyPr>
          <a:p>
            <a:pPr algn="ctr" defTabSz="685800">
              <a:lnSpc>
                <a:spcPct val="100000"/>
              </a:lnSpc>
              <a:spcBef>
                <a:spcPts val="224"/>
              </a:spcBef>
              <a:spcAft>
                <a:spcPts val="224"/>
              </a:spcAft>
              <a:buClr>
                <a:srgbClr val="3f4043"/>
              </a:buClr>
              <a:buFont typeface="Segoe UI"/>
              <a:buChar char="​"/>
            </a:pPr>
            <a:r>
              <a:rPr b="0" lang="en-US" sz="1200" strike="noStrike" u="none">
                <a:solidFill>
                  <a:schemeClr val="dk1"/>
                </a:solidFill>
                <a:effectLst/>
                <a:uFillTx/>
                <a:latin typeface="Verdana"/>
              </a:rPr>
              <a:t>CAGR, 2024-29 %</a:t>
            </a:r>
            <a:br>
              <a:rPr sz="1200"/>
            </a:br>
            <a:r>
              <a:rPr b="0" lang="en-US" sz="1200" strike="noStrike" u="none">
                <a:solidFill>
                  <a:schemeClr val="dk1"/>
                </a:solidFill>
                <a:effectLst/>
                <a:uFillTx/>
                <a:latin typeface="Verdana"/>
              </a:rPr>
              <a:t>2024-29</a:t>
            </a:r>
            <a:r>
              <a:rPr b="0" lang="zh-CN" sz="1200" strike="noStrike" u="none">
                <a:solidFill>
                  <a:schemeClr val="dk1"/>
                </a:solidFill>
                <a:effectLst/>
                <a:uFillTx/>
                <a:latin typeface="Verdana"/>
              </a:rPr>
              <a:t>年复合年增长率 </a:t>
            </a:r>
            <a:r>
              <a:rPr b="0" lang="en-US" sz="1200" strike="noStrike" u="none">
                <a:solidFill>
                  <a:schemeClr val="dk1"/>
                </a:solidFill>
                <a:effectLst/>
                <a:uFillTx/>
                <a:latin typeface="Verdana"/>
              </a:rPr>
              <a:t>(%)</a:t>
            </a:r>
            <a:endParaRPr b="0" lang="en-US" sz="1200" strike="noStrike" u="none">
              <a:solidFill>
                <a:srgbClr val="000000"/>
              </a:solidFill>
              <a:effectLst/>
              <a:uFillTx/>
              <a:latin typeface="Arial"/>
            </a:endParaRPr>
          </a:p>
        </p:txBody>
      </p:sp>
      <p:sp>
        <p:nvSpPr>
          <p:cNvPr id="8757" name="5. Source"/>
          <p:cNvSpPr/>
          <p:nvPr/>
        </p:nvSpPr>
        <p:spPr>
          <a:xfrm>
            <a:off x="880200" y="6506280"/>
            <a:ext cx="7277400" cy="1227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100000"/>
              </a:lnSpc>
              <a:spcBef>
                <a:spcPts val="300"/>
              </a:spcBef>
              <a:spcAft>
                <a:spcPts val="300"/>
              </a:spcAft>
              <a:buClr>
                <a:srgbClr val="000000"/>
              </a:buClr>
              <a:buFont typeface="Segoe UI"/>
              <a:buChar char="​"/>
            </a:pPr>
            <a:r>
              <a:rPr b="0" lang="en-US" sz="900" strike="noStrike" u="none">
                <a:solidFill>
                  <a:schemeClr val="dk1"/>
                </a:solidFill>
                <a:effectLst/>
                <a:uFillTx/>
                <a:latin typeface="Verdana"/>
              </a:rPr>
              <a:t>Source: Euromonitor</a:t>
            </a:r>
            <a:br>
              <a:rPr sz="900"/>
            </a:br>
            <a:r>
              <a:rPr b="0" lang="zh-CN" sz="900" strike="noStrike" u="none">
                <a:solidFill>
                  <a:schemeClr val="dk1"/>
                </a:solidFill>
                <a:effectLst/>
                <a:uFillTx/>
                <a:latin typeface="Verdana"/>
              </a:rPr>
              <a:t>资料来源：</a:t>
            </a:r>
            <a:r>
              <a:rPr b="0" lang="en-US" sz="900" strike="noStrike" u="none">
                <a:solidFill>
                  <a:schemeClr val="dk1"/>
                </a:solidFill>
                <a:effectLst/>
                <a:uFillTx/>
                <a:latin typeface="Verdana"/>
              </a:rPr>
              <a:t>Euromonitor</a:t>
            </a:r>
            <a:endParaRPr b="0" lang="en-US" sz="900" strike="noStrike" u="none">
              <a:solidFill>
                <a:srgbClr val="000000"/>
              </a:solidFill>
              <a:effectLst/>
              <a:uFillTx/>
              <a:latin typeface="Arial"/>
            </a:endParaRPr>
          </a:p>
        </p:txBody>
      </p:sp>
      <p:sp>
        <p:nvSpPr>
          <p:cNvPr id="8758" name="TextBox 86"/>
          <p:cNvSpPr/>
          <p:nvPr/>
        </p:nvSpPr>
        <p:spPr>
          <a:xfrm>
            <a:off x="9050040" y="2472480"/>
            <a:ext cx="2513160" cy="2944080"/>
          </a:xfrm>
          <a:prstGeom prst="rect">
            <a:avLst/>
          </a:prstGeom>
          <a:noFill/>
          <a:ln w="0">
            <a:noFill/>
          </a:ln>
        </p:spPr>
        <p:style>
          <a:lnRef idx="0"/>
          <a:fillRef idx="0"/>
          <a:effectRef idx="0"/>
          <a:fontRef idx="minor"/>
        </p:style>
        <p:txBody>
          <a:bodyPr lIns="38160" rIns="38160" tIns="25560" bIns="25560" anchor="t">
            <a:normAutofit fontScale="85000" lnSpcReduction="19999"/>
          </a:bodyPr>
          <a:p>
            <a:pPr defTabSz="685800">
              <a:lnSpc>
                <a:spcPct val="100000"/>
              </a:lnSpc>
              <a:spcBef>
                <a:spcPts val="224"/>
              </a:spcBef>
              <a:spcAft>
                <a:spcPts val="224"/>
              </a:spcAft>
              <a:tabLst>
                <a:tab algn="l" pos="0"/>
              </a:tabLst>
            </a:pPr>
            <a:r>
              <a:rPr b="0" lang="en-US" sz="1200" strike="noStrike" u="none">
                <a:solidFill>
                  <a:schemeClr val="dk1"/>
                </a:solidFill>
                <a:effectLst/>
                <a:uFillTx/>
                <a:latin typeface="Verdana"/>
              </a:rPr>
              <a:t>Global increase in demand for yoghurts.  Expected to accelerate driven largely by strong consumer trends:</a:t>
            </a:r>
            <a:br>
              <a:rPr sz="1200"/>
            </a:br>
            <a:r>
              <a:rPr b="0" lang="zh-CN" sz="1200" strike="noStrike" u="none">
                <a:solidFill>
                  <a:schemeClr val="dk1"/>
                </a:solidFill>
                <a:effectLst/>
                <a:uFillTx/>
                <a:latin typeface="Verdana"/>
              </a:rPr>
              <a:t>全球对酸奶的需求增加。预计将在强劲的消费者趋势推动下加速增长：</a:t>
            </a:r>
            <a:endParaRPr b="0" lang="en-US" sz="1200" strike="noStrike" u="none">
              <a:solidFill>
                <a:srgbClr val="000000"/>
              </a:solidFill>
              <a:effectLst/>
              <a:uFillTx/>
              <a:latin typeface="Arial"/>
            </a:endParaRPr>
          </a:p>
          <a:p>
            <a:pPr defTabSz="685800">
              <a:lnSpc>
                <a:spcPct val="100000"/>
              </a:lnSpc>
              <a:spcBef>
                <a:spcPts val="224"/>
              </a:spcBef>
              <a:spcAft>
                <a:spcPts val="224"/>
              </a:spcAft>
              <a:tabLst>
                <a:tab algn="l" pos="0"/>
              </a:tabLst>
            </a:pPr>
            <a:endParaRPr b="0" lang="en-US" sz="1200" strike="noStrike" u="none">
              <a:solidFill>
                <a:srgbClr val="000000"/>
              </a:solidFill>
              <a:effectLst/>
              <a:uFillTx/>
              <a:latin typeface="Arial"/>
            </a:endParaRPr>
          </a:p>
          <a:p>
            <a:pPr marL="171360" indent="-171360" defTabSz="685800">
              <a:lnSpc>
                <a:spcPct val="100000"/>
              </a:lnSpc>
              <a:spcBef>
                <a:spcPts val="224"/>
              </a:spcBef>
              <a:spcAft>
                <a:spcPts val="224"/>
              </a:spcAft>
              <a:buClr>
                <a:srgbClr val="3f4043"/>
              </a:buClr>
              <a:buFont typeface="Arial"/>
              <a:buChar char="•"/>
              <a:tabLst>
                <a:tab algn="l" pos="0"/>
              </a:tabLst>
            </a:pPr>
            <a:r>
              <a:rPr b="0" lang="en-US" sz="1200" strike="noStrike" u="none">
                <a:solidFill>
                  <a:schemeClr val="dk1"/>
                </a:solidFill>
                <a:effectLst/>
                <a:uFillTx/>
                <a:latin typeface="Verdana"/>
              </a:rPr>
              <a:t>Increased consumption of fortified foods</a:t>
            </a:r>
            <a:br>
              <a:rPr sz="1200"/>
            </a:br>
            <a:r>
              <a:rPr b="0" lang="zh-CN" sz="1200" strike="noStrike" u="none">
                <a:solidFill>
                  <a:schemeClr val="dk1"/>
                </a:solidFill>
                <a:effectLst/>
                <a:uFillTx/>
                <a:latin typeface="Verdana"/>
              </a:rPr>
              <a:t>强化食品消费增加</a:t>
            </a:r>
            <a:endParaRPr b="0" lang="en-US" sz="1200" strike="noStrike" u="none">
              <a:solidFill>
                <a:srgbClr val="000000"/>
              </a:solidFill>
              <a:effectLst/>
              <a:uFillTx/>
              <a:latin typeface="Arial"/>
            </a:endParaRPr>
          </a:p>
          <a:p>
            <a:pPr defTabSz="685800">
              <a:lnSpc>
                <a:spcPct val="100000"/>
              </a:lnSpc>
              <a:spcBef>
                <a:spcPts val="224"/>
              </a:spcBef>
              <a:spcAft>
                <a:spcPts val="224"/>
              </a:spcAft>
              <a:tabLst>
                <a:tab algn="l" pos="0"/>
              </a:tabLst>
            </a:pPr>
            <a:endParaRPr b="0" lang="en-US" sz="1200" strike="noStrike" u="none">
              <a:solidFill>
                <a:srgbClr val="000000"/>
              </a:solidFill>
              <a:effectLst/>
              <a:uFillTx/>
              <a:latin typeface="Arial"/>
            </a:endParaRPr>
          </a:p>
          <a:p>
            <a:pPr marL="171360" indent="-171360" defTabSz="685800">
              <a:lnSpc>
                <a:spcPct val="100000"/>
              </a:lnSpc>
              <a:spcBef>
                <a:spcPts val="224"/>
              </a:spcBef>
              <a:spcAft>
                <a:spcPts val="224"/>
              </a:spcAft>
              <a:buClr>
                <a:srgbClr val="3f4043"/>
              </a:buClr>
              <a:buFont typeface="Arial"/>
              <a:buChar char="•"/>
              <a:tabLst>
                <a:tab algn="l" pos="0"/>
              </a:tabLst>
            </a:pPr>
            <a:r>
              <a:rPr b="0" lang="en-US" sz="1200" strike="noStrike" u="none">
                <a:solidFill>
                  <a:schemeClr val="dk1"/>
                </a:solidFill>
                <a:effectLst/>
                <a:uFillTx/>
                <a:latin typeface="Verdana"/>
              </a:rPr>
              <a:t>Changing demographics (GenZ, Ageing population)</a:t>
            </a:r>
            <a:br>
              <a:rPr sz="1200"/>
            </a:br>
            <a:r>
              <a:rPr b="0" lang="zh-CN" sz="1200" strike="noStrike" u="none">
                <a:solidFill>
                  <a:schemeClr val="dk1"/>
                </a:solidFill>
                <a:effectLst/>
                <a:uFillTx/>
                <a:latin typeface="Verdana"/>
              </a:rPr>
              <a:t>人口结构变化（</a:t>
            </a:r>
            <a:r>
              <a:rPr b="0" lang="en-US" sz="1200" strike="noStrike" u="none">
                <a:solidFill>
                  <a:schemeClr val="dk1"/>
                </a:solidFill>
                <a:effectLst/>
                <a:uFillTx/>
                <a:latin typeface="Verdana"/>
              </a:rPr>
              <a:t>Z</a:t>
            </a:r>
            <a:r>
              <a:rPr b="0" lang="zh-CN" sz="1200" strike="noStrike" u="none">
                <a:solidFill>
                  <a:schemeClr val="dk1"/>
                </a:solidFill>
                <a:effectLst/>
                <a:uFillTx/>
                <a:latin typeface="Verdana"/>
              </a:rPr>
              <a:t>世代，老龄化人口）</a:t>
            </a:r>
            <a:endParaRPr b="0" lang="en-US" sz="1200" strike="noStrike" u="none">
              <a:solidFill>
                <a:srgbClr val="000000"/>
              </a:solidFill>
              <a:effectLst/>
              <a:uFillTx/>
              <a:latin typeface="Arial"/>
            </a:endParaRPr>
          </a:p>
          <a:p>
            <a:pPr defTabSz="685800">
              <a:lnSpc>
                <a:spcPct val="100000"/>
              </a:lnSpc>
              <a:spcBef>
                <a:spcPts val="224"/>
              </a:spcBef>
              <a:spcAft>
                <a:spcPts val="224"/>
              </a:spcAft>
              <a:tabLst>
                <a:tab algn="l" pos="0"/>
              </a:tabLst>
            </a:pPr>
            <a:endParaRPr b="0" lang="en-US" sz="1200" strike="noStrike" u="none">
              <a:solidFill>
                <a:srgbClr val="000000"/>
              </a:solidFill>
              <a:effectLst/>
              <a:uFillTx/>
              <a:latin typeface="Arial"/>
            </a:endParaRPr>
          </a:p>
          <a:p>
            <a:pPr marL="171360" indent="-171360" defTabSz="685800">
              <a:lnSpc>
                <a:spcPct val="100000"/>
              </a:lnSpc>
              <a:spcBef>
                <a:spcPts val="224"/>
              </a:spcBef>
              <a:spcAft>
                <a:spcPts val="224"/>
              </a:spcAft>
              <a:buClr>
                <a:srgbClr val="3f4043"/>
              </a:buClr>
              <a:buFont typeface="Arial"/>
              <a:buChar char="•"/>
              <a:tabLst>
                <a:tab algn="l" pos="0"/>
              </a:tabLst>
            </a:pPr>
            <a:r>
              <a:rPr b="0" lang="en-US" sz="1200" strike="noStrike" u="none">
                <a:solidFill>
                  <a:schemeClr val="dk1"/>
                </a:solidFill>
                <a:effectLst/>
                <a:uFillTx/>
                <a:latin typeface="Verdana"/>
              </a:rPr>
              <a:t>GLP-1 usage boosting ongoing health &amp; wellness trends</a:t>
            </a:r>
            <a:br>
              <a:rPr sz="1200"/>
            </a:br>
            <a:r>
              <a:rPr b="0" lang="en-US" sz="1200" strike="noStrike" u="none">
                <a:solidFill>
                  <a:schemeClr val="dk1"/>
                </a:solidFill>
                <a:effectLst/>
                <a:uFillTx/>
                <a:latin typeface="Verdana"/>
              </a:rPr>
              <a:t>GLP-1</a:t>
            </a:r>
            <a:r>
              <a:rPr b="0" lang="zh-CN" sz="1200" strike="noStrike" u="none">
                <a:solidFill>
                  <a:schemeClr val="dk1"/>
                </a:solidFill>
                <a:effectLst/>
                <a:uFillTx/>
                <a:latin typeface="Verdana"/>
              </a:rPr>
              <a:t>的使用推动了持续的健康与 </a:t>
            </a:r>
            <a:r>
              <a:rPr b="0" lang="en-US" sz="1200" strike="noStrike" u="none">
                <a:solidFill>
                  <a:schemeClr val="dk1"/>
                </a:solidFill>
                <a:effectLst/>
                <a:uFillTx/>
                <a:latin typeface="Verdana"/>
              </a:rPr>
              <a:t>wellness </a:t>
            </a:r>
            <a:r>
              <a:rPr b="0" lang="zh-CN" sz="1200" strike="noStrike" u="none">
                <a:solidFill>
                  <a:schemeClr val="dk1"/>
                </a:solidFill>
                <a:effectLst/>
                <a:uFillTx/>
                <a:latin typeface="Verdana"/>
              </a:rPr>
              <a:t>趋势</a:t>
            </a:r>
            <a:endParaRPr b="0" lang="en-US" sz="1200" strike="noStrike" u="none">
              <a:solidFill>
                <a:srgbClr val="000000"/>
              </a:solidFill>
              <a:effectLst/>
              <a:uFillTx/>
              <a:latin typeface="Arial"/>
            </a:endParaRPr>
          </a:p>
          <a:p>
            <a:pPr defTabSz="685800">
              <a:lnSpc>
                <a:spcPct val="100000"/>
              </a:lnSpc>
              <a:spcBef>
                <a:spcPts val="224"/>
              </a:spcBef>
              <a:spcAft>
                <a:spcPts val="224"/>
              </a:spcAft>
              <a:tabLst>
                <a:tab algn="l" pos="0"/>
              </a:tabLst>
            </a:pP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759" name="think-cell data - do not delete"/>
          <p:cNvGraphicFramePr/>
          <p:nvPr/>
        </p:nvGraphicFramePr>
        <p:xfrm>
          <a:off x="2160" y="2160"/>
          <a:ext cx="1800" cy="1800"/>
        </p:xfrm>
        <a:graphic>
          <a:graphicData uri="http://schemas.openxmlformats.org/presentationml/2006/ole">
            <p:oleObj r:id="rId1" spid="">
              <p:embed/>
              <p:pic>
                <p:nvPicPr>
                  <p:cNvPr id="8760" name="think-cell data - do not delete" descr=""/>
                  <p:cNvPicPr/>
                  <p:nvPr/>
                </p:nvPicPr>
                <p:blipFill>
                  <a:blip r:embed="rId2"/>
                  <a:stretch/>
                </p:blipFill>
                <p:spPr>
                  <a:xfrm>
                    <a:off x="2160" y="2160"/>
                    <a:ext cx="1800" cy="1800"/>
                  </a:xfrm>
                  <a:prstGeom prst="rect">
                    <a:avLst/>
                  </a:prstGeom>
                  <a:noFill/>
                  <a:ln w="0">
                    <a:noFill/>
                  </a:ln>
                </p:spPr>
              </p:pic>
            </p:oleObj>
          </a:graphicData>
        </a:graphic>
      </p:graphicFrame>
      <p:sp>
        <p:nvSpPr>
          <p:cNvPr id="8761" name="PlaceHolder 1"/>
          <p:cNvSpPr>
            <a:spLocks noGrp="1"/>
          </p:cNvSpPr>
          <p:nvPr>
            <p:ph type="title"/>
          </p:nvPr>
        </p:nvSpPr>
        <p:spPr>
          <a:xfrm>
            <a:off x="554760" y="172080"/>
            <a:ext cx="11473560" cy="1153800"/>
          </a:xfrm>
          <a:prstGeom prst="rect">
            <a:avLst/>
          </a:prstGeom>
          <a:noFill/>
          <a:ln w="0">
            <a:noFill/>
          </a:ln>
        </p:spPr>
        <p:txBody>
          <a:bodyPr lIns="38160" rIns="38160" tIns="25560" bIns="25560" anchor="t">
            <a:normAutofit fontScale="85000" lnSpcReduction="9999"/>
          </a:bodyPr>
          <a:p>
            <a:pPr indent="0" defTabSz="914400">
              <a:lnSpc>
                <a:spcPct val="100000"/>
              </a:lnSpc>
              <a:buNone/>
            </a:pPr>
            <a:r>
              <a:rPr b="0" lang="en-US" sz="2500" strike="noStrike" u="none">
                <a:solidFill>
                  <a:schemeClr val="accent1"/>
                </a:solidFill>
                <a:effectLst/>
                <a:uFillTx/>
                <a:latin typeface="Verdana"/>
              </a:rPr>
              <a:t>Although a declining market, the future of yoghurt in China is in no way bleak. Flattening decline &amp; very positive consumer trends.</a:t>
            </a:r>
            <a:br>
              <a:rPr sz="2500"/>
            </a:br>
            <a:r>
              <a:rPr b="0" lang="zh-CN" sz="2500" strike="noStrike" u="none">
                <a:solidFill>
                  <a:schemeClr val="accent1"/>
                </a:solidFill>
                <a:effectLst/>
                <a:uFillTx/>
                <a:latin typeface="Verdana"/>
              </a:rPr>
              <a:t>尽管市场在下滑，但中国的酸奶市场前景并不黯淡。下降趋势趋于平稳，且消费者趋势非常积极。</a:t>
            </a:r>
            <a:endParaRPr b="0" lang="en-US" sz="2500" strike="noStrike" u="none">
              <a:solidFill>
                <a:schemeClr val="dk1"/>
              </a:solidFill>
              <a:effectLst/>
              <a:uFillTx/>
              <a:latin typeface="Verdana"/>
            </a:endParaRPr>
          </a:p>
        </p:txBody>
      </p:sp>
      <p:graphicFrame>
        <p:nvGraphicFramePr>
          <p:cNvPr id="8762" name="Chart 55"/>
          <p:cNvGraphicFramePr/>
          <p:nvPr/>
        </p:nvGraphicFramePr>
        <p:xfrm>
          <a:off x="471600" y="2933640"/>
          <a:ext cx="5538600" cy="3174480"/>
        </p:xfrm>
        <a:graphic>
          <a:graphicData uri="http://schemas.openxmlformats.org/drawingml/2006/chart">
            <c:chart xmlns:c="http://schemas.openxmlformats.org/drawingml/2006/chart" xmlns:r="http://schemas.openxmlformats.org/officeDocument/2006/relationships" r:id="rId3"/>
          </a:graphicData>
        </a:graphic>
      </p:graphicFrame>
      <p:cxnSp>
        <p:nvCxnSpPr>
          <p:cNvPr id="8763" name="Straight Connector 123"/>
          <p:cNvCxnSpPr/>
          <p:nvPr/>
        </p:nvCxnSpPr>
        <p:spPr>
          <a:xfrm>
            <a:off x="888840" y="2582640"/>
            <a:ext cx="1343520" cy="848160"/>
          </a:xfrm>
          <a:prstGeom prst="straightConnector1">
            <a:avLst/>
          </a:prstGeom>
          <a:ln w="38160">
            <a:solidFill>
              <a:schemeClr val="dk1"/>
            </a:solidFill>
            <a:round/>
            <a:tailEnd len="med" type="triangle" w="med"/>
          </a:ln>
        </p:spPr>
      </p:cxnSp>
      <p:cxnSp>
        <p:nvCxnSpPr>
          <p:cNvPr id="8764" name="Straight Connector 114"/>
          <p:cNvCxnSpPr/>
          <p:nvPr/>
        </p:nvCxnSpPr>
        <p:spPr>
          <a:xfrm>
            <a:off x="2232000" y="3430440"/>
            <a:ext cx="3359520" cy="141480"/>
          </a:xfrm>
          <a:prstGeom prst="straightConnector1">
            <a:avLst/>
          </a:prstGeom>
          <a:ln w="38160">
            <a:solidFill>
              <a:schemeClr val="dk1"/>
            </a:solidFill>
            <a:round/>
            <a:tailEnd len="med" type="triangle" w="med"/>
          </a:ln>
        </p:spPr>
      </p:cxnSp>
      <p:sp>
        <p:nvSpPr>
          <p:cNvPr id="8765" name="Text Placeholder 2"/>
          <p:cNvSpPr/>
          <p:nvPr/>
        </p:nvSpPr>
        <p:spPr>
          <a:xfrm>
            <a:off x="68904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2020</a:t>
            </a:r>
            <a:endParaRPr b="0" lang="en-US" sz="1200" strike="noStrike" u="none">
              <a:solidFill>
                <a:srgbClr val="000000"/>
              </a:solidFill>
              <a:effectLst/>
              <a:uFillTx/>
              <a:latin typeface="Arial"/>
            </a:endParaRPr>
          </a:p>
        </p:txBody>
      </p:sp>
      <p:sp>
        <p:nvSpPr>
          <p:cNvPr id="8766" name="Text Placeholder 2"/>
          <p:cNvSpPr/>
          <p:nvPr/>
        </p:nvSpPr>
        <p:spPr>
          <a:xfrm>
            <a:off x="136044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2023</a:t>
            </a:r>
            <a:endParaRPr b="0" lang="en-US" sz="1200" strike="noStrike" u="none">
              <a:solidFill>
                <a:srgbClr val="000000"/>
              </a:solidFill>
              <a:effectLst/>
              <a:uFillTx/>
              <a:latin typeface="Arial"/>
            </a:endParaRPr>
          </a:p>
        </p:txBody>
      </p:sp>
      <p:sp>
        <p:nvSpPr>
          <p:cNvPr id="8767" name="Text Placeholder 2"/>
          <p:cNvSpPr/>
          <p:nvPr/>
        </p:nvSpPr>
        <p:spPr>
          <a:xfrm>
            <a:off x="203184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2024</a:t>
            </a:r>
            <a:endParaRPr b="0" lang="en-US" sz="1200" strike="noStrike" u="none">
              <a:solidFill>
                <a:srgbClr val="000000"/>
              </a:solidFill>
              <a:effectLst/>
              <a:uFillTx/>
              <a:latin typeface="Arial"/>
            </a:endParaRPr>
          </a:p>
        </p:txBody>
      </p:sp>
      <p:sp>
        <p:nvSpPr>
          <p:cNvPr id="8768" name="Text Placeholder 2"/>
          <p:cNvSpPr/>
          <p:nvPr/>
        </p:nvSpPr>
        <p:spPr>
          <a:xfrm>
            <a:off x="270360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2025</a:t>
            </a:r>
            <a:endParaRPr b="0" lang="en-US" sz="1200" strike="noStrike" u="none">
              <a:solidFill>
                <a:srgbClr val="000000"/>
              </a:solidFill>
              <a:effectLst/>
              <a:uFillTx/>
              <a:latin typeface="Arial"/>
            </a:endParaRPr>
          </a:p>
        </p:txBody>
      </p:sp>
      <p:sp>
        <p:nvSpPr>
          <p:cNvPr id="8769" name="Text Placeholder 2"/>
          <p:cNvSpPr/>
          <p:nvPr/>
        </p:nvSpPr>
        <p:spPr>
          <a:xfrm>
            <a:off x="337644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2026</a:t>
            </a:r>
            <a:endParaRPr b="0" lang="en-US" sz="1200" strike="noStrike" u="none">
              <a:solidFill>
                <a:srgbClr val="000000"/>
              </a:solidFill>
              <a:effectLst/>
              <a:uFillTx/>
              <a:latin typeface="Arial"/>
            </a:endParaRPr>
          </a:p>
        </p:txBody>
      </p:sp>
      <p:sp>
        <p:nvSpPr>
          <p:cNvPr id="8770" name="Text Placeholder 2"/>
          <p:cNvSpPr/>
          <p:nvPr/>
        </p:nvSpPr>
        <p:spPr>
          <a:xfrm>
            <a:off x="404820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2027</a:t>
            </a:r>
            <a:endParaRPr b="0" lang="en-US" sz="1200" strike="noStrike" u="none">
              <a:solidFill>
                <a:srgbClr val="000000"/>
              </a:solidFill>
              <a:effectLst/>
              <a:uFillTx/>
              <a:latin typeface="Arial"/>
            </a:endParaRPr>
          </a:p>
        </p:txBody>
      </p:sp>
      <p:sp>
        <p:nvSpPr>
          <p:cNvPr id="8771" name="Text Placeholder 2"/>
          <p:cNvSpPr/>
          <p:nvPr/>
        </p:nvSpPr>
        <p:spPr>
          <a:xfrm>
            <a:off x="471960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2028</a:t>
            </a:r>
            <a:endParaRPr b="0" lang="en-US" sz="1200" strike="noStrike" u="none">
              <a:solidFill>
                <a:srgbClr val="000000"/>
              </a:solidFill>
              <a:effectLst/>
              <a:uFillTx/>
              <a:latin typeface="Arial"/>
            </a:endParaRPr>
          </a:p>
        </p:txBody>
      </p:sp>
      <p:sp>
        <p:nvSpPr>
          <p:cNvPr id="8772" name="Text Placeholder 2"/>
          <p:cNvSpPr/>
          <p:nvPr/>
        </p:nvSpPr>
        <p:spPr>
          <a:xfrm>
            <a:off x="5391000" y="6076800"/>
            <a:ext cx="399600" cy="182160"/>
          </a:xfrm>
          <a:prstGeom prst="rect">
            <a:avLst/>
          </a:prstGeom>
          <a:noFill/>
          <a:ln w="0">
            <a:noFill/>
          </a:ln>
        </p:spPr>
        <p:style>
          <a:lnRef idx="0"/>
          <a:fillRef idx="0"/>
          <a:effectRef idx="0"/>
          <a:fontRef idx="minor"/>
        </p:style>
        <p:txBody>
          <a:bodyPr numCol="1" spcCol="0" lIns="38160" rIns="38160" tIns="25560" bIns="25560" anchor="t">
            <a:normAutofit fontScale="85000" lnSpcReduction="19999"/>
          </a:bodyPr>
          <a:p>
            <a:pPr algn="ctr" defTabSz="914400">
              <a:lnSpc>
                <a:spcPct val="100000"/>
              </a:lnSpc>
              <a:buClr>
                <a:srgbClr val="000000"/>
              </a:buClr>
              <a:buFont typeface="Segoe UI"/>
              <a:buChar char="​"/>
            </a:pPr>
            <a:r>
              <a:rPr b="0" lang="en-US" sz="1200" strike="noStrike" u="none">
                <a:solidFill>
                  <a:srgbClr val="000000"/>
                </a:solidFill>
                <a:effectLst/>
                <a:uFillTx/>
                <a:latin typeface="Verdana"/>
              </a:rPr>
              <a:t>2029</a:t>
            </a:r>
            <a:endParaRPr b="0" lang="en-US" sz="1200" strike="noStrike" u="none">
              <a:solidFill>
                <a:srgbClr val="000000"/>
              </a:solidFill>
              <a:effectLst/>
              <a:uFillTx/>
              <a:latin typeface="Arial"/>
            </a:endParaRPr>
          </a:p>
        </p:txBody>
      </p:sp>
      <p:sp>
        <p:nvSpPr>
          <p:cNvPr id="8773" name="Text Placeholder 4"/>
          <p:cNvSpPr/>
          <p:nvPr/>
        </p:nvSpPr>
        <p:spPr>
          <a:xfrm>
            <a:off x="4773600" y="407520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1"/>
                </a:solidFill>
                <a:effectLst/>
                <a:uFillTx/>
                <a:latin typeface="Verdana"/>
              </a:rPr>
              <a:t>1,3</a:t>
            </a:r>
            <a:endParaRPr b="0" lang="en-US" sz="1200" strike="noStrike" u="none">
              <a:solidFill>
                <a:srgbClr val="000000"/>
              </a:solidFill>
              <a:effectLst/>
              <a:uFillTx/>
              <a:latin typeface="Arial"/>
            </a:endParaRPr>
          </a:p>
        </p:txBody>
      </p:sp>
      <p:sp>
        <p:nvSpPr>
          <p:cNvPr id="8774" name="Text Placeholder 4"/>
          <p:cNvSpPr/>
          <p:nvPr/>
        </p:nvSpPr>
        <p:spPr>
          <a:xfrm>
            <a:off x="693720" y="2808360"/>
            <a:ext cx="3902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18,0</a:t>
            </a:r>
            <a:endParaRPr b="0" lang="en-US" sz="1200" strike="noStrike" u="none">
              <a:solidFill>
                <a:srgbClr val="000000"/>
              </a:solidFill>
              <a:effectLst/>
              <a:uFillTx/>
              <a:latin typeface="Arial"/>
            </a:endParaRPr>
          </a:p>
        </p:txBody>
      </p:sp>
      <p:sp>
        <p:nvSpPr>
          <p:cNvPr id="8775" name="Text Placeholder 4"/>
          <p:cNvSpPr/>
          <p:nvPr/>
        </p:nvSpPr>
        <p:spPr>
          <a:xfrm>
            <a:off x="1365120" y="3419640"/>
            <a:ext cx="3902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14,3</a:t>
            </a:r>
            <a:endParaRPr b="0" lang="en-US" sz="1200" strike="noStrike" u="none">
              <a:solidFill>
                <a:srgbClr val="000000"/>
              </a:solidFill>
              <a:effectLst/>
              <a:uFillTx/>
              <a:latin typeface="Arial"/>
            </a:endParaRPr>
          </a:p>
        </p:txBody>
      </p:sp>
      <p:sp>
        <p:nvSpPr>
          <p:cNvPr id="8776" name="Text Placeholder 4"/>
          <p:cNvSpPr/>
          <p:nvPr/>
        </p:nvSpPr>
        <p:spPr>
          <a:xfrm>
            <a:off x="2036880" y="3656160"/>
            <a:ext cx="3902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12,9</a:t>
            </a:r>
            <a:endParaRPr b="0" lang="en-US" sz="1200" strike="noStrike" u="none">
              <a:solidFill>
                <a:srgbClr val="000000"/>
              </a:solidFill>
              <a:effectLst/>
              <a:uFillTx/>
              <a:latin typeface="Arial"/>
            </a:endParaRPr>
          </a:p>
        </p:txBody>
      </p:sp>
      <p:sp>
        <p:nvSpPr>
          <p:cNvPr id="8777" name="Text Placeholder 4"/>
          <p:cNvSpPr/>
          <p:nvPr/>
        </p:nvSpPr>
        <p:spPr>
          <a:xfrm>
            <a:off x="2708280" y="3773520"/>
            <a:ext cx="3902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12,2</a:t>
            </a:r>
            <a:endParaRPr b="0" lang="en-US" sz="1200" strike="noStrike" u="none">
              <a:solidFill>
                <a:srgbClr val="000000"/>
              </a:solidFill>
              <a:effectLst/>
              <a:uFillTx/>
              <a:latin typeface="Arial"/>
            </a:endParaRPr>
          </a:p>
        </p:txBody>
      </p:sp>
      <p:sp>
        <p:nvSpPr>
          <p:cNvPr id="8778" name="Text Placeholder 4"/>
          <p:cNvSpPr/>
          <p:nvPr/>
        </p:nvSpPr>
        <p:spPr>
          <a:xfrm>
            <a:off x="3381480" y="3849840"/>
            <a:ext cx="3902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11,8</a:t>
            </a:r>
            <a:endParaRPr b="0" lang="en-US" sz="1200" strike="noStrike" u="none">
              <a:solidFill>
                <a:srgbClr val="000000"/>
              </a:solidFill>
              <a:effectLst/>
              <a:uFillTx/>
              <a:latin typeface="Arial"/>
            </a:endParaRPr>
          </a:p>
        </p:txBody>
      </p:sp>
      <p:sp>
        <p:nvSpPr>
          <p:cNvPr id="8779" name="Text Placeholder 4"/>
          <p:cNvSpPr/>
          <p:nvPr/>
        </p:nvSpPr>
        <p:spPr>
          <a:xfrm>
            <a:off x="4052880" y="3882960"/>
            <a:ext cx="3902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685800">
              <a:lnSpc>
                <a:spcPct val="100000"/>
              </a:lnSpc>
              <a:buClr>
                <a:srgbClr val="3f4043"/>
              </a:buClr>
              <a:buFont typeface="Segoe UI"/>
              <a:buChar char="​"/>
            </a:pPr>
            <a:r>
              <a:rPr b="0" lang="en-US" sz="1200" strike="noStrike" u="none">
                <a:solidFill>
                  <a:srgbClr val="000000"/>
                </a:solidFill>
                <a:effectLst/>
                <a:uFillTx/>
                <a:latin typeface="Verdana"/>
              </a:rPr>
              <a:t>11,6</a:t>
            </a:r>
            <a:endParaRPr b="0" lang="en-US" sz="1200" strike="noStrike" u="none">
              <a:solidFill>
                <a:srgbClr val="000000"/>
              </a:solidFill>
              <a:effectLst/>
              <a:uFillTx/>
              <a:latin typeface="Arial"/>
            </a:endParaRPr>
          </a:p>
        </p:txBody>
      </p:sp>
      <p:sp>
        <p:nvSpPr>
          <p:cNvPr id="8780" name="Text Placeholder 4"/>
          <p:cNvSpPr/>
          <p:nvPr/>
        </p:nvSpPr>
        <p:spPr>
          <a:xfrm>
            <a:off x="4724280" y="3849840"/>
            <a:ext cx="3902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914400">
              <a:lnSpc>
                <a:spcPct val="100000"/>
              </a:lnSpc>
              <a:buClr>
                <a:srgbClr val="3f4043"/>
              </a:buClr>
              <a:buFont typeface="Segoe UI"/>
              <a:buChar char="​"/>
            </a:pPr>
            <a:r>
              <a:rPr b="0" lang="en-US" sz="1200" strike="noStrike" u="none">
                <a:solidFill>
                  <a:srgbClr val="000000"/>
                </a:solidFill>
                <a:effectLst/>
                <a:uFillTx/>
                <a:latin typeface="Verdana"/>
              </a:rPr>
              <a:t>11,8</a:t>
            </a:r>
            <a:endParaRPr b="0" lang="en-US" sz="1200" strike="noStrike" u="none">
              <a:solidFill>
                <a:srgbClr val="000000"/>
              </a:solidFill>
              <a:effectLst/>
              <a:uFillTx/>
              <a:latin typeface="Arial"/>
            </a:endParaRPr>
          </a:p>
        </p:txBody>
      </p:sp>
      <p:sp>
        <p:nvSpPr>
          <p:cNvPr id="8781" name="Text Placeholder 4"/>
          <p:cNvSpPr/>
          <p:nvPr/>
        </p:nvSpPr>
        <p:spPr>
          <a:xfrm>
            <a:off x="5396040" y="3797280"/>
            <a:ext cx="390240" cy="182160"/>
          </a:xfrm>
          <a:prstGeom prst="rect">
            <a:avLst/>
          </a:prstGeom>
          <a:noFill/>
          <a:ln w="0">
            <a:noFill/>
          </a:ln>
        </p:spPr>
        <p:style>
          <a:lnRef idx="0"/>
          <a:fillRef idx="0"/>
          <a:effectRef idx="0"/>
          <a:fontRef idx="minor"/>
        </p:style>
        <p:txBody>
          <a:bodyPr lIns="38160" rIns="38160" tIns="25560" bIns="25560" anchor="b">
            <a:normAutofit fontScale="85000" lnSpcReduction="19999"/>
          </a:bodyPr>
          <a:p>
            <a:pPr algn="ctr" defTabSz="914400">
              <a:lnSpc>
                <a:spcPct val="100000"/>
              </a:lnSpc>
              <a:buClr>
                <a:srgbClr val="3f4043"/>
              </a:buClr>
              <a:buFont typeface="Segoe UI"/>
              <a:buChar char="​"/>
            </a:pPr>
            <a:r>
              <a:rPr b="0" lang="en-US" sz="1200" strike="noStrike" u="none">
                <a:solidFill>
                  <a:srgbClr val="000000"/>
                </a:solidFill>
                <a:effectLst/>
                <a:uFillTx/>
                <a:latin typeface="Verdana"/>
              </a:rPr>
              <a:t>12,1</a:t>
            </a:r>
            <a:endParaRPr b="0" lang="en-US" sz="1200" strike="noStrike" u="none">
              <a:solidFill>
                <a:srgbClr val="000000"/>
              </a:solidFill>
              <a:effectLst/>
              <a:uFillTx/>
              <a:latin typeface="Arial"/>
            </a:endParaRPr>
          </a:p>
        </p:txBody>
      </p:sp>
      <p:sp>
        <p:nvSpPr>
          <p:cNvPr id="8782" name="Text Placeholder 4"/>
          <p:cNvSpPr/>
          <p:nvPr/>
        </p:nvSpPr>
        <p:spPr>
          <a:xfrm>
            <a:off x="693720" y="4741920"/>
            <a:ext cx="39024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14,3</a:t>
            </a:r>
            <a:endParaRPr b="0" lang="en-US" sz="1200" strike="noStrike" u="none">
              <a:solidFill>
                <a:srgbClr val="000000"/>
              </a:solidFill>
              <a:effectLst/>
              <a:uFillTx/>
              <a:latin typeface="Arial"/>
            </a:endParaRPr>
          </a:p>
        </p:txBody>
      </p:sp>
      <p:sp>
        <p:nvSpPr>
          <p:cNvPr id="8783" name="Text Placeholder 4"/>
          <p:cNvSpPr/>
          <p:nvPr/>
        </p:nvSpPr>
        <p:spPr>
          <a:xfrm>
            <a:off x="743040" y="338760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1,9</a:t>
            </a:r>
            <a:endParaRPr b="0" lang="en-US" sz="1200" strike="noStrike" u="none">
              <a:solidFill>
                <a:srgbClr val="000000"/>
              </a:solidFill>
              <a:effectLst/>
              <a:uFillTx/>
              <a:latin typeface="Arial"/>
            </a:endParaRPr>
          </a:p>
        </p:txBody>
      </p:sp>
      <p:sp>
        <p:nvSpPr>
          <p:cNvPr id="8784" name="Text Placeholder 4"/>
          <p:cNvSpPr/>
          <p:nvPr/>
        </p:nvSpPr>
        <p:spPr>
          <a:xfrm>
            <a:off x="743040" y="307656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1"/>
                </a:solidFill>
                <a:effectLst/>
                <a:uFillTx/>
                <a:latin typeface="Verdana"/>
              </a:rPr>
              <a:t>1,8</a:t>
            </a:r>
            <a:endParaRPr b="0" lang="en-US" sz="1200" strike="noStrike" u="none">
              <a:solidFill>
                <a:srgbClr val="000000"/>
              </a:solidFill>
              <a:effectLst/>
              <a:uFillTx/>
              <a:latin typeface="Arial"/>
            </a:endParaRPr>
          </a:p>
        </p:txBody>
      </p:sp>
      <p:sp>
        <p:nvSpPr>
          <p:cNvPr id="8785" name="Text Placeholder 4"/>
          <p:cNvSpPr/>
          <p:nvPr/>
        </p:nvSpPr>
        <p:spPr>
          <a:xfrm>
            <a:off x="1365120" y="4986360"/>
            <a:ext cx="39024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11,3</a:t>
            </a:r>
            <a:endParaRPr b="0" lang="en-US" sz="1200" strike="noStrike" u="none">
              <a:solidFill>
                <a:srgbClr val="000000"/>
              </a:solidFill>
              <a:effectLst/>
              <a:uFillTx/>
              <a:latin typeface="Arial"/>
            </a:endParaRPr>
          </a:p>
        </p:txBody>
      </p:sp>
      <p:sp>
        <p:nvSpPr>
          <p:cNvPr id="8786" name="Text Placeholder 4"/>
          <p:cNvSpPr/>
          <p:nvPr/>
        </p:nvSpPr>
        <p:spPr>
          <a:xfrm>
            <a:off x="1414440" y="391176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1,5</a:t>
            </a:r>
            <a:endParaRPr b="0" lang="en-US" sz="1200" strike="noStrike" u="none">
              <a:solidFill>
                <a:srgbClr val="000000"/>
              </a:solidFill>
              <a:effectLst/>
              <a:uFillTx/>
              <a:latin typeface="Arial"/>
            </a:endParaRPr>
          </a:p>
        </p:txBody>
      </p:sp>
      <p:sp>
        <p:nvSpPr>
          <p:cNvPr id="8787" name="Text Placeholder 4"/>
          <p:cNvSpPr/>
          <p:nvPr/>
        </p:nvSpPr>
        <p:spPr>
          <a:xfrm>
            <a:off x="1414440" y="366084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1"/>
                </a:solidFill>
                <a:effectLst/>
                <a:uFillTx/>
                <a:latin typeface="Verdana"/>
              </a:rPr>
              <a:t>1,5</a:t>
            </a:r>
            <a:endParaRPr b="0" lang="en-US" sz="1200" strike="noStrike" u="none">
              <a:solidFill>
                <a:srgbClr val="000000"/>
              </a:solidFill>
              <a:effectLst/>
              <a:uFillTx/>
              <a:latin typeface="Arial"/>
            </a:endParaRPr>
          </a:p>
        </p:txBody>
      </p:sp>
      <p:sp>
        <p:nvSpPr>
          <p:cNvPr id="8788" name="Text Placeholder 4"/>
          <p:cNvSpPr/>
          <p:nvPr/>
        </p:nvSpPr>
        <p:spPr>
          <a:xfrm>
            <a:off x="2036880" y="5079960"/>
            <a:ext cx="39024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10,2</a:t>
            </a:r>
            <a:endParaRPr b="0" lang="en-US" sz="1200" strike="noStrike" u="none">
              <a:solidFill>
                <a:srgbClr val="000000"/>
              </a:solidFill>
              <a:effectLst/>
              <a:uFillTx/>
              <a:latin typeface="Arial"/>
            </a:endParaRPr>
          </a:p>
        </p:txBody>
      </p:sp>
      <p:sp>
        <p:nvSpPr>
          <p:cNvPr id="8789" name="Text Placeholder 4"/>
          <p:cNvSpPr/>
          <p:nvPr/>
        </p:nvSpPr>
        <p:spPr>
          <a:xfrm>
            <a:off x="2085840" y="411156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1,4</a:t>
            </a:r>
            <a:endParaRPr b="0" lang="en-US" sz="1200" strike="noStrike" u="none">
              <a:solidFill>
                <a:srgbClr val="000000"/>
              </a:solidFill>
              <a:effectLst/>
              <a:uFillTx/>
              <a:latin typeface="Arial"/>
            </a:endParaRPr>
          </a:p>
        </p:txBody>
      </p:sp>
      <p:sp>
        <p:nvSpPr>
          <p:cNvPr id="8790" name="Text Placeholder 4"/>
          <p:cNvSpPr/>
          <p:nvPr/>
        </p:nvSpPr>
        <p:spPr>
          <a:xfrm>
            <a:off x="2085840" y="388620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1"/>
                </a:solidFill>
                <a:effectLst/>
                <a:uFillTx/>
                <a:latin typeface="Verdana"/>
              </a:rPr>
              <a:t>1,4</a:t>
            </a:r>
            <a:endParaRPr b="0" lang="en-US" sz="1200" strike="noStrike" u="none">
              <a:solidFill>
                <a:srgbClr val="000000"/>
              </a:solidFill>
              <a:effectLst/>
              <a:uFillTx/>
              <a:latin typeface="Arial"/>
            </a:endParaRPr>
          </a:p>
        </p:txBody>
      </p:sp>
      <p:sp>
        <p:nvSpPr>
          <p:cNvPr id="8791" name="Text Placeholder 4"/>
          <p:cNvSpPr/>
          <p:nvPr/>
        </p:nvSpPr>
        <p:spPr>
          <a:xfrm>
            <a:off x="2757600" y="512928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9,6</a:t>
            </a:r>
            <a:endParaRPr b="0" lang="en-US" sz="1200" strike="noStrike" u="none">
              <a:solidFill>
                <a:srgbClr val="000000"/>
              </a:solidFill>
              <a:effectLst/>
              <a:uFillTx/>
              <a:latin typeface="Arial"/>
            </a:endParaRPr>
          </a:p>
        </p:txBody>
      </p:sp>
      <p:sp>
        <p:nvSpPr>
          <p:cNvPr id="8792" name="Text Placeholder 4"/>
          <p:cNvSpPr/>
          <p:nvPr/>
        </p:nvSpPr>
        <p:spPr>
          <a:xfrm>
            <a:off x="2757600" y="399888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1"/>
                </a:solidFill>
                <a:effectLst/>
                <a:uFillTx/>
                <a:latin typeface="Verdana"/>
              </a:rPr>
              <a:t>1,3</a:t>
            </a:r>
            <a:endParaRPr b="0" lang="en-US" sz="1200" strike="noStrike" u="none">
              <a:solidFill>
                <a:srgbClr val="000000"/>
              </a:solidFill>
              <a:effectLst/>
              <a:uFillTx/>
              <a:latin typeface="Arial"/>
            </a:endParaRPr>
          </a:p>
        </p:txBody>
      </p:sp>
      <p:sp>
        <p:nvSpPr>
          <p:cNvPr id="8793" name="Text Placeholder 4"/>
          <p:cNvSpPr/>
          <p:nvPr/>
        </p:nvSpPr>
        <p:spPr>
          <a:xfrm>
            <a:off x="2757600" y="421488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1,3</a:t>
            </a:r>
            <a:endParaRPr b="0" lang="en-US" sz="1200" strike="noStrike" u="none">
              <a:solidFill>
                <a:srgbClr val="000000"/>
              </a:solidFill>
              <a:effectLst/>
              <a:uFillTx/>
              <a:latin typeface="Arial"/>
            </a:endParaRPr>
          </a:p>
        </p:txBody>
      </p:sp>
      <p:sp>
        <p:nvSpPr>
          <p:cNvPr id="8794" name="Text Placeholder 4"/>
          <p:cNvSpPr/>
          <p:nvPr/>
        </p:nvSpPr>
        <p:spPr>
          <a:xfrm>
            <a:off x="3430440" y="516420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9,2</a:t>
            </a:r>
            <a:endParaRPr b="0" lang="en-US" sz="1200" strike="noStrike" u="none">
              <a:solidFill>
                <a:srgbClr val="000000"/>
              </a:solidFill>
              <a:effectLst/>
              <a:uFillTx/>
              <a:latin typeface="Arial"/>
            </a:endParaRPr>
          </a:p>
        </p:txBody>
      </p:sp>
      <p:sp>
        <p:nvSpPr>
          <p:cNvPr id="8795" name="Text Placeholder 4"/>
          <p:cNvSpPr/>
          <p:nvPr/>
        </p:nvSpPr>
        <p:spPr>
          <a:xfrm>
            <a:off x="3430440" y="407196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1"/>
                </a:solidFill>
                <a:effectLst/>
                <a:uFillTx/>
                <a:latin typeface="Verdana"/>
              </a:rPr>
              <a:t>1,3</a:t>
            </a:r>
            <a:endParaRPr b="0" lang="en-US" sz="1200" strike="noStrike" u="none">
              <a:solidFill>
                <a:srgbClr val="000000"/>
              </a:solidFill>
              <a:effectLst/>
              <a:uFillTx/>
              <a:latin typeface="Arial"/>
            </a:endParaRPr>
          </a:p>
        </p:txBody>
      </p:sp>
      <p:sp>
        <p:nvSpPr>
          <p:cNvPr id="8796" name="Text Placeholder 4"/>
          <p:cNvSpPr/>
          <p:nvPr/>
        </p:nvSpPr>
        <p:spPr>
          <a:xfrm>
            <a:off x="4102200" y="518328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9,0</a:t>
            </a:r>
            <a:endParaRPr b="0" lang="en-US" sz="1200" strike="noStrike" u="none">
              <a:solidFill>
                <a:srgbClr val="000000"/>
              </a:solidFill>
              <a:effectLst/>
              <a:uFillTx/>
              <a:latin typeface="Arial"/>
            </a:endParaRPr>
          </a:p>
        </p:txBody>
      </p:sp>
      <p:sp>
        <p:nvSpPr>
          <p:cNvPr id="8797" name="Text Placeholder 4"/>
          <p:cNvSpPr/>
          <p:nvPr/>
        </p:nvSpPr>
        <p:spPr>
          <a:xfrm>
            <a:off x="4102200" y="410544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1"/>
                </a:solidFill>
                <a:effectLst/>
                <a:uFillTx/>
                <a:latin typeface="Verdana"/>
              </a:rPr>
              <a:t>1,3</a:t>
            </a:r>
            <a:endParaRPr b="0" lang="en-US" sz="1200" strike="noStrike" u="none">
              <a:solidFill>
                <a:srgbClr val="000000"/>
              </a:solidFill>
              <a:effectLst/>
              <a:uFillTx/>
              <a:latin typeface="Arial"/>
            </a:endParaRPr>
          </a:p>
        </p:txBody>
      </p:sp>
      <p:sp>
        <p:nvSpPr>
          <p:cNvPr id="8798" name="Text Placeholder 4"/>
          <p:cNvSpPr/>
          <p:nvPr/>
        </p:nvSpPr>
        <p:spPr>
          <a:xfrm>
            <a:off x="4102200" y="432108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1,3</a:t>
            </a:r>
            <a:endParaRPr b="0" lang="en-US" sz="1200" strike="noStrike" u="none">
              <a:solidFill>
                <a:srgbClr val="000000"/>
              </a:solidFill>
              <a:effectLst/>
              <a:uFillTx/>
              <a:latin typeface="Arial"/>
            </a:endParaRPr>
          </a:p>
        </p:txBody>
      </p:sp>
      <p:sp>
        <p:nvSpPr>
          <p:cNvPr id="8799" name="Text Placeholder 4"/>
          <p:cNvSpPr/>
          <p:nvPr/>
        </p:nvSpPr>
        <p:spPr>
          <a:xfrm>
            <a:off x="4773600" y="517356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9,1</a:t>
            </a:r>
            <a:endParaRPr b="0" lang="en-US" sz="1200" strike="noStrike" u="none">
              <a:solidFill>
                <a:srgbClr val="000000"/>
              </a:solidFill>
              <a:effectLst/>
              <a:uFillTx/>
              <a:latin typeface="Arial"/>
            </a:endParaRPr>
          </a:p>
        </p:txBody>
      </p:sp>
      <p:sp>
        <p:nvSpPr>
          <p:cNvPr id="8800" name="Text Placeholder 4"/>
          <p:cNvSpPr/>
          <p:nvPr/>
        </p:nvSpPr>
        <p:spPr>
          <a:xfrm>
            <a:off x="3430440" y="428616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1,3</a:t>
            </a:r>
            <a:endParaRPr b="0" lang="en-US" sz="1200" strike="noStrike" u="none">
              <a:solidFill>
                <a:srgbClr val="000000"/>
              </a:solidFill>
              <a:effectLst/>
              <a:uFillTx/>
              <a:latin typeface="Arial"/>
            </a:endParaRPr>
          </a:p>
        </p:txBody>
      </p:sp>
      <p:sp>
        <p:nvSpPr>
          <p:cNvPr id="8801" name="Text Placeholder 4"/>
          <p:cNvSpPr/>
          <p:nvPr/>
        </p:nvSpPr>
        <p:spPr>
          <a:xfrm>
            <a:off x="4773600" y="429732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1,4</a:t>
            </a:r>
            <a:endParaRPr b="0" lang="en-US" sz="1200" strike="noStrike" u="none">
              <a:solidFill>
                <a:srgbClr val="000000"/>
              </a:solidFill>
              <a:effectLst/>
              <a:uFillTx/>
              <a:latin typeface="Arial"/>
            </a:endParaRPr>
          </a:p>
        </p:txBody>
      </p:sp>
      <p:sp>
        <p:nvSpPr>
          <p:cNvPr id="8802" name="Text Placeholder 4"/>
          <p:cNvSpPr/>
          <p:nvPr/>
        </p:nvSpPr>
        <p:spPr>
          <a:xfrm>
            <a:off x="5445000" y="515304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9,3</a:t>
            </a:r>
            <a:endParaRPr b="0" lang="en-US" sz="1200" strike="noStrike" u="none">
              <a:solidFill>
                <a:srgbClr val="000000"/>
              </a:solidFill>
              <a:effectLst/>
              <a:uFillTx/>
              <a:latin typeface="Arial"/>
            </a:endParaRPr>
          </a:p>
        </p:txBody>
      </p:sp>
      <p:sp>
        <p:nvSpPr>
          <p:cNvPr id="8803" name="Text Placeholder 4"/>
          <p:cNvSpPr/>
          <p:nvPr/>
        </p:nvSpPr>
        <p:spPr>
          <a:xfrm>
            <a:off x="5445000" y="402588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1"/>
                </a:solidFill>
                <a:effectLst/>
                <a:uFillTx/>
                <a:latin typeface="Verdana"/>
              </a:rPr>
              <a:t>1,3</a:t>
            </a:r>
            <a:endParaRPr b="0" lang="en-US" sz="1200" strike="noStrike" u="none">
              <a:solidFill>
                <a:srgbClr val="000000"/>
              </a:solidFill>
              <a:effectLst/>
              <a:uFillTx/>
              <a:latin typeface="Arial"/>
            </a:endParaRPr>
          </a:p>
        </p:txBody>
      </p:sp>
      <p:sp>
        <p:nvSpPr>
          <p:cNvPr id="8804" name="Text Placeholder 4"/>
          <p:cNvSpPr/>
          <p:nvPr/>
        </p:nvSpPr>
        <p:spPr>
          <a:xfrm>
            <a:off x="5445000" y="4254480"/>
            <a:ext cx="293400" cy="182160"/>
          </a:xfrm>
          <a:prstGeom prst="rect">
            <a:avLst/>
          </a:prstGeom>
          <a:noFill/>
          <a:ln w="0">
            <a:noFill/>
          </a:ln>
        </p:spPr>
        <p:style>
          <a:lnRef idx="0"/>
          <a:fillRef idx="0"/>
          <a:effectRef idx="0"/>
          <a:fontRef idx="minor"/>
        </p:style>
        <p:txBody>
          <a:bodyPr lIns="38160" rIns="38160" tIns="25560" bIns="25560" anchor="ctr">
            <a:normAutofit fontScale="85000" lnSpcReduction="19999"/>
          </a:bodyPr>
          <a:p>
            <a:pPr algn="ctr" defTabSz="914400">
              <a:lnSpc>
                <a:spcPct val="100000"/>
              </a:lnSpc>
              <a:buClr>
                <a:srgbClr val="3f4043"/>
              </a:buClr>
              <a:buFont typeface="Segoe UI"/>
              <a:buChar char="​"/>
            </a:pPr>
            <a:r>
              <a:rPr b="0" lang="en-US" sz="1200" strike="noStrike" u="none">
                <a:solidFill>
                  <a:schemeClr val="dk2"/>
                </a:solidFill>
                <a:effectLst/>
                <a:uFillTx/>
                <a:latin typeface="Verdana"/>
              </a:rPr>
              <a:t>1,4</a:t>
            </a:r>
            <a:endParaRPr b="0" lang="en-US" sz="1200" strike="noStrike" u="none">
              <a:solidFill>
                <a:srgbClr val="000000"/>
              </a:solidFill>
              <a:effectLst/>
              <a:uFillTx/>
              <a:latin typeface="Arial"/>
            </a:endParaRPr>
          </a:p>
        </p:txBody>
      </p:sp>
      <p:sp>
        <p:nvSpPr>
          <p:cNvPr id="8805" name="Text Placeholder 4"/>
          <p:cNvSpPr/>
          <p:nvPr/>
        </p:nvSpPr>
        <p:spPr>
          <a:xfrm>
            <a:off x="1179360" y="2878200"/>
            <a:ext cx="761760" cy="258480"/>
          </a:xfrm>
          <a:prstGeom prst="ellipse">
            <a:avLst/>
          </a:prstGeom>
          <a:solidFill>
            <a:schemeClr val="lt1"/>
          </a:solidFill>
          <a:ln w="0">
            <a:noFill/>
          </a:ln>
        </p:spPr>
        <p:style>
          <a:lnRef idx="0"/>
          <a:fillRef idx="0"/>
          <a:effectRef idx="0"/>
          <a:fontRef idx="minor"/>
        </p:style>
        <p:txBody>
          <a:bodyPr lIns="38160" rIns="38160" tIns="25560" bIns="25560" anchor="ctr">
            <a:normAutofit/>
          </a:bodyPr>
          <a:p>
            <a:pPr algn="ctr" defTabSz="914400">
              <a:lnSpc>
                <a:spcPct val="100000"/>
              </a:lnSpc>
              <a:buClr>
                <a:srgbClr val="3f4043"/>
              </a:buClr>
              <a:buFont typeface="Segoe UI"/>
              <a:buChar char="​"/>
            </a:pPr>
            <a:r>
              <a:rPr b="1" lang="en-US" sz="1200" strike="noStrike" u="none">
                <a:solidFill>
                  <a:srgbClr val="3f4043"/>
                </a:solidFill>
                <a:effectLst/>
                <a:uFillTx/>
                <a:latin typeface="Verdana"/>
              </a:rPr>
              <a:t>-4.2%</a:t>
            </a:r>
            <a:endParaRPr b="0" lang="en-US" sz="1200" strike="noStrike" u="none">
              <a:solidFill>
                <a:srgbClr val="000000"/>
              </a:solidFill>
              <a:effectLst/>
              <a:uFillTx/>
              <a:latin typeface="Arial"/>
            </a:endParaRPr>
          </a:p>
        </p:txBody>
      </p:sp>
      <p:sp>
        <p:nvSpPr>
          <p:cNvPr id="8806" name="Text Placeholder 4"/>
          <p:cNvSpPr/>
          <p:nvPr/>
        </p:nvSpPr>
        <p:spPr>
          <a:xfrm>
            <a:off x="3530520" y="3371760"/>
            <a:ext cx="761760" cy="258480"/>
          </a:xfrm>
          <a:prstGeom prst="ellipse">
            <a:avLst/>
          </a:prstGeom>
          <a:solidFill>
            <a:schemeClr val="lt1"/>
          </a:solidFill>
          <a:ln w="0">
            <a:noFill/>
          </a:ln>
        </p:spPr>
        <p:style>
          <a:lnRef idx="0"/>
          <a:fillRef idx="0"/>
          <a:effectRef idx="0"/>
          <a:fontRef idx="minor"/>
        </p:style>
        <p:txBody>
          <a:bodyPr lIns="38160" rIns="38160" tIns="25560" bIns="25560" anchor="ctr">
            <a:normAutofit/>
          </a:bodyPr>
          <a:p>
            <a:pPr algn="ctr" defTabSz="914400">
              <a:lnSpc>
                <a:spcPct val="100000"/>
              </a:lnSpc>
              <a:buClr>
                <a:srgbClr val="3f4043"/>
              </a:buClr>
              <a:buFont typeface="Segoe UI"/>
              <a:buChar char="​"/>
            </a:pPr>
            <a:r>
              <a:rPr b="1" lang="en-US" sz="1200" strike="noStrike" u="none">
                <a:solidFill>
                  <a:srgbClr val="3f4043"/>
                </a:solidFill>
                <a:effectLst/>
                <a:uFillTx/>
                <a:latin typeface="Verdana"/>
              </a:rPr>
              <a:t>-1.1%</a:t>
            </a:r>
            <a:endParaRPr b="0" lang="en-US" sz="1200" strike="noStrike" u="none">
              <a:solidFill>
                <a:srgbClr val="000000"/>
              </a:solidFill>
              <a:effectLst/>
              <a:uFillTx/>
              <a:latin typeface="Arial"/>
            </a:endParaRPr>
          </a:p>
        </p:txBody>
      </p:sp>
      <p:sp>
        <p:nvSpPr>
          <p:cNvPr id="8807" name="Rectangle 97"/>
          <p:cNvSpPr/>
          <p:nvPr/>
        </p:nvSpPr>
        <p:spPr>
          <a:xfrm>
            <a:off x="614520" y="2222640"/>
            <a:ext cx="213840" cy="159840"/>
          </a:xfrm>
          <a:prstGeom prst="rect">
            <a:avLst/>
          </a:prstGeom>
          <a:solidFill>
            <a:schemeClr val="accent2"/>
          </a:solidFill>
          <a:ln cap="sq" w="9360">
            <a:solidFill>
              <a:schemeClr val="lt1"/>
            </a:solidFill>
            <a:miter/>
          </a:ln>
        </p:spPr>
        <p:style>
          <a:lnRef idx="0"/>
          <a:fillRef idx="0"/>
          <a:effectRef idx="0"/>
          <a:fontRef idx="minor"/>
        </p:style>
        <p:txBody>
          <a:bodyPr numCol="1" spcCol="0" anchor="ctr">
            <a:normAutofit fontScale="25000" lnSpcReduction="19999"/>
          </a:bodyPr>
          <a:p>
            <a:endParaRPr b="0" lang="en-US" sz="1600" strike="noStrike" u="none">
              <a:solidFill>
                <a:srgbClr val="ffffff"/>
              </a:solidFill>
              <a:effectLst/>
              <a:uFillTx/>
              <a:latin typeface="Verdana"/>
            </a:endParaRPr>
          </a:p>
        </p:txBody>
      </p:sp>
      <p:sp>
        <p:nvSpPr>
          <p:cNvPr id="8808" name="Rectangle 56"/>
          <p:cNvSpPr/>
          <p:nvPr/>
        </p:nvSpPr>
        <p:spPr>
          <a:xfrm>
            <a:off x="2173320" y="2222640"/>
            <a:ext cx="213840" cy="159840"/>
          </a:xfrm>
          <a:prstGeom prst="rect">
            <a:avLst/>
          </a:prstGeom>
          <a:solidFill>
            <a:schemeClr val="accent3"/>
          </a:solidFill>
          <a:ln cap="sq" w="9360">
            <a:solidFill>
              <a:schemeClr val="lt1"/>
            </a:solidFill>
            <a:miter/>
          </a:ln>
        </p:spPr>
        <p:style>
          <a:lnRef idx="0"/>
          <a:fillRef idx="0"/>
          <a:effectRef idx="0"/>
          <a:fontRef idx="minor"/>
        </p:style>
        <p:txBody>
          <a:bodyPr numCol="1" spcCol="0" anchor="ctr">
            <a:normAutofit fontScale="25000" lnSpcReduction="19999"/>
          </a:bodyPr>
          <a:p>
            <a:endParaRPr b="0" lang="en-US" sz="1600" strike="noStrike" u="none">
              <a:solidFill>
                <a:srgbClr val="ffffff"/>
              </a:solidFill>
              <a:effectLst/>
              <a:uFillTx/>
              <a:latin typeface="Verdana"/>
            </a:endParaRPr>
          </a:p>
        </p:txBody>
      </p:sp>
      <p:sp>
        <p:nvSpPr>
          <p:cNvPr id="8809" name="Rectangle 57"/>
          <p:cNvSpPr/>
          <p:nvPr/>
        </p:nvSpPr>
        <p:spPr>
          <a:xfrm>
            <a:off x="3835440" y="2222640"/>
            <a:ext cx="213840" cy="159840"/>
          </a:xfrm>
          <a:prstGeom prst="rect">
            <a:avLst/>
          </a:prstGeom>
          <a:solidFill>
            <a:schemeClr val="accent1"/>
          </a:solidFill>
          <a:ln cap="sq" w="9360">
            <a:solidFill>
              <a:schemeClr val="lt1"/>
            </a:solidFill>
            <a:miter/>
          </a:ln>
        </p:spPr>
        <p:style>
          <a:lnRef idx="0"/>
          <a:fillRef idx="0"/>
          <a:effectRef idx="0"/>
          <a:fontRef idx="minor"/>
        </p:style>
        <p:txBody>
          <a:bodyPr numCol="1" spcCol="0" anchor="ctr">
            <a:normAutofit fontScale="25000" lnSpcReduction="19999"/>
          </a:bodyPr>
          <a:p>
            <a:endParaRPr b="0" lang="en-US" sz="1600" strike="noStrike" u="none">
              <a:solidFill>
                <a:srgbClr val="ffffff"/>
              </a:solidFill>
              <a:effectLst/>
              <a:uFillTx/>
              <a:latin typeface="Verdana"/>
            </a:endParaRPr>
          </a:p>
        </p:txBody>
      </p:sp>
      <p:sp>
        <p:nvSpPr>
          <p:cNvPr id="8810" name="Text Placeholder 2"/>
          <p:cNvSpPr/>
          <p:nvPr/>
        </p:nvSpPr>
        <p:spPr>
          <a:xfrm>
            <a:off x="879480" y="2217600"/>
            <a:ext cx="1191960" cy="182160"/>
          </a:xfrm>
          <a:prstGeom prst="rect">
            <a:avLst/>
          </a:prstGeom>
          <a:noFill/>
          <a:ln w="0">
            <a:noFill/>
          </a:ln>
        </p:spPr>
        <p:style>
          <a:lnRef idx="0"/>
          <a:fillRef idx="0"/>
          <a:effectRef idx="0"/>
          <a:fontRef idx="minor"/>
        </p:style>
        <p:txBody>
          <a:bodyPr numCol="1" spcCol="0" lIns="38160" rIns="38160" tIns="25560" bIns="25560" anchor="ctr">
            <a:normAutofit fontScale="32500" lnSpcReduction="19999"/>
          </a:bodyPr>
          <a:p>
            <a:pPr defTabSz="914400">
              <a:lnSpc>
                <a:spcPct val="100000"/>
              </a:lnSpc>
              <a:buClr>
                <a:srgbClr val="000000"/>
              </a:buClr>
              <a:buFont typeface="Segoe UI"/>
              <a:buChar char="​"/>
            </a:pPr>
            <a:r>
              <a:rPr b="0" lang="en-US" sz="1600" strike="noStrike" u="none">
                <a:solidFill>
                  <a:schemeClr val="dk1"/>
                </a:solidFill>
                <a:effectLst/>
                <a:uFillTx/>
                <a:latin typeface="Verdana"/>
              </a:rPr>
              <a:t>Drinking Yogurt</a:t>
            </a:r>
            <a:br>
              <a:rPr sz="1600"/>
            </a:br>
            <a:r>
              <a:rPr b="0" lang="zh-CN" sz="1600" strike="noStrike" u="none">
                <a:solidFill>
                  <a:schemeClr val="dk1"/>
                </a:solidFill>
                <a:effectLst/>
                <a:uFillTx/>
                <a:latin typeface="Verdana"/>
              </a:rPr>
              <a:t>饮用型酸奶</a:t>
            </a:r>
            <a:endParaRPr b="0" lang="en-US" sz="1600" strike="noStrike" u="none">
              <a:solidFill>
                <a:srgbClr val="000000"/>
              </a:solidFill>
              <a:effectLst/>
              <a:uFillTx/>
              <a:latin typeface="Arial"/>
            </a:endParaRPr>
          </a:p>
        </p:txBody>
      </p:sp>
      <p:sp>
        <p:nvSpPr>
          <p:cNvPr id="8811" name="Text Placeholder 2"/>
          <p:cNvSpPr/>
          <p:nvPr/>
        </p:nvSpPr>
        <p:spPr>
          <a:xfrm>
            <a:off x="2438280" y="2217600"/>
            <a:ext cx="1294920" cy="182160"/>
          </a:xfrm>
          <a:prstGeom prst="rect">
            <a:avLst/>
          </a:prstGeom>
          <a:noFill/>
          <a:ln w="0">
            <a:noFill/>
          </a:ln>
        </p:spPr>
        <p:style>
          <a:lnRef idx="0"/>
          <a:fillRef idx="0"/>
          <a:effectRef idx="0"/>
          <a:fontRef idx="minor"/>
        </p:style>
        <p:txBody>
          <a:bodyPr numCol="1" spcCol="0" lIns="38160" rIns="38160" tIns="25560" bIns="25560" anchor="ctr">
            <a:normAutofit fontScale="32500" lnSpcReduction="19999"/>
          </a:bodyPr>
          <a:p>
            <a:pPr defTabSz="914400">
              <a:lnSpc>
                <a:spcPct val="100000"/>
              </a:lnSpc>
              <a:buClr>
                <a:srgbClr val="000000"/>
              </a:buClr>
              <a:buFont typeface="Segoe UI"/>
              <a:buChar char="​"/>
            </a:pPr>
            <a:r>
              <a:rPr b="0" lang="en-US" sz="1600" strike="noStrike" u="none">
                <a:solidFill>
                  <a:schemeClr val="dk1"/>
                </a:solidFill>
                <a:effectLst/>
                <a:uFillTx/>
                <a:latin typeface="Verdana"/>
              </a:rPr>
              <a:t>Flavoured Yogurt</a:t>
            </a:r>
            <a:br>
              <a:rPr sz="1600"/>
            </a:br>
            <a:r>
              <a:rPr b="0" lang="zh-CN" sz="1600" strike="noStrike" u="none">
                <a:solidFill>
                  <a:schemeClr val="dk1"/>
                </a:solidFill>
                <a:effectLst/>
                <a:uFillTx/>
                <a:latin typeface="Verdana"/>
              </a:rPr>
              <a:t>风味酸奶</a:t>
            </a:r>
            <a:endParaRPr b="0" lang="en-US" sz="1600" strike="noStrike" u="none">
              <a:solidFill>
                <a:srgbClr val="000000"/>
              </a:solidFill>
              <a:effectLst/>
              <a:uFillTx/>
              <a:latin typeface="Arial"/>
            </a:endParaRPr>
          </a:p>
        </p:txBody>
      </p:sp>
      <p:sp>
        <p:nvSpPr>
          <p:cNvPr id="8812" name="Text Placeholder 2"/>
          <p:cNvSpPr/>
          <p:nvPr/>
        </p:nvSpPr>
        <p:spPr>
          <a:xfrm>
            <a:off x="4100400" y="2217600"/>
            <a:ext cx="910800" cy="182160"/>
          </a:xfrm>
          <a:prstGeom prst="rect">
            <a:avLst/>
          </a:prstGeom>
          <a:noFill/>
          <a:ln w="0">
            <a:noFill/>
          </a:ln>
        </p:spPr>
        <p:style>
          <a:lnRef idx="0"/>
          <a:fillRef idx="0"/>
          <a:effectRef idx="0"/>
          <a:fontRef idx="minor"/>
        </p:style>
        <p:txBody>
          <a:bodyPr numCol="1" spcCol="0" lIns="38160" rIns="38160" tIns="25560" bIns="25560" anchor="ctr">
            <a:normAutofit fontScale="32500" lnSpcReduction="19999"/>
          </a:bodyPr>
          <a:p>
            <a:pPr defTabSz="914400">
              <a:lnSpc>
                <a:spcPct val="100000"/>
              </a:lnSpc>
              <a:buClr>
                <a:srgbClr val="000000"/>
              </a:buClr>
              <a:buFont typeface="Segoe UI"/>
              <a:buChar char="​"/>
            </a:pPr>
            <a:r>
              <a:rPr b="0" lang="en-US" sz="1600" strike="noStrike" u="none">
                <a:solidFill>
                  <a:schemeClr val="dk1"/>
                </a:solidFill>
                <a:effectLst/>
                <a:uFillTx/>
                <a:latin typeface="Verdana"/>
              </a:rPr>
              <a:t>Plain Yogurt</a:t>
            </a:r>
            <a:br>
              <a:rPr sz="1600"/>
            </a:br>
            <a:r>
              <a:rPr b="0" lang="zh-CN" sz="1600" strike="noStrike" u="none">
                <a:solidFill>
                  <a:schemeClr val="dk1"/>
                </a:solidFill>
                <a:effectLst/>
                <a:uFillTx/>
                <a:latin typeface="Verdana"/>
              </a:rPr>
              <a:t>原味酸奶</a:t>
            </a:r>
            <a:endParaRPr b="0" lang="en-US" sz="1600" strike="noStrike" u="none">
              <a:solidFill>
                <a:srgbClr val="000000"/>
              </a:solidFill>
              <a:effectLst/>
              <a:uFillTx/>
              <a:latin typeface="Arial"/>
            </a:endParaRPr>
          </a:p>
        </p:txBody>
      </p:sp>
      <p:sp>
        <p:nvSpPr>
          <p:cNvPr id="8813" name="TrackerNumWhite 182"/>
          <p:cNvSpPr/>
          <p:nvPr/>
        </p:nvSpPr>
        <p:spPr>
          <a:xfrm>
            <a:off x="6168600" y="3116520"/>
            <a:ext cx="961200" cy="302400"/>
          </a:xfrm>
          <a:prstGeom prst="ellipse">
            <a:avLst/>
          </a:prstGeom>
          <a:solidFill>
            <a:srgbClr val="8adaff"/>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3f4043"/>
                </a:solidFill>
                <a:effectLst/>
                <a:uFillTx/>
                <a:latin typeface="Verdana"/>
              </a:rPr>
              <a:t>-5.5</a:t>
            </a:r>
            <a:endParaRPr b="0" lang="en-US" sz="1200" strike="noStrike" u="none">
              <a:solidFill>
                <a:srgbClr val="000000"/>
              </a:solidFill>
              <a:effectLst/>
              <a:uFillTx/>
              <a:latin typeface="Arial"/>
            </a:endParaRPr>
          </a:p>
        </p:txBody>
      </p:sp>
      <p:sp>
        <p:nvSpPr>
          <p:cNvPr id="8814" name="TrackerNumWhite 182"/>
          <p:cNvSpPr/>
          <p:nvPr/>
        </p:nvSpPr>
        <p:spPr>
          <a:xfrm>
            <a:off x="7428240" y="3126960"/>
            <a:ext cx="961200" cy="302400"/>
          </a:xfrm>
          <a:prstGeom prst="ellipse">
            <a:avLst/>
          </a:prstGeom>
          <a:solidFill>
            <a:srgbClr val="8adaff"/>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3f4043"/>
                </a:solidFill>
                <a:effectLst/>
                <a:uFillTx/>
                <a:latin typeface="Verdana"/>
              </a:rPr>
              <a:t>0.6</a:t>
            </a:r>
            <a:endParaRPr b="0" lang="en-US" sz="1200" strike="noStrike" u="none">
              <a:solidFill>
                <a:srgbClr val="000000"/>
              </a:solidFill>
              <a:effectLst/>
              <a:uFillTx/>
              <a:latin typeface="Arial"/>
            </a:endParaRPr>
          </a:p>
        </p:txBody>
      </p:sp>
      <p:sp>
        <p:nvSpPr>
          <p:cNvPr id="8815" name="TrackerNumWhite 182"/>
          <p:cNvSpPr/>
          <p:nvPr/>
        </p:nvSpPr>
        <p:spPr>
          <a:xfrm>
            <a:off x="6104160" y="5219640"/>
            <a:ext cx="961200" cy="302400"/>
          </a:xfrm>
          <a:prstGeom prst="ellipse">
            <a:avLst/>
          </a:prstGeom>
          <a:solidFill>
            <a:srgbClr val="d7df23"/>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3f4043"/>
                </a:solidFill>
                <a:effectLst/>
                <a:uFillTx/>
                <a:latin typeface="Verdana"/>
              </a:rPr>
              <a:t>-6.8</a:t>
            </a:r>
            <a:endParaRPr b="0" lang="en-US" sz="1200" strike="noStrike" u="none">
              <a:solidFill>
                <a:srgbClr val="000000"/>
              </a:solidFill>
              <a:effectLst/>
              <a:uFillTx/>
              <a:latin typeface="Arial"/>
            </a:endParaRPr>
          </a:p>
        </p:txBody>
      </p:sp>
      <p:sp>
        <p:nvSpPr>
          <p:cNvPr id="8816" name="TrackerNumWhite 182"/>
          <p:cNvSpPr/>
          <p:nvPr/>
        </p:nvSpPr>
        <p:spPr>
          <a:xfrm>
            <a:off x="7377120" y="5219640"/>
            <a:ext cx="961200" cy="302400"/>
          </a:xfrm>
          <a:prstGeom prst="ellipse">
            <a:avLst/>
          </a:prstGeom>
          <a:solidFill>
            <a:srgbClr val="d7df23"/>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3f4043"/>
                </a:solidFill>
                <a:effectLst/>
                <a:uFillTx/>
                <a:latin typeface="Verdana"/>
              </a:rPr>
              <a:t>-0.3</a:t>
            </a:r>
            <a:endParaRPr b="0" lang="en-US" sz="1200" strike="noStrike" u="none">
              <a:solidFill>
                <a:srgbClr val="000000"/>
              </a:solidFill>
              <a:effectLst/>
              <a:uFillTx/>
              <a:latin typeface="Arial"/>
            </a:endParaRPr>
          </a:p>
        </p:txBody>
      </p:sp>
      <p:sp>
        <p:nvSpPr>
          <p:cNvPr id="8817" name="TrackerNumWhite 182"/>
          <p:cNvSpPr/>
          <p:nvPr/>
        </p:nvSpPr>
        <p:spPr>
          <a:xfrm>
            <a:off x="6095880" y="4183560"/>
            <a:ext cx="961200" cy="302400"/>
          </a:xfrm>
          <a:prstGeom prst="ellipse">
            <a:avLst/>
          </a:prstGeom>
          <a:solidFill>
            <a:srgbClr val="39b54a"/>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ffffff"/>
                </a:solidFill>
                <a:effectLst/>
                <a:uFillTx/>
                <a:latin typeface="Verdana"/>
              </a:rPr>
              <a:t>-6.5</a:t>
            </a:r>
            <a:endParaRPr b="0" lang="en-US" sz="1200" strike="noStrike" u="none">
              <a:solidFill>
                <a:srgbClr val="ffffff"/>
              </a:solidFill>
              <a:effectLst/>
              <a:uFillTx/>
              <a:latin typeface="Arial"/>
            </a:endParaRPr>
          </a:p>
        </p:txBody>
      </p:sp>
      <p:sp>
        <p:nvSpPr>
          <p:cNvPr id="8818" name="TrackerNumWhite 182"/>
          <p:cNvSpPr/>
          <p:nvPr/>
        </p:nvSpPr>
        <p:spPr>
          <a:xfrm>
            <a:off x="7441200" y="4183560"/>
            <a:ext cx="961200" cy="302400"/>
          </a:xfrm>
          <a:prstGeom prst="ellipse">
            <a:avLst/>
          </a:prstGeom>
          <a:solidFill>
            <a:srgbClr val="39b54a"/>
          </a:solidFill>
          <a:ln w="6480">
            <a:noFill/>
          </a:ln>
        </p:spPr>
        <p:style>
          <a:lnRef idx="0"/>
          <a:fillRef idx="0"/>
          <a:effectRef idx="0"/>
          <a:fontRef idx="minor"/>
        </p:style>
        <p:txBody>
          <a:bodyPr numCol="1" spcCol="0" lIns="38160" rIns="38160" tIns="25560" bIns="25560" anchor="ctr" anchorCtr="1">
            <a:normAutofit/>
          </a:bodyPr>
          <a:p>
            <a:pPr algn="ctr" defTabSz="914400">
              <a:lnSpc>
                <a:spcPct val="100000"/>
              </a:lnSpc>
              <a:spcBef>
                <a:spcPts val="300"/>
              </a:spcBef>
              <a:spcAft>
                <a:spcPts val="300"/>
              </a:spcAft>
              <a:tabLst>
                <a:tab algn="l" pos="0"/>
              </a:tabLst>
            </a:pPr>
            <a:r>
              <a:rPr b="0" lang="en-US" sz="1200" strike="noStrike" u="none" i="0">
                <a:solidFill>
                  <a:srgbClr val="ffffff"/>
                </a:solidFill>
                <a:effectLst/>
                <a:uFillTx/>
                <a:latin typeface="Verdana"/>
              </a:rPr>
              <a:t>-1.5</a:t>
            </a:r>
            <a:endParaRPr b="0" lang="en-US" sz="1200" strike="noStrike" u="none">
              <a:solidFill>
                <a:srgbClr val="ffffff"/>
              </a:solidFill>
              <a:effectLst/>
              <a:uFillTx/>
              <a:latin typeface="Arial"/>
            </a:endParaRPr>
          </a:p>
        </p:txBody>
      </p:sp>
      <p:cxnSp>
        <p:nvCxnSpPr>
          <p:cNvPr id="8819" name="Straight Connector 27"/>
          <p:cNvCxnSpPr/>
          <p:nvPr/>
        </p:nvCxnSpPr>
        <p:spPr>
          <a:xfrm>
            <a:off x="8894520" y="1939320"/>
            <a:ext cx="2742840" cy="360"/>
          </a:xfrm>
          <a:prstGeom prst="straightConnector1">
            <a:avLst/>
          </a:prstGeom>
          <a:ln w="12600">
            <a:solidFill>
              <a:srgbClr val="7f7f7f"/>
            </a:solidFill>
            <a:miter/>
          </a:ln>
        </p:spPr>
      </p:cxnSp>
      <p:sp>
        <p:nvSpPr>
          <p:cNvPr id="8820" name="TextBox 28"/>
          <p:cNvSpPr/>
          <p:nvPr/>
        </p:nvSpPr>
        <p:spPr>
          <a:xfrm>
            <a:off x="8894880" y="1398960"/>
            <a:ext cx="2742120" cy="492120"/>
          </a:xfrm>
          <a:prstGeom prst="rect">
            <a:avLst/>
          </a:prstGeom>
          <a:noFill/>
          <a:ln w="0">
            <a:noFill/>
          </a:ln>
        </p:spPr>
        <p:style>
          <a:lnRef idx="0"/>
          <a:fillRef idx="0"/>
          <a:effectRef idx="0"/>
          <a:fontRef idx="minor"/>
        </p:style>
        <p:txBody>
          <a:bodyPr lIns="38160" rIns="38160" tIns="25560" bIns="25560" anchor="b">
            <a:normAutofit lnSpcReduction="9999"/>
          </a:bodyPr>
          <a:p>
            <a:pPr defTabSz="914400">
              <a:lnSpc>
                <a:spcPct val="100000"/>
              </a:lnSpc>
              <a:spcBef>
                <a:spcPts val="300"/>
              </a:spcBef>
              <a:spcAft>
                <a:spcPts val="300"/>
              </a:spcAft>
              <a:buClr>
                <a:srgbClr val="3f4043"/>
              </a:buClr>
              <a:buFont typeface="Segoe UI"/>
              <a:buChar char="​"/>
            </a:pPr>
            <a:r>
              <a:rPr b="0" lang="en-US" sz="1600" strike="noStrike" u="none">
                <a:solidFill>
                  <a:schemeClr val="dk1"/>
                </a:solidFill>
                <a:effectLst/>
                <a:uFillTx/>
                <a:latin typeface="Verdana"/>
              </a:rPr>
              <a:t>Key dynamics</a:t>
            </a:r>
            <a:br>
              <a:rPr sz="1600"/>
            </a:br>
            <a:r>
              <a:rPr b="0" lang="zh-CN" sz="1600" strike="noStrike" u="none">
                <a:solidFill>
                  <a:schemeClr val="dk1"/>
                </a:solidFill>
                <a:effectLst/>
                <a:uFillTx/>
                <a:latin typeface="Verdana"/>
              </a:rPr>
              <a:t>关键动态</a:t>
            </a:r>
            <a:endParaRPr b="0" lang="en-US" sz="1600" strike="noStrike" u="none">
              <a:solidFill>
                <a:srgbClr val="000000"/>
              </a:solidFill>
              <a:effectLst/>
              <a:uFillTx/>
              <a:latin typeface="Arial"/>
            </a:endParaRPr>
          </a:p>
        </p:txBody>
      </p:sp>
      <p:cxnSp>
        <p:nvCxnSpPr>
          <p:cNvPr id="8821" name="Straight Connector 37"/>
          <p:cNvCxnSpPr/>
          <p:nvPr/>
        </p:nvCxnSpPr>
        <p:spPr>
          <a:xfrm>
            <a:off x="554400" y="1939320"/>
            <a:ext cx="7919280" cy="360"/>
          </a:xfrm>
          <a:prstGeom prst="straightConnector1">
            <a:avLst/>
          </a:prstGeom>
          <a:ln w="12600">
            <a:solidFill>
              <a:srgbClr val="7f7f7f"/>
            </a:solidFill>
            <a:miter/>
          </a:ln>
        </p:spPr>
      </p:cxnSp>
      <p:sp>
        <p:nvSpPr>
          <p:cNvPr id="8822" name="TextBox 38"/>
          <p:cNvSpPr/>
          <p:nvPr/>
        </p:nvSpPr>
        <p:spPr>
          <a:xfrm>
            <a:off x="554760" y="1676160"/>
            <a:ext cx="5372640" cy="214920"/>
          </a:xfrm>
          <a:prstGeom prst="rect">
            <a:avLst/>
          </a:prstGeom>
          <a:noFill/>
          <a:ln w="0">
            <a:noFill/>
          </a:ln>
        </p:spPr>
        <p:style>
          <a:lnRef idx="0"/>
          <a:fillRef idx="0"/>
          <a:effectRef idx="0"/>
          <a:fontRef idx="minor"/>
        </p:style>
        <p:txBody>
          <a:bodyPr lIns="38160" rIns="38160" tIns="25560" bIns="25560" anchor="b">
            <a:normAutofit fontScale="47500" lnSpcReduction="19999"/>
          </a:bodyPr>
          <a:p>
            <a:pPr defTabSz="685800">
              <a:lnSpc>
                <a:spcPct val="100000"/>
              </a:lnSpc>
              <a:spcBef>
                <a:spcPts val="224"/>
              </a:spcBef>
              <a:spcAft>
                <a:spcPts val="224"/>
              </a:spcAft>
              <a:buClr>
                <a:srgbClr val="3f4043"/>
              </a:buClr>
              <a:buFont typeface="Segoe UI"/>
              <a:buChar char="​"/>
            </a:pPr>
            <a:r>
              <a:rPr b="0" lang="en-US" sz="1200" strike="noStrike" u="none">
                <a:solidFill>
                  <a:schemeClr val="dk1"/>
                </a:solidFill>
                <a:effectLst/>
                <a:uFillTx/>
                <a:latin typeface="Verdana"/>
              </a:rPr>
              <a:t>China Demand of yoghurt by type, €Bn</a:t>
            </a:r>
            <a:br>
              <a:rPr sz="1200"/>
            </a:br>
            <a:r>
              <a:rPr b="0" lang="zh-CN" sz="1200" strike="noStrike" u="none">
                <a:solidFill>
                  <a:schemeClr val="dk1"/>
                </a:solidFill>
                <a:effectLst/>
                <a:uFillTx/>
                <a:latin typeface="Verdana"/>
              </a:rPr>
              <a:t>中国各类酸奶需求，€</a:t>
            </a:r>
            <a:r>
              <a:rPr b="0" lang="en-US" sz="1200" strike="noStrike" u="none">
                <a:solidFill>
                  <a:schemeClr val="dk1"/>
                </a:solidFill>
                <a:effectLst/>
                <a:uFillTx/>
                <a:latin typeface="Verdana"/>
              </a:rPr>
              <a:t>Bn</a:t>
            </a:r>
            <a:endParaRPr b="0" lang="en-US" sz="1200" strike="noStrike" u="none">
              <a:solidFill>
                <a:srgbClr val="000000"/>
              </a:solidFill>
              <a:effectLst/>
              <a:uFillTx/>
              <a:latin typeface="Arial"/>
            </a:endParaRPr>
          </a:p>
        </p:txBody>
      </p:sp>
      <p:sp>
        <p:nvSpPr>
          <p:cNvPr id="8823" name="TextBox 40"/>
          <p:cNvSpPr/>
          <p:nvPr/>
        </p:nvSpPr>
        <p:spPr>
          <a:xfrm>
            <a:off x="6098040" y="1460520"/>
            <a:ext cx="1102320" cy="430560"/>
          </a:xfrm>
          <a:prstGeom prst="rect">
            <a:avLst/>
          </a:prstGeom>
          <a:noFill/>
          <a:ln w="0">
            <a:noFill/>
          </a:ln>
        </p:spPr>
        <p:style>
          <a:lnRef idx="0"/>
          <a:fillRef idx="0"/>
          <a:effectRef idx="0"/>
          <a:fontRef idx="minor"/>
        </p:style>
        <p:txBody>
          <a:bodyPr lIns="38160" rIns="38160" tIns="25560" bIns="25560" anchor="b">
            <a:normAutofit fontScale="70000" lnSpcReduction="19999"/>
          </a:bodyPr>
          <a:p>
            <a:pPr algn="ctr" defTabSz="685800">
              <a:lnSpc>
                <a:spcPct val="100000"/>
              </a:lnSpc>
              <a:spcBef>
                <a:spcPts val="224"/>
              </a:spcBef>
              <a:spcAft>
                <a:spcPts val="224"/>
              </a:spcAft>
              <a:buClr>
                <a:srgbClr val="3f4043"/>
              </a:buClr>
              <a:buFont typeface="Segoe UI"/>
              <a:buChar char="​"/>
            </a:pPr>
            <a:r>
              <a:rPr b="0" lang="en-US" sz="1200" strike="noStrike" u="none">
                <a:solidFill>
                  <a:schemeClr val="dk1"/>
                </a:solidFill>
                <a:effectLst/>
                <a:uFillTx/>
                <a:latin typeface="Verdana"/>
              </a:rPr>
              <a:t>CAGR, 2020-24 %</a:t>
            </a:r>
            <a:br>
              <a:rPr sz="1200"/>
            </a:br>
            <a:r>
              <a:rPr b="0" lang="zh-CN" sz="1200" strike="noStrike" u="none">
                <a:solidFill>
                  <a:schemeClr val="dk1"/>
                </a:solidFill>
                <a:effectLst/>
                <a:uFillTx/>
                <a:latin typeface="Verdana"/>
              </a:rPr>
              <a:t>复合年增长率，</a:t>
            </a:r>
            <a:r>
              <a:rPr b="0" lang="en-US" sz="1200" strike="noStrike" u="none">
                <a:solidFill>
                  <a:schemeClr val="dk1"/>
                </a:solidFill>
                <a:effectLst/>
                <a:uFillTx/>
                <a:latin typeface="Verdana"/>
              </a:rPr>
              <a:t>2020-24 %</a:t>
            </a:r>
            <a:endParaRPr b="0" lang="en-US" sz="1200" strike="noStrike" u="none">
              <a:solidFill>
                <a:srgbClr val="000000"/>
              </a:solidFill>
              <a:effectLst/>
              <a:uFillTx/>
              <a:latin typeface="Arial"/>
            </a:endParaRPr>
          </a:p>
        </p:txBody>
      </p:sp>
      <p:sp>
        <p:nvSpPr>
          <p:cNvPr id="8824" name="TextBox 42"/>
          <p:cNvSpPr/>
          <p:nvPr/>
        </p:nvSpPr>
        <p:spPr>
          <a:xfrm>
            <a:off x="7370640" y="1460520"/>
            <a:ext cx="1102320" cy="430560"/>
          </a:xfrm>
          <a:prstGeom prst="rect">
            <a:avLst/>
          </a:prstGeom>
          <a:noFill/>
          <a:ln w="0">
            <a:noFill/>
          </a:ln>
        </p:spPr>
        <p:style>
          <a:lnRef idx="0"/>
          <a:fillRef idx="0"/>
          <a:effectRef idx="0"/>
          <a:fontRef idx="minor"/>
        </p:style>
        <p:txBody>
          <a:bodyPr lIns="38160" rIns="38160" tIns="25560" bIns="25560" anchor="b">
            <a:normAutofit fontScale="70000" lnSpcReduction="19999"/>
          </a:bodyPr>
          <a:p>
            <a:pPr algn="ctr" defTabSz="685800">
              <a:lnSpc>
                <a:spcPct val="100000"/>
              </a:lnSpc>
              <a:spcBef>
                <a:spcPts val="224"/>
              </a:spcBef>
              <a:spcAft>
                <a:spcPts val="224"/>
              </a:spcAft>
              <a:buClr>
                <a:srgbClr val="3f4043"/>
              </a:buClr>
              <a:buFont typeface="Segoe UI"/>
              <a:buChar char="​"/>
            </a:pPr>
            <a:r>
              <a:rPr b="0" lang="en-US" sz="1200" strike="noStrike" u="none">
                <a:solidFill>
                  <a:schemeClr val="dk1"/>
                </a:solidFill>
                <a:effectLst/>
                <a:uFillTx/>
                <a:latin typeface="Verdana"/>
              </a:rPr>
              <a:t>CAGR, 2024-29 %</a:t>
            </a:r>
            <a:br>
              <a:rPr sz="1200"/>
            </a:br>
            <a:r>
              <a:rPr b="0" lang="zh-CN" sz="1200" strike="noStrike" u="none">
                <a:solidFill>
                  <a:schemeClr val="dk1"/>
                </a:solidFill>
                <a:effectLst/>
                <a:uFillTx/>
                <a:latin typeface="Verdana"/>
              </a:rPr>
              <a:t>复合年增长率，</a:t>
            </a:r>
            <a:r>
              <a:rPr b="0" lang="en-US" sz="1200" strike="noStrike" u="none">
                <a:solidFill>
                  <a:schemeClr val="dk1"/>
                </a:solidFill>
                <a:effectLst/>
                <a:uFillTx/>
                <a:latin typeface="Verdana"/>
              </a:rPr>
              <a:t>2024-29 %</a:t>
            </a:r>
            <a:endParaRPr b="0" lang="en-US" sz="1200" strike="noStrike" u="none">
              <a:solidFill>
                <a:srgbClr val="000000"/>
              </a:solidFill>
              <a:effectLst/>
              <a:uFillTx/>
              <a:latin typeface="Arial"/>
            </a:endParaRPr>
          </a:p>
        </p:txBody>
      </p:sp>
      <p:sp>
        <p:nvSpPr>
          <p:cNvPr id="8825" name="5. Source"/>
          <p:cNvSpPr/>
          <p:nvPr/>
        </p:nvSpPr>
        <p:spPr>
          <a:xfrm>
            <a:off x="880200" y="6506280"/>
            <a:ext cx="7277400" cy="12276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100000"/>
              </a:lnSpc>
              <a:spcBef>
                <a:spcPts val="300"/>
              </a:spcBef>
              <a:spcAft>
                <a:spcPts val="300"/>
              </a:spcAft>
              <a:buClr>
                <a:srgbClr val="000000"/>
              </a:buClr>
              <a:buFont typeface="Segoe UI"/>
              <a:buChar char="​"/>
            </a:pPr>
            <a:r>
              <a:rPr b="0" lang="en-US" sz="900" strike="noStrike" u="none">
                <a:solidFill>
                  <a:schemeClr val="dk1"/>
                </a:solidFill>
                <a:effectLst/>
                <a:uFillTx/>
                <a:latin typeface="Verdana"/>
              </a:rPr>
              <a:t>Source: Euromonitor</a:t>
            </a:r>
            <a:br>
              <a:rPr sz="900"/>
            </a:br>
            <a:r>
              <a:rPr b="0" lang="zh-CN" sz="900" strike="noStrike" u="none">
                <a:solidFill>
                  <a:schemeClr val="dk1"/>
                </a:solidFill>
                <a:effectLst/>
                <a:uFillTx/>
                <a:latin typeface="Verdana"/>
              </a:rPr>
              <a:t>资料来源：欧睿国际</a:t>
            </a:r>
            <a:endParaRPr b="0" lang="en-US" sz="900" strike="noStrike" u="none">
              <a:solidFill>
                <a:srgbClr val="000000"/>
              </a:solidFill>
              <a:effectLst/>
              <a:uFillTx/>
              <a:latin typeface="Arial"/>
            </a:endParaRPr>
          </a:p>
        </p:txBody>
      </p:sp>
      <p:sp>
        <p:nvSpPr>
          <p:cNvPr id="8826" name="TextBox 86"/>
          <p:cNvSpPr/>
          <p:nvPr/>
        </p:nvSpPr>
        <p:spPr>
          <a:xfrm>
            <a:off x="9009360" y="2039040"/>
            <a:ext cx="2513160" cy="923040"/>
          </a:xfrm>
          <a:prstGeom prst="rect">
            <a:avLst/>
          </a:prstGeom>
          <a:noFill/>
          <a:ln w="0">
            <a:noFill/>
          </a:ln>
        </p:spPr>
        <p:style>
          <a:lnRef idx="0"/>
          <a:fillRef idx="0"/>
          <a:effectRef idx="0"/>
          <a:fontRef idx="minor"/>
        </p:style>
        <p:txBody>
          <a:bodyPr lIns="38160" rIns="38160" tIns="25560" bIns="25560" anchor="t">
            <a:normAutofit fontScale="77500" lnSpcReduction="19999"/>
          </a:bodyPr>
          <a:p>
            <a:pPr defTabSz="685800">
              <a:lnSpc>
                <a:spcPct val="100000"/>
              </a:lnSpc>
              <a:spcBef>
                <a:spcPts val="224"/>
              </a:spcBef>
              <a:spcAft>
                <a:spcPts val="224"/>
              </a:spcAft>
              <a:tabLst>
                <a:tab algn="l" pos="0"/>
              </a:tabLst>
            </a:pPr>
            <a:r>
              <a:rPr b="0" lang="en-US" sz="1200" strike="noStrike" u="none">
                <a:solidFill>
                  <a:schemeClr val="dk1"/>
                </a:solidFill>
                <a:effectLst/>
                <a:uFillTx/>
                <a:latin typeface="Verdana"/>
              </a:rPr>
              <a:t>China is expected to stabilize in yoghurt category size, after a period of significant decline.  increase in demand for high-end whey proteins through GLP-1</a:t>
            </a:r>
            <a:br>
              <a:rPr sz="1200"/>
            </a:br>
            <a:r>
              <a:rPr b="0" lang="zh-CN" sz="1200" strike="noStrike" u="none">
                <a:solidFill>
                  <a:schemeClr val="dk1"/>
                </a:solidFill>
                <a:effectLst/>
                <a:uFillTx/>
                <a:latin typeface="Verdana"/>
              </a:rPr>
              <a:t>在经历了一段显著的下滑之后，中国的酸奶市场预计将会稳定。通过</a:t>
            </a:r>
            <a:r>
              <a:rPr b="0" lang="en-US" sz="1200" strike="noStrike" u="none">
                <a:solidFill>
                  <a:schemeClr val="dk1"/>
                </a:solidFill>
                <a:effectLst/>
                <a:uFillTx/>
                <a:latin typeface="Verdana"/>
              </a:rPr>
              <a:t>GLP-1</a:t>
            </a:r>
            <a:r>
              <a:rPr b="0" lang="zh-CN" sz="1200" strike="noStrike" u="none">
                <a:solidFill>
                  <a:schemeClr val="dk1"/>
                </a:solidFill>
                <a:effectLst/>
                <a:uFillTx/>
                <a:latin typeface="Verdana"/>
              </a:rPr>
              <a:t>，高端乳清蛋白的需求增加。</a:t>
            </a:r>
            <a:endParaRPr b="0" lang="en-US" sz="1200" strike="noStrike" u="none">
              <a:solidFill>
                <a:srgbClr val="000000"/>
              </a:solidFill>
              <a:effectLst/>
              <a:uFillTx/>
              <a:latin typeface="Arial"/>
            </a:endParaRPr>
          </a:p>
        </p:txBody>
      </p:sp>
      <p:sp>
        <p:nvSpPr>
          <p:cNvPr id="8827" name="TextBox 117"/>
          <p:cNvSpPr/>
          <p:nvPr/>
        </p:nvSpPr>
        <p:spPr>
          <a:xfrm>
            <a:off x="9009360" y="3317760"/>
            <a:ext cx="2665080" cy="883080"/>
          </a:xfrm>
          <a:prstGeom prst="rect">
            <a:avLst/>
          </a:prstGeom>
          <a:noFill/>
          <a:ln w="0">
            <a:noFill/>
          </a:ln>
        </p:spPr>
        <p:style>
          <a:lnRef idx="0"/>
          <a:fillRef idx="0"/>
          <a:effectRef idx="0"/>
          <a:fontRef idx="minor"/>
        </p:style>
        <p:txBody>
          <a:bodyPr lIns="38160" rIns="38160" tIns="25560" bIns="25560" anchor="t">
            <a:normAutofit fontScale="47500" lnSpcReduction="19999"/>
          </a:bodyPr>
          <a:p>
            <a:pPr marL="171360" indent="-171360" defTabSz="685800">
              <a:lnSpc>
                <a:spcPct val="100000"/>
              </a:lnSpc>
              <a:spcBef>
                <a:spcPts val="224"/>
              </a:spcBef>
              <a:spcAft>
                <a:spcPts val="224"/>
              </a:spcAft>
              <a:buClr>
                <a:srgbClr val="3f4043"/>
              </a:buClr>
              <a:buFont typeface="Arial"/>
              <a:buChar char="•"/>
            </a:pPr>
            <a:r>
              <a:rPr b="0" lang="en-US" sz="1200" strike="noStrike" u="none">
                <a:solidFill>
                  <a:schemeClr val="dk1"/>
                </a:solidFill>
                <a:effectLst/>
                <a:uFillTx/>
                <a:latin typeface="Verdana"/>
              </a:rPr>
              <a:t>Sizeable market (15% of global size) with significant presence in drinking yoghurt</a:t>
            </a:r>
            <a:br>
              <a:rPr sz="1200"/>
            </a:br>
            <a:r>
              <a:rPr b="0" lang="zh-CN" sz="1200" strike="noStrike" u="none">
                <a:solidFill>
                  <a:schemeClr val="dk1"/>
                </a:solidFill>
                <a:effectLst/>
                <a:uFillTx/>
                <a:latin typeface="Verdana"/>
              </a:rPr>
              <a:t>市场规模可观（占全球市场的</a:t>
            </a:r>
            <a:r>
              <a:rPr b="0" lang="en-US" sz="1200" strike="noStrike" u="none">
                <a:solidFill>
                  <a:schemeClr val="dk1"/>
                </a:solidFill>
                <a:effectLst/>
                <a:uFillTx/>
                <a:latin typeface="Verdana"/>
              </a:rPr>
              <a:t>15%</a:t>
            </a:r>
            <a:r>
              <a:rPr b="0" lang="zh-CN" sz="1200" strike="noStrike" u="none">
                <a:solidFill>
                  <a:schemeClr val="dk1"/>
                </a:solidFill>
                <a:effectLst/>
                <a:uFillTx/>
                <a:latin typeface="Verdana"/>
              </a:rPr>
              <a:t>），在饮用型酸奶领域有显著存在。</a:t>
            </a:r>
            <a:endParaRPr b="0" lang="en-US" sz="1200" strike="noStrike" u="none">
              <a:solidFill>
                <a:srgbClr val="000000"/>
              </a:solidFill>
              <a:effectLst/>
              <a:uFillTx/>
              <a:latin typeface="Arial"/>
            </a:endParaRPr>
          </a:p>
          <a:p>
            <a:pPr defTabSz="685800">
              <a:lnSpc>
                <a:spcPct val="100000"/>
              </a:lnSpc>
              <a:spcBef>
                <a:spcPts val="224"/>
              </a:spcBef>
              <a:spcAft>
                <a:spcPts val="224"/>
              </a:spcAft>
            </a:pPr>
            <a:endParaRPr b="0" lang="en-US" sz="1200" strike="noStrike" u="none">
              <a:solidFill>
                <a:srgbClr val="000000"/>
              </a:solidFill>
              <a:effectLst/>
              <a:uFillTx/>
              <a:latin typeface="Arial"/>
            </a:endParaRPr>
          </a:p>
          <a:p>
            <a:pPr marL="171360" indent="-171360" defTabSz="685800">
              <a:lnSpc>
                <a:spcPct val="100000"/>
              </a:lnSpc>
              <a:spcBef>
                <a:spcPts val="224"/>
              </a:spcBef>
              <a:spcAft>
                <a:spcPts val="224"/>
              </a:spcAft>
              <a:buClr>
                <a:srgbClr val="3f4043"/>
              </a:buClr>
              <a:buFont typeface="Arial"/>
              <a:buChar char="•"/>
            </a:pPr>
            <a:r>
              <a:rPr b="0" lang="en-US" sz="1200" strike="noStrike" u="none">
                <a:solidFill>
                  <a:schemeClr val="dk1"/>
                </a:solidFill>
                <a:effectLst/>
                <a:uFillTx/>
                <a:latin typeface="Verdana"/>
              </a:rPr>
              <a:t>Despite recent decline, there are significant opportunities to grow driven by new health &amp; well-ness trends</a:t>
            </a:r>
            <a:br>
              <a:rPr sz="1200"/>
            </a:br>
            <a:r>
              <a:rPr b="0" lang="zh-CN" sz="1200" strike="noStrike" u="none">
                <a:solidFill>
                  <a:schemeClr val="dk1"/>
                </a:solidFill>
                <a:effectLst/>
                <a:uFillTx/>
                <a:latin typeface="Verdana"/>
              </a:rPr>
              <a:t>尽管最近有所下滑，但由于新的健康和 </a:t>
            </a:r>
            <a:r>
              <a:rPr b="0" lang="en-US" sz="1200" strike="noStrike" u="none">
                <a:solidFill>
                  <a:schemeClr val="dk1"/>
                </a:solidFill>
                <a:effectLst/>
                <a:uFillTx/>
                <a:latin typeface="Verdana"/>
              </a:rPr>
              <a:t>wellness </a:t>
            </a:r>
            <a:r>
              <a:rPr b="0" lang="zh-CN" sz="1200" strike="noStrike" u="none">
                <a:solidFill>
                  <a:schemeClr val="dk1"/>
                </a:solidFill>
                <a:effectLst/>
                <a:uFillTx/>
                <a:latin typeface="Verdana"/>
              </a:rPr>
              <a:t>趋势，仍有许多增长机会。</a:t>
            </a:r>
            <a:endParaRPr b="0" lang="en-US" sz="1200" strike="noStrike" u="none">
              <a:solidFill>
                <a:srgbClr val="000000"/>
              </a:solidFill>
              <a:effectLst/>
              <a:uFillTx/>
              <a:latin typeface="Arial"/>
            </a:endParaRPr>
          </a:p>
        </p:txBody>
      </p:sp>
      <p:sp>
        <p:nvSpPr>
          <p:cNvPr id="8828" name="PlaceHolder 2"/>
          <p:cNvSpPr>
            <a:spLocks noGrp="1"/>
          </p:cNvSpPr>
          <p:nvPr>
            <p:ph/>
          </p:nvPr>
        </p:nvSpPr>
        <p:spPr>
          <a:xfrm>
            <a:off x="554760" y="41760"/>
            <a:ext cx="3843000" cy="122760"/>
          </a:xfrm>
          <a:prstGeom prst="rect">
            <a:avLst/>
          </a:prstGeom>
          <a:noFill/>
          <a:ln w="6480">
            <a:noFill/>
          </a:ln>
        </p:spPr>
        <p:txBody>
          <a:bodyPr lIns="0" rIns="0" tIns="0" bIns="0" anchor="t">
            <a:normAutofit/>
          </a:bodyPr>
          <a:p>
            <a:pPr indent="0">
              <a:spcBef>
                <a:spcPts val="1417"/>
              </a:spcBef>
              <a:buNone/>
            </a:pPr>
            <a:endParaRPr b="0" lang="en-US" sz="800" strike="noStrike" u="none">
              <a:solidFill>
                <a:schemeClr val="dk1"/>
              </a:solidFill>
              <a:effectLst/>
              <a:uFillTx/>
              <a:latin typeface="Verdana"/>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829" name="think-cell data - do not delete"/>
          <p:cNvGraphicFramePr/>
          <p:nvPr/>
        </p:nvGraphicFramePr>
        <p:xfrm>
          <a:off x="1440" y="1440"/>
          <a:ext cx="1080" cy="1080"/>
        </p:xfrm>
        <a:graphic>
          <a:graphicData uri="http://schemas.openxmlformats.org/presentationml/2006/ole">
            <p:oleObj r:id="rId1" spid="">
              <p:embed/>
              <p:pic>
                <p:nvPicPr>
                  <p:cNvPr id="8830"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8831" name="PlaceHolder 1"/>
          <p:cNvSpPr>
            <a:spLocks noGrp="1"/>
          </p:cNvSpPr>
          <p:nvPr>
            <p:ph type="title"/>
          </p:nvPr>
        </p:nvSpPr>
        <p:spPr>
          <a:xfrm>
            <a:off x="580320" y="548280"/>
            <a:ext cx="11035440" cy="1036440"/>
          </a:xfrm>
          <a:prstGeom prst="rect">
            <a:avLst/>
          </a:prstGeom>
          <a:noFill/>
          <a:ln w="0">
            <a:noFill/>
          </a:ln>
        </p:spPr>
        <p:txBody>
          <a:bodyPr lIns="38160" rIns="38160" tIns="25560" bIns="25560" anchor="t">
            <a:normAutofit fontScale="85000" lnSpcReduction="9999"/>
          </a:bodyPr>
          <a:p>
            <a:pPr indent="0" defTabSz="914400">
              <a:lnSpc>
                <a:spcPct val="90000"/>
              </a:lnSpc>
              <a:buNone/>
            </a:pPr>
            <a:r>
              <a:rPr b="0" lang="en-US" sz="2660" strike="noStrike" u="none">
                <a:solidFill>
                  <a:schemeClr val="accent1"/>
                </a:solidFill>
                <a:effectLst/>
                <a:uFillTx/>
                <a:latin typeface="Verdana"/>
              </a:rPr>
              <a:t>We see at least 3 significant and different ways to either grow the market, or grow your share within the market</a:t>
            </a:r>
            <a:br>
              <a:rPr sz="2660"/>
            </a:br>
            <a:r>
              <a:rPr b="0" lang="zh-CN" sz="2660" strike="noStrike" u="none">
                <a:solidFill>
                  <a:schemeClr val="accent1"/>
                </a:solidFill>
                <a:effectLst/>
                <a:uFillTx/>
                <a:latin typeface="Verdana"/>
              </a:rPr>
              <a:t>我们看到了至少三种显著且不同的方法，可以扩大市场或增加您在市场中的份额。</a:t>
            </a:r>
            <a:endParaRPr b="0" lang="en-US" sz="2660" strike="noStrike" u="none">
              <a:solidFill>
                <a:schemeClr val="dk1"/>
              </a:solidFill>
              <a:effectLst/>
              <a:uFillTx/>
              <a:latin typeface="Verdana"/>
            </a:endParaRPr>
          </a:p>
        </p:txBody>
      </p:sp>
      <p:sp>
        <p:nvSpPr>
          <p:cNvPr id="8832" name="Text Placeholder 17"/>
          <p:cNvSpPr/>
          <p:nvPr/>
        </p:nvSpPr>
        <p:spPr>
          <a:xfrm>
            <a:off x="1043640" y="4746600"/>
            <a:ext cx="2585520" cy="896400"/>
          </a:xfrm>
          <a:custGeom>
            <a:avLst/>
            <a:gdLst>
              <a:gd name="textAreaLeft" fmla="*/ 0 w 2585520"/>
              <a:gd name="textAreaRight" fmla="*/ 2585880 w 2585520"/>
              <a:gd name="textAreaTop" fmla="*/ 0 h 896400"/>
              <a:gd name="textAreaBottom" fmla="*/ 896760 h 896400"/>
              <a:gd name="GluePoint1X" fmla="*/ 0 w 2581200"/>
              <a:gd name="GluePoint1Y" fmla="*/ 0 h 660400"/>
              <a:gd name="GluePoint2X" fmla="*/ 204846 w 2581200"/>
              <a:gd name="GluePoint2Y" fmla="*/ 0 h 660400"/>
              <a:gd name="GluePoint3X" fmla="*/ 2390531 w 2581200"/>
              <a:gd name="GluePoint3Y" fmla="*/ 0 h 660400"/>
              <a:gd name="GluePoint4X" fmla="*/ 2581200 w 2581200"/>
              <a:gd name="GluePoint4Y" fmla="*/ 0 h 660400"/>
              <a:gd name="GluePoint5X" fmla="*/ 2581200 w 2581200"/>
              <a:gd name="GluePoint5Y" fmla="*/ 550331 h 660400"/>
              <a:gd name="GluePoint6X" fmla="*/ 2471131 w 2581200"/>
              <a:gd name="GluePoint6Y" fmla="*/ 660400 h 660400"/>
              <a:gd name="GluePoint7X" fmla="*/ 0 w 2581200"/>
              <a:gd name="GluePoint7Y" fmla="*/ 660400 h 6604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rgbClr val="0094d9"/>
          </a:solidFill>
          <a:ln w="0">
            <a:noFill/>
          </a:ln>
        </p:spPr>
        <p:style>
          <a:lnRef idx="0"/>
          <a:fillRef idx="0"/>
          <a:effectRef idx="0"/>
          <a:fontRef idx="minor"/>
        </p:style>
        <p:txBody>
          <a:bodyPr lIns="38160" rIns="38160" tIns="25560" bIns="25560" anchor="ctr">
            <a:normAutofit fontScale="77500" lnSpcReduction="19999"/>
          </a:bodyPr>
          <a:p>
            <a:pPr algn="ctr" defTabSz="914400">
              <a:lnSpc>
                <a:spcPct val="112000"/>
              </a:lnSpc>
              <a:tabLst>
                <a:tab algn="l" pos="0"/>
              </a:tabLst>
            </a:pPr>
            <a:r>
              <a:rPr b="0" lang="en-US" sz="1870" strike="noStrike" u="none">
                <a:solidFill>
                  <a:schemeClr val="lt1"/>
                </a:solidFill>
                <a:effectLst/>
                <a:uFillTx/>
                <a:latin typeface="Verdana"/>
              </a:rPr>
              <a:t>When, why &amp; how people consume yoghurts</a:t>
            </a:r>
            <a:br>
              <a:rPr sz="1870"/>
            </a:br>
            <a:r>
              <a:rPr b="0" lang="zh-CN" sz="1870" strike="noStrike" u="none">
                <a:solidFill>
                  <a:schemeClr val="lt1"/>
                </a:solidFill>
                <a:effectLst/>
                <a:uFillTx/>
                <a:latin typeface="Verdana"/>
              </a:rPr>
              <a:t>人们何时、为何以及如何消费酸奶。</a:t>
            </a:r>
            <a:endParaRPr b="0" lang="en-US" sz="1870" strike="noStrike" u="none">
              <a:solidFill>
                <a:srgbClr val="ffffff"/>
              </a:solidFill>
              <a:effectLst/>
              <a:uFillTx/>
              <a:latin typeface="Arial"/>
            </a:endParaRPr>
          </a:p>
        </p:txBody>
      </p:sp>
      <p:grpSp>
        <p:nvGrpSpPr>
          <p:cNvPr id="8833" name="Group 40"/>
          <p:cNvGrpSpPr/>
          <p:nvPr/>
        </p:nvGrpSpPr>
        <p:grpSpPr>
          <a:xfrm>
            <a:off x="1043640" y="1978560"/>
            <a:ext cx="2604240" cy="2768040"/>
            <a:chOff x="1043640" y="1978560"/>
            <a:chExt cx="2604240" cy="2768040"/>
          </a:xfrm>
        </p:grpSpPr>
        <p:pic>
          <p:nvPicPr>
            <p:cNvPr id="8834" name="Picture 2" descr="Thumbnail Image Create an image representing new occasions to consume yoghurt, including breakfast, bedtime, and mid-afternoon snack."/>
            <p:cNvPicPr/>
            <p:nvPr/>
          </p:nvPicPr>
          <p:blipFill>
            <a:blip r:embed="rId3">
              <a:alphaModFix amt="46000"/>
            </a:blip>
            <a:stretch/>
          </p:blipFill>
          <p:spPr>
            <a:xfrm>
              <a:off x="1064160" y="1979640"/>
              <a:ext cx="2565000" cy="2766960"/>
            </a:xfrm>
            <a:prstGeom prst="rect">
              <a:avLst/>
            </a:prstGeom>
            <a:solidFill>
              <a:schemeClr val="lt1">
                <a:lumMod val="85000"/>
                <a:alpha val="46000"/>
              </a:schemeClr>
            </a:solidFill>
            <a:ln w="0">
              <a:noFill/>
            </a:ln>
          </p:spPr>
        </p:pic>
        <p:sp>
          <p:nvSpPr>
            <p:cNvPr id="8835" name="Rectangle 12"/>
            <p:cNvSpPr/>
            <p:nvPr/>
          </p:nvSpPr>
          <p:spPr>
            <a:xfrm>
              <a:off x="1043640" y="1978560"/>
              <a:ext cx="2604240" cy="2767680"/>
            </a:xfrm>
            <a:prstGeom prst="rect">
              <a:avLst/>
            </a:prstGeom>
            <a:solidFill>
              <a:schemeClr val="lt1">
                <a:lumMod val="85000"/>
                <a:alpha val="74000"/>
              </a:schemeClr>
            </a:solidFill>
            <a:ln w="12600">
              <a:noFill/>
            </a:ln>
          </p:spPr>
          <p:style>
            <a:lnRef idx="0"/>
            <a:fillRef idx="0"/>
            <a:effectRef idx="0"/>
            <a:fontRef idx="minor"/>
          </p:style>
          <p:txBody>
            <a:bodyPr lIns="90000" rIns="90000" tIns="45000" bIns="45000" anchor="ctr">
              <a:noAutofit/>
            </a:bodyPr>
            <a:p>
              <a:endParaRPr b="0" lang="nl-NL" sz="1400" strike="noStrike" u="none">
                <a:solidFill>
                  <a:schemeClr val="lt1"/>
                </a:solidFill>
                <a:effectLst/>
                <a:uFillTx/>
                <a:latin typeface="Verdana"/>
              </a:endParaRPr>
            </a:p>
          </p:txBody>
        </p:sp>
        <p:sp>
          <p:nvSpPr>
            <p:cNvPr id="8836" name="Rectangle 13"/>
            <p:cNvSpPr/>
            <p:nvPr/>
          </p:nvSpPr>
          <p:spPr>
            <a:xfrm>
              <a:off x="1043640" y="2654280"/>
              <a:ext cx="2594880" cy="1348200"/>
            </a:xfrm>
            <a:prstGeom prst="rect">
              <a:avLst/>
            </a:prstGeom>
            <a:solidFill>
              <a:schemeClr val="accent1">
                <a:lumMod val="20000"/>
                <a:lumOff val="80000"/>
              </a:schemeClr>
            </a:solidFill>
            <a:ln w="12600">
              <a:noFill/>
            </a:ln>
          </p:spPr>
          <p:style>
            <a:lnRef idx="0"/>
            <a:fillRef idx="0"/>
            <a:effectRef idx="0"/>
            <a:fontRef idx="minor"/>
          </p:style>
          <p:txBody>
            <a:bodyPr lIns="90000" rIns="90000" tIns="45000" bIns="45000" anchor="ctr">
              <a:noAutofit/>
            </a:bodyPr>
            <a:p>
              <a:endParaRPr b="0" lang="nl-NL" sz="1870" strike="noStrike" u="none">
                <a:solidFill>
                  <a:schemeClr val="lt1"/>
                </a:solidFill>
                <a:effectLst/>
                <a:uFillTx/>
                <a:latin typeface="Verdana"/>
              </a:endParaRPr>
            </a:p>
          </p:txBody>
        </p:sp>
        <p:sp>
          <p:nvSpPr>
            <p:cNvPr id="8837" name="TextBox 14"/>
            <p:cNvSpPr/>
            <p:nvPr/>
          </p:nvSpPr>
          <p:spPr>
            <a:xfrm>
              <a:off x="1287000" y="2980080"/>
              <a:ext cx="2108520" cy="639000"/>
            </a:xfrm>
            <a:prstGeom prst="rect">
              <a:avLst/>
            </a:prstGeom>
            <a:noFill/>
            <a:ln w="0">
              <a:noFill/>
            </a:ln>
          </p:spPr>
          <p:style>
            <a:lnRef idx="0"/>
            <a:fillRef idx="0"/>
            <a:effectRef idx="0"/>
            <a:fontRef idx="minor"/>
          </p:style>
          <p:txBody>
            <a:bodyPr lIns="0" rIns="0" tIns="0" bIns="0" anchor="t">
              <a:spAutoFit/>
            </a:bodyPr>
            <a:p>
              <a:pPr algn="ctr" defTabSz="914400">
                <a:lnSpc>
                  <a:spcPct val="112000"/>
                </a:lnSpc>
              </a:pPr>
              <a:r>
                <a:rPr b="1" lang="en-US" sz="1870" strike="noStrike" u="none">
                  <a:solidFill>
                    <a:schemeClr val="accent1">
                      <a:lumMod val="50000"/>
                    </a:schemeClr>
                  </a:solidFill>
                  <a:effectLst/>
                  <a:uFillTx/>
                  <a:latin typeface="Verdana"/>
                </a:rPr>
                <a:t>CREATE NEW OCCASIONS</a:t>
              </a:r>
              <a:endParaRPr b="0" lang="en-US" sz="1870" strike="noStrike" u="none">
                <a:solidFill>
                  <a:srgbClr val="000000"/>
                </a:solidFill>
                <a:effectLst/>
                <a:uFillTx/>
                <a:latin typeface="Arial"/>
              </a:endParaRPr>
            </a:p>
          </p:txBody>
        </p:sp>
      </p:grpSp>
      <p:grpSp>
        <p:nvGrpSpPr>
          <p:cNvPr id="8838" name="Group 41"/>
          <p:cNvGrpSpPr/>
          <p:nvPr/>
        </p:nvGrpSpPr>
        <p:grpSpPr>
          <a:xfrm>
            <a:off x="4452480" y="1978560"/>
            <a:ext cx="2614680" cy="2768040"/>
            <a:chOff x="4452480" y="1978560"/>
            <a:chExt cx="2614680" cy="2768040"/>
          </a:xfrm>
        </p:grpSpPr>
        <p:pic>
          <p:nvPicPr>
            <p:cNvPr id="8839" name="Picture 5" descr=""/>
            <p:cNvPicPr/>
            <p:nvPr/>
          </p:nvPicPr>
          <p:blipFill>
            <a:blip r:embed="rId4"/>
            <a:srcRect l="28168" t="0" r="19686" b="0"/>
            <a:stretch/>
          </p:blipFill>
          <p:spPr>
            <a:xfrm>
              <a:off x="4472280" y="1979640"/>
              <a:ext cx="2565000" cy="2766960"/>
            </a:xfrm>
            <a:prstGeom prst="rect">
              <a:avLst/>
            </a:prstGeom>
            <a:noFill/>
            <a:ln w="0">
              <a:noFill/>
            </a:ln>
          </p:spPr>
        </p:pic>
        <p:sp>
          <p:nvSpPr>
            <p:cNvPr id="8840" name="Rectangle 15"/>
            <p:cNvSpPr/>
            <p:nvPr/>
          </p:nvSpPr>
          <p:spPr>
            <a:xfrm>
              <a:off x="4452480" y="1978560"/>
              <a:ext cx="2604240" cy="2767680"/>
            </a:xfrm>
            <a:prstGeom prst="rect">
              <a:avLst/>
            </a:prstGeom>
            <a:solidFill>
              <a:schemeClr val="lt1">
                <a:lumMod val="85000"/>
                <a:alpha val="74000"/>
              </a:schemeClr>
            </a:solidFill>
            <a:ln w="12600">
              <a:noFill/>
            </a:ln>
          </p:spPr>
          <p:style>
            <a:lnRef idx="0"/>
            <a:fillRef idx="0"/>
            <a:effectRef idx="0"/>
            <a:fontRef idx="minor"/>
          </p:style>
          <p:txBody>
            <a:bodyPr lIns="90000" rIns="90000" tIns="45000" bIns="45000" anchor="ctr">
              <a:noAutofit/>
            </a:bodyPr>
            <a:p>
              <a:endParaRPr b="0" lang="nl-NL" sz="1400" strike="noStrike" u="none">
                <a:solidFill>
                  <a:schemeClr val="lt1"/>
                </a:solidFill>
                <a:effectLst/>
                <a:uFillTx/>
                <a:latin typeface="Verdana"/>
              </a:endParaRPr>
            </a:p>
          </p:txBody>
        </p:sp>
        <p:sp>
          <p:nvSpPr>
            <p:cNvPr id="8841" name="Rectangle 16"/>
            <p:cNvSpPr/>
            <p:nvPr/>
          </p:nvSpPr>
          <p:spPr>
            <a:xfrm>
              <a:off x="4472280" y="2654280"/>
              <a:ext cx="2594880" cy="1348200"/>
            </a:xfrm>
            <a:prstGeom prst="rect">
              <a:avLst/>
            </a:prstGeom>
            <a:solidFill>
              <a:schemeClr val="accent2">
                <a:lumMod val="40000"/>
                <a:lumOff val="60000"/>
              </a:schemeClr>
            </a:solidFill>
            <a:ln w="12600">
              <a:noFill/>
            </a:ln>
          </p:spPr>
          <p:style>
            <a:lnRef idx="0"/>
            <a:fillRef idx="0"/>
            <a:effectRef idx="0"/>
            <a:fontRef idx="minor"/>
          </p:style>
          <p:txBody>
            <a:bodyPr lIns="90000" rIns="90000" tIns="45000" bIns="45000" anchor="ctr">
              <a:noAutofit/>
            </a:bodyPr>
            <a:p>
              <a:endParaRPr b="0" lang="nl-NL" sz="1870" strike="noStrike" u="none">
                <a:solidFill>
                  <a:schemeClr val="lt1"/>
                </a:solidFill>
                <a:effectLst/>
                <a:uFillTx/>
                <a:latin typeface="Verdana"/>
              </a:endParaRPr>
            </a:p>
          </p:txBody>
        </p:sp>
        <p:sp>
          <p:nvSpPr>
            <p:cNvPr id="8842" name="TextBox 17"/>
            <p:cNvSpPr/>
            <p:nvPr/>
          </p:nvSpPr>
          <p:spPr>
            <a:xfrm>
              <a:off x="4718160" y="2903040"/>
              <a:ext cx="2108520" cy="958320"/>
            </a:xfrm>
            <a:prstGeom prst="rect">
              <a:avLst/>
            </a:prstGeom>
            <a:noFill/>
            <a:ln w="0">
              <a:noFill/>
            </a:ln>
          </p:spPr>
          <p:style>
            <a:lnRef idx="0"/>
            <a:fillRef idx="0"/>
            <a:effectRef idx="0"/>
            <a:fontRef idx="minor"/>
          </p:style>
          <p:txBody>
            <a:bodyPr lIns="0" rIns="0" tIns="0" bIns="0" anchor="t">
              <a:spAutoFit/>
            </a:bodyPr>
            <a:p>
              <a:pPr algn="ctr" defTabSz="914400">
                <a:lnSpc>
                  <a:spcPct val="112000"/>
                </a:lnSpc>
              </a:pPr>
              <a:r>
                <a:rPr b="1" lang="en-US" sz="1870" strike="noStrike" u="none">
                  <a:solidFill>
                    <a:schemeClr val="accent2">
                      <a:lumMod val="50000"/>
                    </a:schemeClr>
                  </a:solidFill>
                  <a:effectLst/>
                  <a:uFillTx/>
                  <a:latin typeface="Verdana"/>
                </a:rPr>
                <a:t>ATTRACT NEW CONSUMER GROUPS</a:t>
              </a:r>
              <a:endParaRPr b="0" lang="en-US" sz="1870" strike="noStrike" u="none">
                <a:solidFill>
                  <a:srgbClr val="000000"/>
                </a:solidFill>
                <a:effectLst/>
                <a:uFillTx/>
                <a:latin typeface="Arial"/>
              </a:endParaRPr>
            </a:p>
          </p:txBody>
        </p:sp>
      </p:grpSp>
      <p:sp>
        <p:nvSpPr>
          <p:cNvPr id="8843" name="Text Placeholder 17"/>
          <p:cNvSpPr/>
          <p:nvPr/>
        </p:nvSpPr>
        <p:spPr>
          <a:xfrm>
            <a:off x="4476600" y="4746600"/>
            <a:ext cx="2585520" cy="896400"/>
          </a:xfrm>
          <a:custGeom>
            <a:avLst/>
            <a:gdLst>
              <a:gd name="textAreaLeft" fmla="*/ 0 w 2585520"/>
              <a:gd name="textAreaRight" fmla="*/ 2585880 w 2585520"/>
              <a:gd name="textAreaTop" fmla="*/ 0 h 896400"/>
              <a:gd name="textAreaBottom" fmla="*/ 896760 h 896400"/>
              <a:gd name="GluePoint1X" fmla="*/ 0 w 2581200"/>
              <a:gd name="GluePoint1Y" fmla="*/ 0 h 660400"/>
              <a:gd name="GluePoint2X" fmla="*/ 204846 w 2581200"/>
              <a:gd name="GluePoint2Y" fmla="*/ 0 h 660400"/>
              <a:gd name="GluePoint3X" fmla="*/ 2390531 w 2581200"/>
              <a:gd name="GluePoint3Y" fmla="*/ 0 h 660400"/>
              <a:gd name="GluePoint4X" fmla="*/ 2581200 w 2581200"/>
              <a:gd name="GluePoint4Y" fmla="*/ 0 h 660400"/>
              <a:gd name="GluePoint5X" fmla="*/ 2581200 w 2581200"/>
              <a:gd name="GluePoint5Y" fmla="*/ 550331 h 660400"/>
              <a:gd name="GluePoint6X" fmla="*/ 2471131 w 2581200"/>
              <a:gd name="GluePoint6Y" fmla="*/ 660400 h 660400"/>
              <a:gd name="GluePoint7X" fmla="*/ 0 w 2581200"/>
              <a:gd name="GluePoint7Y" fmla="*/ 660400 h 6604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2">
              <a:lumMod val="75000"/>
            </a:schemeClr>
          </a:solidFill>
          <a:ln w="0">
            <a:noFill/>
          </a:ln>
        </p:spPr>
        <p:style>
          <a:lnRef idx="0"/>
          <a:fillRef idx="0"/>
          <a:effectRef idx="0"/>
          <a:fontRef idx="minor"/>
        </p:style>
        <p:txBody>
          <a:bodyPr lIns="38160" rIns="38160" tIns="25560" bIns="25560" anchor="ctr">
            <a:normAutofit fontScale="70000" lnSpcReduction="19999"/>
          </a:bodyPr>
          <a:p>
            <a:pPr algn="ctr" defTabSz="914400">
              <a:lnSpc>
                <a:spcPct val="112000"/>
              </a:lnSpc>
              <a:tabLst>
                <a:tab algn="l" pos="0"/>
              </a:tabLst>
            </a:pPr>
            <a:r>
              <a:rPr b="0" lang="en-US" sz="1870" strike="noStrike" u="none">
                <a:solidFill>
                  <a:schemeClr val="lt1"/>
                </a:solidFill>
                <a:effectLst/>
                <a:uFillTx/>
                <a:latin typeface="Verdana"/>
              </a:rPr>
              <a:t>Who consumes &amp; what benefits are they looking for</a:t>
            </a:r>
            <a:br>
              <a:rPr sz="1870"/>
            </a:br>
            <a:r>
              <a:rPr b="0" lang="zh-CN" sz="1870" strike="noStrike" u="none">
                <a:solidFill>
                  <a:schemeClr val="lt1"/>
                </a:solidFill>
                <a:effectLst/>
                <a:uFillTx/>
                <a:latin typeface="Verdana"/>
              </a:rPr>
              <a:t>谁在消费以及他们寻求什么益处。</a:t>
            </a:r>
            <a:endParaRPr b="0" lang="en-US" sz="1870" strike="noStrike" u="none">
              <a:solidFill>
                <a:srgbClr val="ffffff"/>
              </a:solidFill>
              <a:effectLst/>
              <a:uFillTx/>
              <a:latin typeface="Arial"/>
            </a:endParaRPr>
          </a:p>
        </p:txBody>
      </p:sp>
      <p:sp>
        <p:nvSpPr>
          <p:cNvPr id="8844" name="Text Placeholder 17"/>
          <p:cNvSpPr/>
          <p:nvPr/>
        </p:nvSpPr>
        <p:spPr>
          <a:xfrm>
            <a:off x="7860600" y="4746600"/>
            <a:ext cx="2585520" cy="896400"/>
          </a:xfrm>
          <a:custGeom>
            <a:avLst/>
            <a:gdLst>
              <a:gd name="textAreaLeft" fmla="*/ 0 w 2585520"/>
              <a:gd name="textAreaRight" fmla="*/ 2585880 w 2585520"/>
              <a:gd name="textAreaTop" fmla="*/ 0 h 896400"/>
              <a:gd name="textAreaBottom" fmla="*/ 896760 h 896400"/>
              <a:gd name="GluePoint1X" fmla="*/ 0 w 2581200"/>
              <a:gd name="GluePoint1Y" fmla="*/ 0 h 660400"/>
              <a:gd name="GluePoint2X" fmla="*/ 204846 w 2581200"/>
              <a:gd name="GluePoint2Y" fmla="*/ 0 h 660400"/>
              <a:gd name="GluePoint3X" fmla="*/ 2390531 w 2581200"/>
              <a:gd name="GluePoint3Y" fmla="*/ 0 h 660400"/>
              <a:gd name="GluePoint4X" fmla="*/ 2581200 w 2581200"/>
              <a:gd name="GluePoint4Y" fmla="*/ 0 h 660400"/>
              <a:gd name="GluePoint5X" fmla="*/ 2581200 w 2581200"/>
              <a:gd name="GluePoint5Y" fmla="*/ 550331 h 660400"/>
              <a:gd name="GluePoint6X" fmla="*/ 2471131 w 2581200"/>
              <a:gd name="GluePoint6Y" fmla="*/ 660400 h 660400"/>
              <a:gd name="GluePoint7X" fmla="*/ 0 w 2581200"/>
              <a:gd name="GluePoint7Y" fmla="*/ 660400 h 6604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3">
              <a:lumMod val="75000"/>
            </a:schemeClr>
          </a:solidFill>
          <a:ln w="0">
            <a:noFill/>
          </a:ln>
        </p:spPr>
        <p:style>
          <a:lnRef idx="0"/>
          <a:fillRef idx="0"/>
          <a:effectRef idx="0"/>
          <a:fontRef idx="minor"/>
        </p:style>
        <p:txBody>
          <a:bodyPr lIns="38160" rIns="38160" tIns="25560" bIns="25560" anchor="ctr">
            <a:normAutofit fontScale="62500" lnSpcReduction="19999"/>
          </a:bodyPr>
          <a:p>
            <a:pPr algn="ctr" defTabSz="914400">
              <a:lnSpc>
                <a:spcPct val="112000"/>
              </a:lnSpc>
              <a:tabLst>
                <a:tab algn="l" pos="0"/>
              </a:tabLst>
            </a:pPr>
            <a:r>
              <a:rPr b="0" lang="en-US" sz="1870" strike="noStrike" u="none">
                <a:solidFill>
                  <a:schemeClr val="lt1"/>
                </a:solidFill>
                <a:effectLst/>
                <a:uFillTx/>
                <a:latin typeface="Verdana"/>
              </a:rPr>
              <a:t>Consumers are looking for additional benefits.</a:t>
            </a:r>
            <a:br>
              <a:rPr sz="1870"/>
            </a:br>
            <a:r>
              <a:rPr b="0" lang="zh-CN" sz="1870" strike="noStrike" u="none">
                <a:solidFill>
                  <a:schemeClr val="lt1"/>
                </a:solidFill>
                <a:effectLst/>
                <a:uFillTx/>
                <a:latin typeface="Verdana"/>
              </a:rPr>
              <a:t>消费者正在寻找额外的益处。</a:t>
            </a:r>
            <a:endParaRPr b="0" lang="en-US" sz="1870" strike="noStrike" u="none">
              <a:solidFill>
                <a:srgbClr val="ffffff"/>
              </a:solidFill>
              <a:effectLst/>
              <a:uFillTx/>
              <a:latin typeface="Arial"/>
            </a:endParaRPr>
          </a:p>
          <a:p>
            <a:pPr algn="ctr" defTabSz="914400">
              <a:lnSpc>
                <a:spcPct val="112000"/>
              </a:lnSpc>
              <a:tabLst>
                <a:tab algn="l" pos="0"/>
              </a:tabLst>
            </a:pPr>
            <a:r>
              <a:rPr b="0" lang="en-US" sz="1870" strike="noStrike" u="none">
                <a:solidFill>
                  <a:schemeClr val="lt1"/>
                </a:solidFill>
                <a:effectLst/>
                <a:uFillTx/>
                <a:latin typeface="Verdana"/>
              </a:rPr>
              <a:t>What &amp; why?</a:t>
            </a:r>
            <a:br>
              <a:rPr sz="1870"/>
            </a:br>
            <a:r>
              <a:rPr b="0" lang="zh-CN" sz="1870" strike="noStrike" u="none">
                <a:solidFill>
                  <a:schemeClr val="lt1"/>
                </a:solidFill>
                <a:effectLst/>
                <a:uFillTx/>
                <a:latin typeface="Verdana"/>
              </a:rPr>
              <a:t>什么与为什么？</a:t>
            </a:r>
            <a:endParaRPr b="0" lang="en-US" sz="1870" strike="noStrike" u="none">
              <a:solidFill>
                <a:srgbClr val="ffffff"/>
              </a:solidFill>
              <a:effectLst/>
              <a:uFillTx/>
              <a:latin typeface="Arial"/>
            </a:endParaRPr>
          </a:p>
        </p:txBody>
      </p:sp>
      <p:grpSp>
        <p:nvGrpSpPr>
          <p:cNvPr id="8845" name="Group 42"/>
          <p:cNvGrpSpPr/>
          <p:nvPr/>
        </p:nvGrpSpPr>
        <p:grpSpPr>
          <a:xfrm>
            <a:off x="7859520" y="1978560"/>
            <a:ext cx="2607120" cy="2767680"/>
            <a:chOff x="7859520" y="1978560"/>
            <a:chExt cx="2607120" cy="2767680"/>
          </a:xfrm>
        </p:grpSpPr>
        <p:sp>
          <p:nvSpPr>
            <p:cNvPr id="8846" name="Picture 6"/>
            <p:cNvSpPr/>
            <p:nvPr/>
          </p:nvSpPr>
          <p:spPr>
            <a:xfrm>
              <a:off x="7861680" y="1978560"/>
              <a:ext cx="2604240" cy="2767680"/>
            </a:xfrm>
            <a:prstGeom prst="round1Rect">
              <a:avLst>
                <a:gd name="adj" fmla="val 16667"/>
              </a:avLst>
            </a:pr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8847" name="Rectangle 19"/>
            <p:cNvSpPr/>
            <p:nvPr/>
          </p:nvSpPr>
          <p:spPr>
            <a:xfrm>
              <a:off x="7862400" y="1978560"/>
              <a:ext cx="2604240" cy="2767680"/>
            </a:xfrm>
            <a:prstGeom prst="rect">
              <a:avLst/>
            </a:prstGeom>
            <a:solidFill>
              <a:schemeClr val="lt1">
                <a:lumMod val="85000"/>
                <a:alpha val="74000"/>
              </a:schemeClr>
            </a:solidFill>
            <a:ln w="12600">
              <a:noFill/>
            </a:ln>
          </p:spPr>
          <p:style>
            <a:lnRef idx="0"/>
            <a:fillRef idx="0"/>
            <a:effectRef idx="0"/>
            <a:fontRef idx="minor"/>
          </p:style>
          <p:txBody>
            <a:bodyPr lIns="90000" rIns="90000" tIns="45000" bIns="45000" anchor="ctr">
              <a:noAutofit/>
            </a:bodyPr>
            <a:p>
              <a:endParaRPr b="0" lang="nl-NL" sz="1400" strike="noStrike" u="none">
                <a:solidFill>
                  <a:schemeClr val="lt1"/>
                </a:solidFill>
                <a:effectLst/>
                <a:uFillTx/>
                <a:latin typeface="Verdana"/>
              </a:endParaRPr>
            </a:p>
          </p:txBody>
        </p:sp>
        <p:sp>
          <p:nvSpPr>
            <p:cNvPr id="8848" name="Rectangle 23"/>
            <p:cNvSpPr/>
            <p:nvPr/>
          </p:nvSpPr>
          <p:spPr>
            <a:xfrm>
              <a:off x="7859520" y="2654280"/>
              <a:ext cx="2594880" cy="1348200"/>
            </a:xfrm>
            <a:prstGeom prst="rect">
              <a:avLst/>
            </a:prstGeom>
            <a:solidFill>
              <a:srgbClr val="fdc689"/>
            </a:solidFill>
            <a:ln w="12600">
              <a:noFill/>
            </a:ln>
          </p:spPr>
          <p:style>
            <a:lnRef idx="0"/>
            <a:fillRef idx="0"/>
            <a:effectRef idx="0"/>
            <a:fontRef idx="minor"/>
          </p:style>
          <p:txBody>
            <a:bodyPr lIns="90000" rIns="90000" tIns="45000" bIns="45000" anchor="ctr">
              <a:noAutofit/>
            </a:bodyPr>
            <a:p>
              <a:endParaRPr b="0" lang="nl-NL" sz="1870" strike="noStrike" u="none">
                <a:solidFill>
                  <a:schemeClr val="lt1"/>
                </a:solidFill>
                <a:effectLst/>
                <a:uFillTx/>
                <a:latin typeface="Verdana"/>
              </a:endParaRPr>
            </a:p>
          </p:txBody>
        </p:sp>
        <p:sp>
          <p:nvSpPr>
            <p:cNvPr id="8849" name="TextBox 24"/>
            <p:cNvSpPr/>
            <p:nvPr/>
          </p:nvSpPr>
          <p:spPr>
            <a:xfrm>
              <a:off x="8105400" y="2903040"/>
              <a:ext cx="2108520" cy="958320"/>
            </a:xfrm>
            <a:prstGeom prst="rect">
              <a:avLst/>
            </a:prstGeom>
            <a:noFill/>
            <a:ln w="0">
              <a:noFill/>
            </a:ln>
          </p:spPr>
          <p:style>
            <a:lnRef idx="0"/>
            <a:fillRef idx="0"/>
            <a:effectRef idx="0"/>
            <a:fontRef idx="minor"/>
          </p:style>
          <p:txBody>
            <a:bodyPr lIns="0" rIns="0" tIns="0" bIns="0" anchor="t">
              <a:spAutoFit/>
            </a:bodyPr>
            <a:p>
              <a:pPr algn="ctr" defTabSz="914400">
                <a:lnSpc>
                  <a:spcPct val="112000"/>
                </a:lnSpc>
              </a:pPr>
              <a:r>
                <a:rPr b="1" lang="en-US" sz="1870" strike="noStrike" u="none">
                  <a:solidFill>
                    <a:srgbClr val="760e12"/>
                  </a:solidFill>
                  <a:effectLst/>
                  <a:uFillTx/>
                  <a:latin typeface="Verdana"/>
                </a:rPr>
                <a:t>TAP INTO FUNCTIONAL BENEFITS</a:t>
              </a:r>
              <a:endParaRPr b="0" lang="en-US" sz="1870" strike="noStrike" u="none">
                <a:solidFill>
                  <a:srgbClr val="000000"/>
                </a:solidFill>
                <a:effectLst/>
                <a:uFillTx/>
                <a:latin typeface="Arial"/>
              </a:endParaRPr>
            </a:p>
          </p:txBody>
        </p:sp>
      </p:grpSp>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850" name="think-cell data - do not delete"/>
          <p:cNvGraphicFramePr/>
          <p:nvPr/>
        </p:nvGraphicFramePr>
        <p:xfrm>
          <a:off x="1440" y="1440"/>
          <a:ext cx="1080" cy="1080"/>
        </p:xfrm>
        <a:graphic>
          <a:graphicData uri="http://schemas.openxmlformats.org/presentationml/2006/ole">
            <p:oleObj r:id="rId1" spid="">
              <p:embed/>
              <p:pic>
                <p:nvPicPr>
                  <p:cNvPr id="8851" name="think-cell data - do not delete" descr=""/>
                  <p:cNvPicPr/>
                  <p:nvPr/>
                </p:nvPicPr>
                <p:blipFill>
                  <a:blip r:embed="rId2"/>
                  <a:stretch/>
                </p:blipFill>
                <p:spPr>
                  <a:xfrm>
                    <a:off x="1440" y="1440"/>
                    <a:ext cx="1080" cy="1080"/>
                  </a:xfrm>
                  <a:prstGeom prst="rect">
                    <a:avLst/>
                  </a:prstGeom>
                  <a:noFill/>
                  <a:ln w="0">
                    <a:noFill/>
                  </a:ln>
                </p:spPr>
              </p:pic>
            </p:oleObj>
          </a:graphicData>
        </a:graphic>
      </p:graphicFrame>
      <p:sp>
        <p:nvSpPr>
          <p:cNvPr id="8852" name="Rectangle 13"/>
          <p:cNvSpPr/>
          <p:nvPr/>
        </p:nvSpPr>
        <p:spPr>
          <a:xfrm>
            <a:off x="4374720" y="2306880"/>
            <a:ext cx="3969720" cy="4137840"/>
          </a:xfrm>
          <a:prstGeom prst="rect">
            <a:avLst/>
          </a:prstGeom>
          <a:solidFill>
            <a:srgbClr val="ffffff"/>
          </a:solidFill>
          <a:ln w="12600">
            <a:noFill/>
          </a:ln>
          <a:effectLst>
            <a:outerShdw dist="37674" dir="2700000" blurRad="127080" rotWithShape="0">
              <a:srgbClr val="000000">
                <a:alpha val="20000"/>
              </a:srgbClr>
            </a:outerShdw>
          </a:effectLst>
        </p:spPr>
        <p:style>
          <a:lnRef idx="0"/>
          <a:fillRef idx="0"/>
          <a:effectRef idx="0"/>
          <a:fontRef idx="minor"/>
        </p:style>
        <p:txBody>
          <a:bodyPr lIns="90000" rIns="90000" tIns="45000" bIns="45000" anchor="ctr">
            <a:normAutofit/>
          </a:bodyPr>
          <a:p>
            <a:endParaRPr b="0" lang="en-US" sz="800" strike="noStrike" u="none">
              <a:solidFill>
                <a:srgbClr val="0094d9"/>
              </a:solidFill>
              <a:effectLst/>
              <a:highlight>
                <a:srgbClr val="ffff00"/>
              </a:highlight>
              <a:uFillTx/>
              <a:latin typeface="Verdana"/>
            </a:endParaRPr>
          </a:p>
        </p:txBody>
      </p:sp>
      <p:sp>
        <p:nvSpPr>
          <p:cNvPr id="8853" name="PlaceHolder 1"/>
          <p:cNvSpPr>
            <a:spLocks noGrp="1"/>
          </p:cNvSpPr>
          <p:nvPr>
            <p:ph type="title"/>
          </p:nvPr>
        </p:nvSpPr>
        <p:spPr>
          <a:xfrm>
            <a:off x="487440" y="321840"/>
            <a:ext cx="9473040" cy="1036440"/>
          </a:xfrm>
          <a:prstGeom prst="rect">
            <a:avLst/>
          </a:prstGeom>
          <a:noFill/>
          <a:ln w="0">
            <a:noFill/>
          </a:ln>
        </p:spPr>
        <p:txBody>
          <a:bodyPr lIns="38160" rIns="38160" tIns="25560" bIns="25560" anchor="t">
            <a:normAutofit fontScale="77500" lnSpcReduction="19999"/>
          </a:bodyPr>
          <a:p>
            <a:pPr indent="0" defTabSz="914400">
              <a:lnSpc>
                <a:spcPct val="90000"/>
              </a:lnSpc>
              <a:buNone/>
            </a:pPr>
            <a:r>
              <a:rPr b="0" lang="en-US" sz="2660" strike="noStrike" u="none">
                <a:solidFill>
                  <a:schemeClr val="accent1"/>
                </a:solidFill>
                <a:effectLst/>
                <a:uFillTx/>
                <a:latin typeface="Verdana"/>
              </a:rPr>
              <a:t>There is opportunity in positioning around health &amp; pleasure, and exploring different occasions (time of day consumption)</a:t>
            </a:r>
            <a:br>
              <a:rPr sz="2660"/>
            </a:br>
            <a:r>
              <a:rPr b="0" lang="zh-CN" sz="2660" strike="noStrike" u="none">
                <a:solidFill>
                  <a:schemeClr val="accent1"/>
                </a:solidFill>
                <a:effectLst/>
                <a:uFillTx/>
                <a:latin typeface="Verdana"/>
              </a:rPr>
              <a:t>围绕健康与愉悦进行定位，并探索不同的消费场合（一天中的不同时间）存在机会</a:t>
            </a:r>
            <a:endParaRPr b="0" lang="en-US" sz="2660" strike="noStrike" u="none">
              <a:solidFill>
                <a:schemeClr val="dk1"/>
              </a:solidFill>
              <a:effectLst/>
              <a:uFillTx/>
              <a:latin typeface="Verdana"/>
            </a:endParaRPr>
          </a:p>
        </p:txBody>
      </p:sp>
      <p:sp>
        <p:nvSpPr>
          <p:cNvPr id="8854" name="Picture Placeholder 27" descr="A collage of images of a person&#10;&#10;AI-generated content may be incorrect."/>
          <p:cNvSpPr/>
          <p:nvPr/>
        </p:nvSpPr>
        <p:spPr>
          <a:xfrm>
            <a:off x="10337040" y="0"/>
            <a:ext cx="1912680" cy="1869840"/>
          </a:xfrm>
          <a:custGeom>
            <a:avLst/>
            <a:gdLst>
              <a:gd name="textAreaLeft" fmla="*/ 0 w 1912680"/>
              <a:gd name="textAreaRight" fmla="*/ 1913040 w 1912680"/>
              <a:gd name="textAreaTop" fmla="*/ 0 h 1869840"/>
              <a:gd name="textAreaBottom" fmla="*/ 1870200 h 1869840"/>
              <a:gd name="GluePoint1X" fmla="*/ 0 w 3132137"/>
              <a:gd name="GluePoint1Y" fmla="*/ 0 h 4408488"/>
              <a:gd name="GluePoint2X" fmla="*/ 3132137 w 3132137"/>
              <a:gd name="GluePoint2Y" fmla="*/ 0 h 4408488"/>
              <a:gd name="GluePoint3X" fmla="*/ 3132137 w 3132137"/>
              <a:gd name="GluePoint3Y" fmla="*/ 1 h 4408488"/>
              <a:gd name="GluePoint4X" fmla="*/ 3132137 w 3132137"/>
              <a:gd name="GluePoint4Y" fmla="*/ 2356339 h 4408488"/>
              <a:gd name="GluePoint5X" fmla="*/ 3132137 w 3132137"/>
              <a:gd name="GluePoint5Y" fmla="*/ 4408488 h 4408488"/>
              <a:gd name="GluePoint6X" fmla="*/ 522033 w 3132137"/>
              <a:gd name="GluePoint6Y" fmla="*/ 4408488 h 4408488"/>
              <a:gd name="GluePoint7X" fmla="*/ 0 w 3132137"/>
              <a:gd name="GluePoint7Y" fmla="*/ 3886455 h 4408488"/>
              <a:gd name="GluePoint8X" fmla="*/ 0 w 3132137"/>
              <a:gd name="GluePoint8Y" fmla="*/ 2356339 h 4408488"/>
              <a:gd name="GluePoint9X" fmla="*/ 0 w 3132137"/>
              <a:gd name="GluePoint9Y" fmla="*/ 1 h 4408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8855" name="Rectangle 2"/>
          <p:cNvSpPr/>
          <p:nvPr/>
        </p:nvSpPr>
        <p:spPr>
          <a:xfrm>
            <a:off x="160560" y="2306880"/>
            <a:ext cx="3969720" cy="4137840"/>
          </a:xfrm>
          <a:prstGeom prst="rect">
            <a:avLst/>
          </a:prstGeom>
          <a:solidFill>
            <a:srgbClr val="ffffff"/>
          </a:solidFill>
          <a:ln w="12600">
            <a:noFill/>
          </a:ln>
          <a:effectLst>
            <a:outerShdw dist="37674" dir="2700000" blurRad="127080" rotWithShape="0">
              <a:srgbClr val="000000">
                <a:alpha val="20000"/>
              </a:srgbClr>
            </a:outerShdw>
          </a:effectLst>
        </p:spPr>
        <p:style>
          <a:lnRef idx="0"/>
          <a:fillRef idx="0"/>
          <a:effectRef idx="0"/>
          <a:fontRef idx="minor"/>
        </p:style>
        <p:txBody>
          <a:bodyPr lIns="90000" rIns="90000" tIns="45000" bIns="45000" anchor="ctr">
            <a:normAutofit/>
          </a:bodyPr>
          <a:p>
            <a:endParaRPr b="0" lang="en-US" sz="800" strike="noStrike" u="none">
              <a:solidFill>
                <a:srgbClr val="0094d9"/>
              </a:solidFill>
              <a:effectLst/>
              <a:highlight>
                <a:srgbClr val="ffff00"/>
              </a:highlight>
              <a:uFillTx/>
              <a:latin typeface="Verdana"/>
            </a:endParaRPr>
          </a:p>
        </p:txBody>
      </p:sp>
      <p:graphicFrame>
        <p:nvGraphicFramePr>
          <p:cNvPr id="8856" name="Content Placeholder 24"/>
          <p:cNvGraphicFramePr/>
          <p:nvPr/>
        </p:nvGraphicFramePr>
        <p:xfrm>
          <a:off x="411120" y="2771640"/>
          <a:ext cx="3390120" cy="3309480"/>
        </p:xfrm>
        <a:graphic>
          <a:graphicData uri="http://schemas.openxmlformats.org/drawingml/2006/chart">
            <c:chart xmlns:c="http://schemas.openxmlformats.org/drawingml/2006/chart" xmlns:r="http://schemas.openxmlformats.org/officeDocument/2006/relationships" r:id="rId4"/>
          </a:graphicData>
        </a:graphic>
      </p:graphicFrame>
      <p:sp>
        <p:nvSpPr>
          <p:cNvPr id="8857" name="TextBox 4"/>
          <p:cNvSpPr/>
          <p:nvPr/>
        </p:nvSpPr>
        <p:spPr>
          <a:xfrm>
            <a:off x="874800" y="6156000"/>
            <a:ext cx="5393520" cy="237960"/>
          </a:xfrm>
          <a:prstGeom prst="roundRect">
            <a:avLst>
              <a:gd name="adj" fmla="val 16667"/>
            </a:avLst>
          </a:prstGeom>
          <a:noFill/>
          <a:ln w="0">
            <a:noFill/>
          </a:ln>
        </p:spPr>
        <p:style>
          <a:lnRef idx="0"/>
          <a:fillRef idx="0"/>
          <a:effectRef idx="0"/>
          <a:fontRef idx="minor"/>
        </p:style>
        <p:txBody>
          <a:bodyPr lIns="38160" rIns="38160" tIns="25560" bIns="25560" anchor="t">
            <a:normAutofit fontScale="40000" lnSpcReduction="19999"/>
          </a:bodyPr>
          <a:p>
            <a:pPr algn="ctr" defTabSz="914400">
              <a:lnSpc>
                <a:spcPct val="100000"/>
              </a:lnSpc>
            </a:pPr>
            <a:r>
              <a:rPr b="0" lang="en-US" sz="1800" strike="noStrike" u="none">
                <a:solidFill>
                  <a:schemeClr val="dk1"/>
                </a:solidFill>
                <a:effectLst/>
                <a:uFillTx/>
                <a:latin typeface="Verdana"/>
              </a:rPr>
              <a:t>% of consumers</a:t>
            </a:r>
            <a:br>
              <a:rPr sz="1800"/>
            </a:br>
            <a:r>
              <a:rPr b="0" lang="zh-CN" sz="1800" strike="noStrike" u="none">
                <a:solidFill>
                  <a:schemeClr val="dk1"/>
                </a:solidFill>
                <a:effectLst/>
                <a:uFillTx/>
                <a:latin typeface="Verdana"/>
              </a:rPr>
              <a:t>消费者比例</a:t>
            </a:r>
            <a:endParaRPr b="0" lang="en-US" sz="1800" strike="noStrike" u="none">
              <a:solidFill>
                <a:srgbClr val="000000"/>
              </a:solidFill>
              <a:effectLst/>
              <a:uFillTx/>
              <a:latin typeface="Arial"/>
            </a:endParaRPr>
          </a:p>
        </p:txBody>
      </p:sp>
      <p:sp>
        <p:nvSpPr>
          <p:cNvPr id="8858" name="Text Placeholder 23"/>
          <p:cNvSpPr/>
          <p:nvPr/>
        </p:nvSpPr>
        <p:spPr>
          <a:xfrm>
            <a:off x="407520" y="2337840"/>
            <a:ext cx="3577680" cy="30528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ts val="1400"/>
              </a:lnSpc>
              <a:spcBef>
                <a:spcPts val="601"/>
              </a:spcBef>
              <a:spcAft>
                <a:spcPts val="601"/>
              </a:spcAft>
              <a:tabLst>
                <a:tab algn="l" pos="0"/>
              </a:tabLst>
            </a:pPr>
            <a:r>
              <a:rPr b="0" lang="en-US" sz="1100" strike="noStrike" u="none">
                <a:solidFill>
                  <a:schemeClr val="dk1"/>
                </a:solidFill>
                <a:effectLst/>
                <a:uFillTx/>
                <a:latin typeface="Verdana"/>
              </a:rPr>
              <a:t>Why do you usually consume yoghurt? Select up to five (Top 10 reasons) (Global, 2024) 1</a:t>
            </a:r>
            <a:br>
              <a:rPr sz="1100"/>
            </a:br>
            <a:r>
              <a:rPr b="0" lang="zh-CN" sz="1100" strike="noStrike" u="none">
                <a:solidFill>
                  <a:schemeClr val="dk1"/>
                </a:solidFill>
                <a:effectLst/>
                <a:uFillTx/>
                <a:latin typeface="Verdana"/>
              </a:rPr>
              <a:t>您通常为什么食用酸奶？请选择最多五个原因（全球，</a:t>
            </a:r>
            <a:r>
              <a:rPr b="0" lang="en-US" sz="1100" strike="noStrike" u="none">
                <a:solidFill>
                  <a:schemeClr val="dk1"/>
                </a:solidFill>
                <a:effectLst/>
                <a:uFillTx/>
                <a:latin typeface="Verdana"/>
              </a:rPr>
              <a:t>2024</a:t>
            </a:r>
            <a:r>
              <a:rPr b="0" lang="zh-CN" sz="1100" strike="noStrike" u="none">
                <a:solidFill>
                  <a:schemeClr val="dk1"/>
                </a:solidFill>
                <a:effectLst/>
                <a:uFillTx/>
                <a:latin typeface="Verdana"/>
              </a:rPr>
              <a:t>年）</a:t>
            </a:r>
            <a:r>
              <a:rPr b="0" lang="en-US" sz="1100" strike="noStrike" u="none">
                <a:solidFill>
                  <a:schemeClr val="dk1"/>
                </a:solidFill>
                <a:effectLst/>
                <a:uFillTx/>
                <a:latin typeface="Verdana"/>
              </a:rPr>
              <a:t>1</a:t>
            </a:r>
            <a:endParaRPr b="0" lang="en-US" sz="1100" strike="noStrike" u="none">
              <a:solidFill>
                <a:srgbClr val="000000"/>
              </a:solidFill>
              <a:effectLst/>
              <a:uFillTx/>
              <a:latin typeface="Arial"/>
            </a:endParaRPr>
          </a:p>
          <a:p>
            <a:pPr algn="ctr" defTabSz="914400">
              <a:lnSpc>
                <a:spcPts val="1400"/>
              </a:lnSpc>
              <a:spcBef>
                <a:spcPts val="601"/>
              </a:spcBef>
              <a:spcAft>
                <a:spcPts val="601"/>
              </a:spcAft>
              <a:tabLst>
                <a:tab algn="l" pos="0"/>
              </a:tabLst>
            </a:pPr>
            <a:endParaRPr b="0" lang="en-US" sz="1100" strike="noStrike" u="none">
              <a:solidFill>
                <a:srgbClr val="000000"/>
              </a:solidFill>
              <a:effectLst/>
              <a:uFillTx/>
              <a:latin typeface="Arial"/>
            </a:endParaRPr>
          </a:p>
        </p:txBody>
      </p:sp>
      <p:sp>
        <p:nvSpPr>
          <p:cNvPr id="8859" name="Rectangle 6"/>
          <p:cNvSpPr/>
          <p:nvPr/>
        </p:nvSpPr>
        <p:spPr>
          <a:xfrm>
            <a:off x="8517960" y="2306880"/>
            <a:ext cx="3486960" cy="4137840"/>
          </a:xfrm>
          <a:prstGeom prst="rect">
            <a:avLst/>
          </a:prstGeom>
          <a:solidFill>
            <a:srgbClr val="ffffff"/>
          </a:solidFill>
          <a:ln w="12600">
            <a:noFill/>
          </a:ln>
          <a:effectLst>
            <a:outerShdw dist="37674" dir="2700000" blurRad="127080" rotWithShape="0">
              <a:srgbClr val="000000">
                <a:alpha val="20000"/>
              </a:srgbClr>
            </a:outerShdw>
          </a:effectLst>
        </p:spPr>
        <p:style>
          <a:lnRef idx="0"/>
          <a:fillRef idx="0"/>
          <a:effectRef idx="0"/>
          <a:fontRef idx="minor"/>
        </p:style>
        <p:txBody>
          <a:bodyPr lIns="90000" rIns="90000" tIns="45000" bIns="45000" anchor="ctr">
            <a:normAutofit/>
          </a:bodyPr>
          <a:p>
            <a:endParaRPr b="0" lang="en-US" sz="800" strike="noStrike" u="none">
              <a:solidFill>
                <a:srgbClr val="0094d9"/>
              </a:solidFill>
              <a:effectLst/>
              <a:highlight>
                <a:srgbClr val="ffff00"/>
              </a:highlight>
              <a:uFillTx/>
              <a:latin typeface="Verdana"/>
            </a:endParaRPr>
          </a:p>
        </p:txBody>
      </p:sp>
      <p:sp>
        <p:nvSpPr>
          <p:cNvPr id="8860" name="Text Placeholder 22"/>
          <p:cNvSpPr/>
          <p:nvPr/>
        </p:nvSpPr>
        <p:spPr>
          <a:xfrm>
            <a:off x="8742960" y="2386440"/>
            <a:ext cx="683640" cy="305280"/>
          </a:xfrm>
          <a:prstGeom prst="rect">
            <a:avLst/>
          </a:prstGeom>
          <a:noFill/>
          <a:ln w="0">
            <a:noFill/>
          </a:ln>
        </p:spPr>
        <p:style>
          <a:lnRef idx="0"/>
          <a:fillRef idx="0"/>
          <a:effectRef idx="0"/>
          <a:fontRef idx="minor"/>
        </p:style>
        <p:txBody>
          <a:bodyPr lIns="0" rIns="0" tIns="0" bIns="0" anchor="t">
            <a:normAutofit fontScale="85000" lnSpcReduction="9999"/>
          </a:bodyPr>
          <a:p>
            <a:endParaRPr b="1" lang="en-NL" sz="800" strike="noStrike" u="none">
              <a:solidFill>
                <a:srgbClr val="002060"/>
              </a:solidFill>
              <a:effectLst/>
              <a:uFillTx/>
              <a:latin typeface="Verdana"/>
            </a:endParaRPr>
          </a:p>
        </p:txBody>
      </p:sp>
      <p:sp>
        <p:nvSpPr>
          <p:cNvPr id="8861" name="Text Placeholder 23"/>
          <p:cNvSpPr/>
          <p:nvPr/>
        </p:nvSpPr>
        <p:spPr>
          <a:xfrm>
            <a:off x="8597160" y="2355480"/>
            <a:ext cx="3160440" cy="305280"/>
          </a:xfrm>
          <a:prstGeom prst="rect">
            <a:avLst/>
          </a:prstGeom>
          <a:noFill/>
          <a:ln w="0">
            <a:noFill/>
          </a:ln>
        </p:spPr>
        <p:style>
          <a:lnRef idx="0"/>
          <a:fillRef idx="0"/>
          <a:effectRef idx="0"/>
          <a:fontRef idx="minor"/>
        </p:style>
        <p:txBody>
          <a:bodyPr lIns="38160" rIns="38160" tIns="25560" bIns="25560" anchor="t">
            <a:normAutofit fontScale="25000" lnSpcReduction="19999"/>
          </a:bodyPr>
          <a:p>
            <a:pPr algn="ctr" defTabSz="914400">
              <a:lnSpc>
                <a:spcPts val="1400"/>
              </a:lnSpc>
              <a:spcBef>
                <a:spcPts val="601"/>
              </a:spcBef>
              <a:spcAft>
                <a:spcPts val="601"/>
              </a:spcAft>
              <a:tabLst>
                <a:tab algn="l" pos="0"/>
              </a:tabLst>
            </a:pPr>
            <a:r>
              <a:rPr b="0" lang="en-US" sz="1100" strike="noStrike" u="none">
                <a:solidFill>
                  <a:schemeClr val="dk1"/>
                </a:solidFill>
                <a:effectLst/>
                <a:uFillTx/>
                <a:latin typeface="Verdana"/>
              </a:rPr>
              <a:t>When do you typically consume this product? Select up to three (Global, 2024) 1</a:t>
            </a:r>
            <a:br>
              <a:rPr sz="1100"/>
            </a:br>
            <a:r>
              <a:rPr b="0" lang="zh-CN" sz="1100" strike="noStrike" u="none">
                <a:solidFill>
                  <a:schemeClr val="dk1"/>
                </a:solidFill>
                <a:effectLst/>
                <a:uFillTx/>
                <a:latin typeface="Verdana"/>
              </a:rPr>
              <a:t>您通常在什么时间食用这种产品？请选择最多三个时间点（全球，</a:t>
            </a:r>
            <a:r>
              <a:rPr b="0" lang="en-US" sz="1100" strike="noStrike" u="none">
                <a:solidFill>
                  <a:schemeClr val="dk1"/>
                </a:solidFill>
                <a:effectLst/>
                <a:uFillTx/>
                <a:latin typeface="Verdana"/>
              </a:rPr>
              <a:t>2024</a:t>
            </a:r>
            <a:r>
              <a:rPr b="0" lang="zh-CN" sz="1100" strike="noStrike" u="none">
                <a:solidFill>
                  <a:schemeClr val="dk1"/>
                </a:solidFill>
                <a:effectLst/>
                <a:uFillTx/>
                <a:latin typeface="Verdana"/>
              </a:rPr>
              <a:t>年）</a:t>
            </a:r>
            <a:r>
              <a:rPr b="0" lang="en-US" sz="1100" strike="noStrike" u="none">
                <a:solidFill>
                  <a:schemeClr val="dk1"/>
                </a:solidFill>
                <a:effectLst/>
                <a:uFillTx/>
                <a:latin typeface="Verdana"/>
              </a:rPr>
              <a:t>1</a:t>
            </a:r>
            <a:endParaRPr b="0" lang="en-US" sz="1100" strike="noStrike" u="none">
              <a:solidFill>
                <a:srgbClr val="000000"/>
              </a:solidFill>
              <a:effectLst/>
              <a:uFillTx/>
              <a:latin typeface="Arial"/>
            </a:endParaRPr>
          </a:p>
          <a:p>
            <a:pPr algn="ctr" defTabSz="914400">
              <a:lnSpc>
                <a:spcPts val="1400"/>
              </a:lnSpc>
              <a:spcBef>
                <a:spcPts val="601"/>
              </a:spcBef>
              <a:spcAft>
                <a:spcPts val="601"/>
              </a:spcAft>
              <a:tabLst>
                <a:tab algn="l" pos="0"/>
              </a:tabLst>
            </a:pPr>
            <a:endParaRPr b="0" lang="en-US" sz="1100" strike="noStrike" u="none">
              <a:solidFill>
                <a:srgbClr val="000000"/>
              </a:solidFill>
              <a:effectLst/>
              <a:uFillTx/>
              <a:latin typeface="Arial"/>
            </a:endParaRPr>
          </a:p>
        </p:txBody>
      </p:sp>
      <p:graphicFrame>
        <p:nvGraphicFramePr>
          <p:cNvPr id="8862" name="Chart Placeholder 10"/>
          <p:cNvGraphicFramePr/>
          <p:nvPr/>
        </p:nvGraphicFramePr>
        <p:xfrm>
          <a:off x="8883000" y="2863440"/>
          <a:ext cx="3143520" cy="3511800"/>
        </p:xfrm>
        <a:graphic>
          <a:graphicData uri="http://schemas.openxmlformats.org/drawingml/2006/chart">
            <c:chart xmlns:c="http://schemas.openxmlformats.org/drawingml/2006/chart" xmlns:r="http://schemas.openxmlformats.org/officeDocument/2006/relationships" r:id="rId5"/>
          </a:graphicData>
        </a:graphic>
      </p:graphicFrame>
      <p:sp>
        <p:nvSpPr>
          <p:cNvPr id="8863" name="TextBox 10"/>
          <p:cNvSpPr/>
          <p:nvPr/>
        </p:nvSpPr>
        <p:spPr>
          <a:xfrm>
            <a:off x="10279080" y="6146640"/>
            <a:ext cx="2189880" cy="237960"/>
          </a:xfrm>
          <a:prstGeom prst="roundRect">
            <a:avLst>
              <a:gd name="adj" fmla="val 16667"/>
            </a:avLst>
          </a:prstGeom>
          <a:noFill/>
          <a:ln w="0">
            <a:noFill/>
          </a:ln>
        </p:spPr>
        <p:style>
          <a:lnRef idx="0"/>
          <a:fillRef idx="0"/>
          <a:effectRef idx="0"/>
          <a:fontRef idx="minor"/>
        </p:style>
        <p:txBody>
          <a:bodyPr lIns="38160" rIns="38160" tIns="25560" bIns="25560" anchor="t">
            <a:normAutofit/>
          </a:bodyPr>
          <a:p>
            <a:pPr algn="ctr" defTabSz="914400">
              <a:lnSpc>
                <a:spcPct val="100000"/>
              </a:lnSpc>
            </a:pPr>
            <a:r>
              <a:rPr b="0" lang="en-US" sz="800" strike="noStrike" u="none">
                <a:solidFill>
                  <a:srgbClr val="002060"/>
                </a:solidFill>
                <a:effectLst/>
                <a:uFillTx/>
                <a:latin typeface="Verdana"/>
              </a:rPr>
              <a:t>% of consumers</a:t>
            </a:r>
            <a:endParaRPr b="0" lang="en-US" sz="800" strike="noStrike" u="none">
              <a:solidFill>
                <a:srgbClr val="000000"/>
              </a:solidFill>
              <a:effectLst/>
              <a:uFillTx/>
              <a:latin typeface="Arial"/>
            </a:endParaRPr>
          </a:p>
        </p:txBody>
      </p:sp>
      <p:pic>
        <p:nvPicPr>
          <p:cNvPr id="8864" name="Picture 12" descr=""/>
          <p:cNvPicPr/>
          <p:nvPr/>
        </p:nvPicPr>
        <p:blipFill>
          <a:blip r:embed="rId6"/>
          <a:srcRect l="9895" t="0" r="0" b="0"/>
          <a:stretch/>
        </p:blipFill>
        <p:spPr>
          <a:xfrm>
            <a:off x="4616280" y="2864160"/>
            <a:ext cx="3304440" cy="3124440"/>
          </a:xfrm>
          <a:prstGeom prst="rect">
            <a:avLst/>
          </a:prstGeom>
          <a:noFill/>
          <a:ln w="0">
            <a:noFill/>
          </a:ln>
        </p:spPr>
      </p:pic>
      <p:sp>
        <p:nvSpPr>
          <p:cNvPr id="8865" name="TextBox 15"/>
          <p:cNvSpPr/>
          <p:nvPr/>
        </p:nvSpPr>
        <p:spPr>
          <a:xfrm>
            <a:off x="5061240" y="6156000"/>
            <a:ext cx="5393520" cy="237960"/>
          </a:xfrm>
          <a:prstGeom prst="roundRect">
            <a:avLst>
              <a:gd name="adj" fmla="val 16667"/>
            </a:avLst>
          </a:prstGeom>
          <a:noFill/>
          <a:ln w="0">
            <a:noFill/>
          </a:ln>
        </p:spPr>
        <p:style>
          <a:lnRef idx="0"/>
          <a:fillRef idx="0"/>
          <a:effectRef idx="0"/>
          <a:fontRef idx="minor"/>
        </p:style>
        <p:txBody>
          <a:bodyPr lIns="38160" rIns="38160" tIns="25560" bIns="25560" anchor="t">
            <a:normAutofit/>
          </a:bodyPr>
          <a:p>
            <a:pPr algn="ctr" defTabSz="914400">
              <a:lnSpc>
                <a:spcPct val="100000"/>
              </a:lnSpc>
            </a:pPr>
            <a:r>
              <a:rPr b="0" lang="en-US" sz="800" strike="noStrike" u="none">
                <a:solidFill>
                  <a:srgbClr val="002060"/>
                </a:solidFill>
                <a:effectLst/>
                <a:uFillTx/>
                <a:latin typeface="Verdana"/>
              </a:rPr>
              <a:t>% of consumers</a:t>
            </a:r>
            <a:endParaRPr b="0" lang="en-US" sz="800" strike="noStrike" u="none">
              <a:solidFill>
                <a:srgbClr val="000000"/>
              </a:solidFill>
              <a:effectLst/>
              <a:uFillTx/>
              <a:latin typeface="Arial"/>
            </a:endParaRPr>
          </a:p>
        </p:txBody>
      </p:sp>
      <p:pic>
        <p:nvPicPr>
          <p:cNvPr id="8866" name="Picture 17" descr=""/>
          <p:cNvPicPr/>
          <p:nvPr/>
        </p:nvPicPr>
        <p:blipFill>
          <a:blip r:embed="rId7"/>
          <a:srcRect l="0" t="0" r="-5099" b="-5042"/>
          <a:stretch/>
        </p:blipFill>
        <p:spPr>
          <a:xfrm>
            <a:off x="4374720" y="5936040"/>
            <a:ext cx="4172040" cy="256680"/>
          </a:xfrm>
          <a:prstGeom prst="rect">
            <a:avLst/>
          </a:prstGeom>
          <a:noFill/>
          <a:ln w="0">
            <a:noFill/>
          </a:ln>
        </p:spPr>
      </p:pic>
      <p:sp>
        <p:nvSpPr>
          <p:cNvPr id="8867" name="Rectangle 18"/>
          <p:cNvSpPr/>
          <p:nvPr/>
        </p:nvSpPr>
        <p:spPr>
          <a:xfrm>
            <a:off x="6174720" y="3290760"/>
            <a:ext cx="657360" cy="2644920"/>
          </a:xfrm>
          <a:prstGeom prst="rect">
            <a:avLst/>
          </a:prstGeom>
          <a:noFill/>
          <a:ln cap="sq" w="28440">
            <a:solidFill>
              <a:srgbClr val="ff0000"/>
            </a:solidFill>
            <a:miter/>
          </a:ln>
        </p:spPr>
        <p:style>
          <a:lnRef idx="0"/>
          <a:fillRef idx="0"/>
          <a:effectRef idx="0"/>
          <a:fontRef idx="minor"/>
        </p:style>
        <p:txBody>
          <a:bodyPr numCol="1" spcCol="0" anchor="ctr">
            <a:normAutofit/>
          </a:bodyPr>
          <a:p>
            <a:endParaRPr b="0" lang="nl-NL" sz="1600" strike="noStrike" u="none">
              <a:solidFill>
                <a:schemeClr val="lt1"/>
              </a:solidFill>
              <a:effectLst/>
              <a:uFillTx/>
              <a:latin typeface="Verdana"/>
            </a:endParaRPr>
          </a:p>
        </p:txBody>
      </p:sp>
      <p:sp>
        <p:nvSpPr>
          <p:cNvPr id="8868" name="TextBox 20"/>
          <p:cNvSpPr/>
          <p:nvPr/>
        </p:nvSpPr>
        <p:spPr>
          <a:xfrm>
            <a:off x="4484520" y="2347560"/>
            <a:ext cx="3704040" cy="599760"/>
          </a:xfrm>
          <a:prstGeom prst="rect">
            <a:avLst/>
          </a:prstGeom>
          <a:noFill/>
          <a:ln w="6480">
            <a:noFill/>
          </a:ln>
        </p:spPr>
        <p:style>
          <a:lnRef idx="0"/>
          <a:fillRef idx="0"/>
          <a:effectRef idx="0"/>
          <a:fontRef idx="minor"/>
        </p:style>
        <p:txBody>
          <a:bodyPr lIns="38160" rIns="38160" tIns="25560" bIns="25560" anchor="t">
            <a:normAutofit fontScale="47500" lnSpcReduction="19999"/>
          </a:bodyPr>
          <a:p>
            <a:pPr defTabSz="914400">
              <a:lnSpc>
                <a:spcPct val="100000"/>
              </a:lnSpc>
            </a:pPr>
            <a:r>
              <a:rPr b="0" lang="en-US" sz="1800" strike="noStrike" u="none">
                <a:solidFill>
                  <a:schemeClr val="dk1"/>
                </a:solidFill>
                <a:effectLst/>
                <a:uFillTx/>
                <a:latin typeface="Verdana"/>
              </a:rPr>
              <a:t>What have been the most important sources of pleasure and reward for you in the past 12 months? (Global 2022)</a:t>
            </a:r>
            <a:br>
              <a:rPr sz="1800"/>
            </a:br>
            <a:r>
              <a:rPr b="0" lang="zh-CN" sz="1800" strike="noStrike" u="none">
                <a:solidFill>
                  <a:schemeClr val="dk1"/>
                </a:solidFill>
                <a:effectLst/>
                <a:uFillTx/>
                <a:latin typeface="Verdana"/>
              </a:rPr>
              <a:t>在过去</a:t>
            </a:r>
            <a:r>
              <a:rPr b="0" lang="en-US" sz="1800" strike="noStrike" u="none">
                <a:solidFill>
                  <a:schemeClr val="dk1"/>
                </a:solidFill>
                <a:effectLst/>
                <a:uFillTx/>
                <a:latin typeface="Verdana"/>
              </a:rPr>
              <a:t>12</a:t>
            </a:r>
            <a:r>
              <a:rPr b="0" lang="zh-CN" sz="1800" strike="noStrike" u="none">
                <a:solidFill>
                  <a:schemeClr val="dk1"/>
                </a:solidFill>
                <a:effectLst/>
                <a:uFillTx/>
                <a:latin typeface="Verdana"/>
              </a:rPr>
              <a:t>个月中，哪些是最重要的愉悦和奖励来源？（全球，</a:t>
            </a:r>
            <a:r>
              <a:rPr b="0" lang="en-US" sz="1800" strike="noStrike" u="none">
                <a:solidFill>
                  <a:schemeClr val="dk1"/>
                </a:solidFill>
                <a:effectLst/>
                <a:uFillTx/>
                <a:latin typeface="Verdana"/>
              </a:rPr>
              <a:t>2022</a:t>
            </a:r>
            <a:r>
              <a:rPr b="0" lang="zh-CN" sz="1800" strike="noStrike" u="none">
                <a:solidFill>
                  <a:schemeClr val="dk1"/>
                </a:solidFill>
                <a:effectLst/>
                <a:uFillTx/>
                <a:latin typeface="Verdana"/>
              </a:rPr>
              <a:t>年）</a:t>
            </a:r>
            <a:endParaRPr b="0" lang="en-US" sz="1800" strike="noStrike" u="none">
              <a:solidFill>
                <a:srgbClr val="000000"/>
              </a:solidFill>
              <a:effectLst/>
              <a:uFillTx/>
              <a:latin typeface="Arial"/>
            </a:endParaRPr>
          </a:p>
        </p:txBody>
      </p:sp>
      <p:sp>
        <p:nvSpPr>
          <p:cNvPr id="8869" name="TextBox 47"/>
          <p:cNvSpPr/>
          <p:nvPr/>
        </p:nvSpPr>
        <p:spPr>
          <a:xfrm>
            <a:off x="487440" y="1531080"/>
            <a:ext cx="8312760" cy="700560"/>
          </a:xfrm>
          <a:prstGeom prst="rect">
            <a:avLst/>
          </a:prstGeom>
          <a:noFill/>
          <a:ln w="0">
            <a:noFill/>
          </a:ln>
        </p:spPr>
        <p:style>
          <a:lnRef idx="0"/>
          <a:fillRef idx="0"/>
          <a:effectRef idx="0"/>
          <a:fontRef idx="minor"/>
        </p:style>
        <p:txBody>
          <a:bodyPr lIns="38160" rIns="38160" tIns="25560" bIns="25560" anchor="t">
            <a:normAutofit fontScale="40000" lnSpcReduction="19999"/>
          </a:bodyPr>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Health, taste and convenience are the top three reasons for consuming yoghurt</a:t>
            </a:r>
            <a:br>
              <a:rPr sz="1800"/>
            </a:br>
            <a:r>
              <a:rPr b="0" lang="zh-CN" sz="1800" strike="noStrike" u="none">
                <a:solidFill>
                  <a:schemeClr val="dk1"/>
                </a:solidFill>
                <a:effectLst/>
                <a:uFillTx/>
                <a:latin typeface="Verdana"/>
              </a:rPr>
              <a:t>健康、口味和便利性是食用酸奶的前三大原因</a:t>
            </a:r>
            <a:endParaRPr b="0" lang="en-US" sz="1800" strike="noStrike" u="none">
              <a:solidFill>
                <a:srgbClr val="000000"/>
              </a:solidFill>
              <a:effectLst/>
              <a:uFillTx/>
              <a:latin typeface="Arial"/>
            </a:endParaRPr>
          </a:p>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Healthy food is already seen as a source of pleasure &amp; reward in China</a:t>
            </a:r>
            <a:br>
              <a:rPr sz="1800"/>
            </a:br>
            <a:r>
              <a:rPr b="0" lang="zh-CN" sz="1800" strike="noStrike" u="none">
                <a:solidFill>
                  <a:schemeClr val="dk1"/>
                </a:solidFill>
                <a:effectLst/>
                <a:uFillTx/>
                <a:latin typeface="Verdana"/>
              </a:rPr>
              <a:t>在中国，健康食品已经被视为愉悦和奖励的来源</a:t>
            </a:r>
            <a:endParaRPr b="0" lang="en-US" sz="1800" strike="noStrike" u="none">
              <a:solidFill>
                <a:srgbClr val="000000"/>
              </a:solidFill>
              <a:effectLst/>
              <a:uFillTx/>
              <a:latin typeface="Arial"/>
            </a:endParaRPr>
          </a:p>
          <a:p>
            <a:pPr marL="285840" indent="-285840" defTabSz="914400">
              <a:lnSpc>
                <a:spcPct val="112000"/>
              </a:lnSpc>
              <a:buClr>
                <a:srgbClr val="000000"/>
              </a:buClr>
              <a:buFont typeface="Arial"/>
              <a:buChar char="•"/>
            </a:pPr>
            <a:r>
              <a:rPr b="0" lang="en-US" sz="1800" strike="noStrike" u="none">
                <a:solidFill>
                  <a:schemeClr val="dk1"/>
                </a:solidFill>
                <a:effectLst/>
                <a:uFillTx/>
                <a:latin typeface="Verdana"/>
              </a:rPr>
              <a:t>Yoghurt is consumed, to varying degrees, throughout the day</a:t>
            </a:r>
            <a:br>
              <a:rPr sz="1800"/>
            </a:br>
            <a:r>
              <a:rPr b="0" lang="zh-CN" sz="1800" strike="noStrike" u="none">
                <a:solidFill>
                  <a:schemeClr val="dk1"/>
                </a:solidFill>
                <a:effectLst/>
                <a:uFillTx/>
                <a:latin typeface="Verdana"/>
              </a:rPr>
              <a:t>酸奶在一天中的不同时间段被不同程度地食用</a:t>
            </a:r>
            <a:endParaRPr b="0" lang="en-US" sz="1800" strike="noStrike" u="none">
              <a:solidFill>
                <a:srgbClr val="000000"/>
              </a:solidFill>
              <a:effectLst/>
              <a:uFillTx/>
              <a:latin typeface="Arial"/>
            </a:endParaRPr>
          </a:p>
        </p:txBody>
      </p:sp>
      <p:sp>
        <p:nvSpPr>
          <p:cNvPr id="8870" name="TextBox 48"/>
          <p:cNvSpPr/>
          <p:nvPr/>
        </p:nvSpPr>
        <p:spPr>
          <a:xfrm>
            <a:off x="253440" y="6612120"/>
            <a:ext cx="5034600" cy="124200"/>
          </a:xfrm>
          <a:prstGeom prst="rect">
            <a:avLst/>
          </a:prstGeom>
          <a:noFill/>
          <a:ln w="0">
            <a:noFill/>
          </a:ln>
        </p:spPr>
        <p:style>
          <a:lnRef idx="0"/>
          <a:fillRef idx="0"/>
          <a:effectRef idx="0"/>
          <a:fontRef idx="minor"/>
        </p:style>
        <p:txBody>
          <a:bodyPr lIns="38160" rIns="38160" tIns="25560" bIns="25560" anchor="t">
            <a:normAutofit fontScale="25000" lnSpcReduction="19999"/>
          </a:bodyPr>
          <a:p>
            <a:pPr defTabSz="914400">
              <a:lnSpc>
                <a:spcPct val="112000"/>
              </a:lnSpc>
            </a:pPr>
            <a:r>
              <a:rPr b="0" lang="en-US" sz="1800" strike="noStrike" u="none">
                <a:solidFill>
                  <a:schemeClr val="dk1"/>
                </a:solidFill>
                <a:effectLst/>
                <a:uFillTx/>
                <a:latin typeface="Verdana"/>
              </a:rPr>
              <a:t>Source: FMCG Gurus, Innova Lifestyle &amp; Attitudes Survey 2022. Innova Category Survey 2024</a:t>
            </a:r>
            <a:br>
              <a:rPr sz="1800"/>
            </a:br>
            <a:r>
              <a:rPr b="0" lang="zh-CN" sz="1800" strike="noStrike" u="none">
                <a:solidFill>
                  <a:schemeClr val="dk1"/>
                </a:solidFill>
                <a:effectLst/>
                <a:uFillTx/>
                <a:latin typeface="Verdana"/>
              </a:rPr>
              <a:t>资料来源：</a:t>
            </a:r>
            <a:r>
              <a:rPr b="0" lang="en-US" sz="1800" strike="noStrike" u="none">
                <a:solidFill>
                  <a:schemeClr val="dk1"/>
                </a:solidFill>
                <a:effectLst/>
                <a:uFillTx/>
                <a:latin typeface="Verdana"/>
              </a:rPr>
              <a:t>FMCG Gurus</a:t>
            </a:r>
            <a:r>
              <a:rPr b="0" lang="zh-CN" sz="1800" strike="noStrike" u="none">
                <a:solidFill>
                  <a:schemeClr val="dk1"/>
                </a:solidFill>
                <a:effectLst/>
                <a:uFillTx/>
                <a:latin typeface="Verdana"/>
              </a:rPr>
              <a:t>，</a:t>
            </a:r>
            <a:r>
              <a:rPr b="0" lang="en-US" sz="1800" strike="noStrike" u="none">
                <a:solidFill>
                  <a:schemeClr val="dk1"/>
                </a:solidFill>
                <a:effectLst/>
                <a:uFillTx/>
                <a:latin typeface="Verdana"/>
              </a:rPr>
              <a:t>Innova </a:t>
            </a:r>
            <a:r>
              <a:rPr b="0" lang="zh-CN" sz="1800" strike="noStrike" u="none">
                <a:solidFill>
                  <a:schemeClr val="dk1"/>
                </a:solidFill>
                <a:effectLst/>
                <a:uFillTx/>
                <a:latin typeface="Verdana"/>
              </a:rPr>
              <a:t>生活方式与态度调查 </a:t>
            </a:r>
            <a:r>
              <a:rPr b="0" lang="en-US" sz="1800" strike="noStrike" u="none">
                <a:solidFill>
                  <a:schemeClr val="dk1"/>
                </a:solidFill>
                <a:effectLst/>
                <a:uFillTx/>
                <a:latin typeface="Verdana"/>
              </a:rPr>
              <a:t>2022</a:t>
            </a:r>
            <a:r>
              <a:rPr b="0" lang="zh-CN" sz="1800" strike="noStrike" u="none">
                <a:solidFill>
                  <a:schemeClr val="dk1"/>
                </a:solidFill>
                <a:effectLst/>
                <a:uFillTx/>
                <a:latin typeface="Verdana"/>
              </a:rPr>
              <a:t>。</a:t>
            </a:r>
            <a:r>
              <a:rPr b="0" lang="en-US" sz="1800" strike="noStrike" u="none">
                <a:solidFill>
                  <a:schemeClr val="dk1"/>
                </a:solidFill>
                <a:effectLst/>
                <a:uFillTx/>
                <a:latin typeface="Verdana"/>
              </a:rPr>
              <a:t>Innova </a:t>
            </a:r>
            <a:r>
              <a:rPr b="0" lang="zh-CN" sz="1800" strike="noStrike" u="none">
                <a:solidFill>
                  <a:schemeClr val="dk1"/>
                </a:solidFill>
                <a:effectLst/>
                <a:uFillTx/>
                <a:latin typeface="Verdana"/>
              </a:rPr>
              <a:t>类别调查 </a:t>
            </a:r>
            <a:r>
              <a:rPr b="0" lang="en-US" sz="1800" strike="noStrike" u="none">
                <a:solidFill>
                  <a:schemeClr val="dk1"/>
                </a:solidFill>
                <a:effectLst/>
                <a:uFillTx/>
                <a:latin typeface="Verdana"/>
              </a:rPr>
              <a:t>2024</a:t>
            </a:r>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71" name="Picture 5" descr=""/>
          <p:cNvPicPr/>
          <p:nvPr/>
        </p:nvPicPr>
        <p:blipFill>
          <a:blip r:embed="rId1"/>
          <a:stretch/>
        </p:blipFill>
        <p:spPr>
          <a:xfrm>
            <a:off x="1080" y="0"/>
            <a:ext cx="12190680" cy="6857640"/>
          </a:xfrm>
          <a:prstGeom prst="rect">
            <a:avLst/>
          </a:prstGeom>
          <a:noFill/>
          <a:ln w="0">
            <a:noFill/>
          </a:ln>
        </p:spPr>
      </p:pic>
      <p:sp>
        <p:nvSpPr>
          <p:cNvPr id="8872" name="Rectangle 6"/>
          <p:cNvSpPr/>
          <p:nvPr/>
        </p:nvSpPr>
        <p:spPr>
          <a:xfrm>
            <a:off x="1315440" y="5147280"/>
            <a:ext cx="3697920" cy="839160"/>
          </a:xfrm>
          <a:prstGeom prst="rect">
            <a:avLst/>
          </a:prstGeom>
          <a:solidFill>
            <a:schemeClr val="accent4"/>
          </a:solidFill>
          <a:ln w="10800">
            <a:noFill/>
          </a:ln>
        </p:spPr>
        <p:style>
          <a:lnRef idx="0"/>
          <a:fillRef idx="0"/>
          <a:effectRef idx="0"/>
          <a:fontRef idx="minor"/>
        </p:style>
        <p:txBody>
          <a:bodyPr lIns="38160" rIns="38160" tIns="25560" bIns="25560" anchor="ctr">
            <a:normAutofit/>
          </a:bodyPr>
          <a:p>
            <a:pPr algn="ctr" defTabSz="914400">
              <a:lnSpc>
                <a:spcPct val="112000"/>
              </a:lnSpc>
            </a:pPr>
            <a:r>
              <a:rPr b="0" lang="en-US" sz="1800" strike="noStrike" u="none">
                <a:solidFill>
                  <a:schemeClr val="lt1"/>
                </a:solidFill>
                <a:effectLst/>
                <a:uFillTx/>
                <a:latin typeface="Verdana"/>
              </a:rPr>
              <a:t>KIDS</a:t>
            </a:r>
            <a:br>
              <a:rPr sz="1800"/>
            </a:br>
            <a:r>
              <a:rPr b="0" lang="zh-CN" sz="1800" strike="noStrike" u="none">
                <a:solidFill>
                  <a:schemeClr val="lt1"/>
                </a:solidFill>
                <a:effectLst/>
                <a:uFillTx/>
                <a:latin typeface="Verdana"/>
              </a:rPr>
              <a:t>儿童</a:t>
            </a:r>
            <a:endParaRPr b="0" lang="en-US" sz="1800" strike="noStrike" u="none">
              <a:solidFill>
                <a:srgbClr val="ffffff"/>
              </a:solidFill>
              <a:effectLst/>
              <a:uFillTx/>
              <a:latin typeface="Arial"/>
            </a:endParaRPr>
          </a:p>
        </p:txBody>
      </p:sp>
      <p:sp>
        <p:nvSpPr>
          <p:cNvPr id="8873" name="Rectangle 7"/>
          <p:cNvSpPr/>
          <p:nvPr/>
        </p:nvSpPr>
        <p:spPr>
          <a:xfrm>
            <a:off x="6763680" y="5147280"/>
            <a:ext cx="3697920" cy="839160"/>
          </a:xfrm>
          <a:prstGeom prst="rect">
            <a:avLst/>
          </a:prstGeom>
          <a:solidFill>
            <a:schemeClr val="accent3"/>
          </a:solidFill>
          <a:ln w="10800">
            <a:noFill/>
          </a:ln>
        </p:spPr>
        <p:style>
          <a:lnRef idx="0"/>
          <a:fillRef idx="0"/>
          <a:effectRef idx="0"/>
          <a:fontRef idx="minor"/>
        </p:style>
        <p:txBody>
          <a:bodyPr lIns="38160" rIns="38160" tIns="25560" bIns="25560" anchor="ctr">
            <a:normAutofit/>
          </a:bodyPr>
          <a:p>
            <a:pPr algn="ctr" defTabSz="914400">
              <a:lnSpc>
                <a:spcPct val="112000"/>
              </a:lnSpc>
            </a:pPr>
            <a:r>
              <a:rPr b="0" lang="en-US" sz="1800" strike="noStrike" u="none">
                <a:solidFill>
                  <a:schemeClr val="lt1"/>
                </a:solidFill>
                <a:effectLst/>
                <a:uFillTx/>
                <a:latin typeface="Verdana"/>
              </a:rPr>
              <a:t>ACTIVE AGEING</a:t>
            </a:r>
            <a:br>
              <a:rPr sz="1800"/>
            </a:br>
            <a:r>
              <a:rPr b="0" lang="zh-CN" sz="1800" strike="noStrike" u="none">
                <a:solidFill>
                  <a:schemeClr val="lt1"/>
                </a:solidFill>
                <a:effectLst/>
                <a:uFillTx/>
                <a:latin typeface="Verdana"/>
              </a:rPr>
              <a:t>积极老龄化</a:t>
            </a:r>
            <a:endParaRPr b="0" lang="en-US" sz="1800" strike="noStrike" u="none">
              <a:solidFill>
                <a:srgbClr val="000000"/>
              </a:solidFill>
              <a:effectLst/>
              <a:uFillTx/>
              <a:latin typeface="Arial"/>
            </a:endParaRPr>
          </a:p>
        </p:txBody>
      </p:sp>
      <p:pic>
        <p:nvPicPr>
          <p:cNvPr id="8874" name="Picture Placeholder 27" descr=""/>
          <p:cNvPicPr/>
          <p:nvPr/>
        </p:nvPicPr>
        <p:blipFill>
          <a:blip r:embed="rId2"/>
          <a:srcRect l="0" t="3915" r="0" b="3915"/>
          <a:stretch/>
        </p:blipFill>
        <p:spPr>
          <a:xfrm>
            <a:off x="10323000" y="0"/>
            <a:ext cx="1912680" cy="1869840"/>
          </a:xfrm>
          <a:prstGeom prst="rect">
            <a:avLst/>
          </a:prstGeom>
          <a:solidFill>
            <a:schemeClr val="dk1">
              <a:lumMod val="20000"/>
              <a:lumOff val="80000"/>
            </a:schemeClr>
          </a:solidFill>
          <a:ln w="0">
            <a:noFill/>
          </a:ln>
        </p:spPr>
      </p:pic>
      <p:sp>
        <p:nvSpPr>
          <p:cNvPr id="8875" name="Picture Placeholder 27"/>
          <p:cNvSpPr/>
          <p:nvPr/>
        </p:nvSpPr>
        <p:spPr>
          <a:xfrm>
            <a:off x="10324080" y="0"/>
            <a:ext cx="1912680" cy="1869840"/>
          </a:xfrm>
          <a:custGeom>
            <a:avLst/>
            <a:gdLst>
              <a:gd name="textAreaLeft" fmla="*/ 0 w 1912680"/>
              <a:gd name="textAreaRight" fmla="*/ 1913040 w 1912680"/>
              <a:gd name="textAreaTop" fmla="*/ 0 h 1869840"/>
              <a:gd name="textAreaBottom" fmla="*/ 1870200 h 1869840"/>
              <a:gd name="GluePoint1X" fmla="*/ 0 w 3132137"/>
              <a:gd name="GluePoint1Y" fmla="*/ 0 h 4408488"/>
              <a:gd name="GluePoint2X" fmla="*/ 3132137 w 3132137"/>
              <a:gd name="GluePoint2Y" fmla="*/ 0 h 4408488"/>
              <a:gd name="GluePoint3X" fmla="*/ 3132137 w 3132137"/>
              <a:gd name="GluePoint3Y" fmla="*/ 1 h 4408488"/>
              <a:gd name="GluePoint4X" fmla="*/ 3132137 w 3132137"/>
              <a:gd name="GluePoint4Y" fmla="*/ 2356339 h 4408488"/>
              <a:gd name="GluePoint5X" fmla="*/ 3132137 w 3132137"/>
              <a:gd name="GluePoint5Y" fmla="*/ 4408488 h 4408488"/>
              <a:gd name="GluePoint6X" fmla="*/ 522033 w 3132137"/>
              <a:gd name="GluePoint6Y" fmla="*/ 4408488 h 4408488"/>
              <a:gd name="GluePoint7X" fmla="*/ 0 w 3132137"/>
              <a:gd name="GluePoint7Y" fmla="*/ 3886455 h 4408488"/>
              <a:gd name="GluePoint8X" fmla="*/ 0 w 3132137"/>
              <a:gd name="GluePoint8Y" fmla="*/ 2356339 h 4408488"/>
              <a:gd name="GluePoint9X" fmla="*/ 0 w 3132137"/>
              <a:gd name="GluePoint9Y" fmla="*/ 1 h 4408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76" name="Picture 28" descr="A person carrying a child on his back&#10;&#10;Description automatically generated"/>
          <p:cNvPicPr/>
          <p:nvPr/>
        </p:nvPicPr>
        <p:blipFill>
          <a:blip r:embed="rId1"/>
          <a:srcRect l="0" t="2037" r="0" b="13592"/>
          <a:stretch/>
        </p:blipFill>
        <p:spPr>
          <a:xfrm>
            <a:off x="0" y="0"/>
            <a:ext cx="12191760" cy="6857640"/>
          </a:xfrm>
          <a:prstGeom prst="rect">
            <a:avLst/>
          </a:prstGeom>
          <a:noFill/>
          <a:ln w="0">
            <a:noFill/>
          </a:ln>
        </p:spPr>
      </p:pic>
      <p:sp>
        <p:nvSpPr>
          <p:cNvPr id="8877" name="Oval 49"/>
          <p:cNvSpPr/>
          <p:nvPr/>
        </p:nvSpPr>
        <p:spPr>
          <a:xfrm>
            <a:off x="3978720" y="2118240"/>
            <a:ext cx="1449360" cy="1414800"/>
          </a:xfrm>
          <a:prstGeom prst="ellipse">
            <a:avLst/>
          </a:prstGeom>
          <a:solidFill>
            <a:schemeClr val="accent1"/>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sp>
        <p:nvSpPr>
          <p:cNvPr id="8878" name="Oval 48"/>
          <p:cNvSpPr/>
          <p:nvPr/>
        </p:nvSpPr>
        <p:spPr>
          <a:xfrm>
            <a:off x="2474640" y="1473480"/>
            <a:ext cx="1873440" cy="1795680"/>
          </a:xfrm>
          <a:prstGeom prst="ellipse">
            <a:avLst/>
          </a:prstGeom>
          <a:solidFill>
            <a:schemeClr val="accent4"/>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sp>
        <p:nvSpPr>
          <p:cNvPr id="8879" name="Oval 47"/>
          <p:cNvSpPr/>
          <p:nvPr/>
        </p:nvSpPr>
        <p:spPr>
          <a:xfrm>
            <a:off x="731160" y="1939320"/>
            <a:ext cx="2253600" cy="2222280"/>
          </a:xfrm>
          <a:prstGeom prst="ellipse">
            <a:avLst/>
          </a:prstGeom>
          <a:solidFill>
            <a:schemeClr val="accent6"/>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sp>
        <p:nvSpPr>
          <p:cNvPr id="8880" name="Oval 45"/>
          <p:cNvSpPr/>
          <p:nvPr/>
        </p:nvSpPr>
        <p:spPr>
          <a:xfrm>
            <a:off x="1859040" y="3480480"/>
            <a:ext cx="1920600" cy="1943640"/>
          </a:xfrm>
          <a:prstGeom prst="ellipse">
            <a:avLst/>
          </a:prstGeom>
          <a:solidFill>
            <a:schemeClr val="accent2"/>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sp>
        <p:nvSpPr>
          <p:cNvPr id="8881" name="Oval 34"/>
          <p:cNvSpPr/>
          <p:nvPr/>
        </p:nvSpPr>
        <p:spPr>
          <a:xfrm>
            <a:off x="527760" y="4601880"/>
            <a:ext cx="1608480" cy="1548000"/>
          </a:xfrm>
          <a:prstGeom prst="ellipse">
            <a:avLst/>
          </a:prstGeom>
          <a:solidFill>
            <a:schemeClr val="accent3"/>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graphicFrame>
        <p:nvGraphicFramePr>
          <p:cNvPr id="8882" name="Object 4"/>
          <p:cNvGraphicFramePr/>
          <p:nvPr/>
        </p:nvGraphicFramePr>
        <p:xfrm>
          <a:off x="2160" y="2160"/>
          <a:ext cx="1800" cy="1800"/>
        </p:xfrm>
        <a:graphic>
          <a:graphicData uri="http://schemas.openxmlformats.org/presentationml/2006/ole">
            <p:oleObj r:id="rId2" spid="">
              <p:embed/>
              <p:pic>
                <p:nvPicPr>
                  <p:cNvPr id="8883" name="Object 4" descr=""/>
                  <p:cNvPicPr/>
                  <p:nvPr/>
                </p:nvPicPr>
                <p:blipFill>
                  <a:blip r:embed="rId3"/>
                  <a:stretch/>
                </p:blipFill>
                <p:spPr>
                  <a:xfrm>
                    <a:off x="2160" y="2160"/>
                    <a:ext cx="1800" cy="1800"/>
                  </a:xfrm>
                  <a:prstGeom prst="rect">
                    <a:avLst/>
                  </a:prstGeom>
                  <a:noFill/>
                  <a:ln w="0">
                    <a:noFill/>
                  </a:ln>
                </p:spPr>
              </p:pic>
            </p:oleObj>
          </a:graphicData>
        </a:graphic>
      </p:graphicFrame>
      <p:sp>
        <p:nvSpPr>
          <p:cNvPr id="8884" name="Rectangle 2" hidden="1"/>
          <p:cNvSpPr/>
          <p:nvPr/>
        </p:nvSpPr>
        <p:spPr>
          <a:xfrm>
            <a:off x="0" y="0"/>
            <a:ext cx="211320" cy="211320"/>
          </a:xfrm>
          <a:prstGeom prst="rect">
            <a:avLst/>
          </a:prstGeom>
          <a:solidFill>
            <a:schemeClr val="accent1"/>
          </a:solidFill>
          <a:ln w="10800">
            <a:noFill/>
          </a:ln>
        </p:spPr>
        <p:style>
          <a:lnRef idx="0"/>
          <a:fillRef idx="0"/>
          <a:effectRef idx="0"/>
          <a:fontRef idx="minor"/>
        </p:style>
        <p:txBody>
          <a:bodyPr numCol="1" spcCol="0" wrap="none" lIns="0" rIns="0" tIns="0" bIns="0" anchor="ctr">
            <a:normAutofit fontScale="55000" lnSpcReduction="19999"/>
          </a:bodyPr>
          <a:p>
            <a:endParaRPr b="0" lang="en-US" sz="2400" strike="noStrike" u="none">
              <a:solidFill>
                <a:srgbClr val="ffffff"/>
              </a:solidFill>
              <a:effectLst/>
              <a:uFillTx/>
              <a:latin typeface="Verdana"/>
            </a:endParaRPr>
          </a:p>
        </p:txBody>
      </p:sp>
      <p:sp>
        <p:nvSpPr>
          <p:cNvPr id="8885" name="Rectangle 5" hidden="1"/>
          <p:cNvSpPr/>
          <p:nvPr/>
        </p:nvSpPr>
        <p:spPr>
          <a:xfrm>
            <a:off x="0" y="0"/>
            <a:ext cx="211320" cy="211320"/>
          </a:xfrm>
          <a:prstGeom prst="rect">
            <a:avLst/>
          </a:prstGeom>
          <a:solidFill>
            <a:schemeClr val="accent1"/>
          </a:solidFill>
          <a:ln w="10800">
            <a:noFill/>
          </a:ln>
        </p:spPr>
        <p:style>
          <a:lnRef idx="0"/>
          <a:fillRef idx="0"/>
          <a:effectRef idx="0"/>
          <a:fontRef idx="minor"/>
        </p:style>
        <p:txBody>
          <a:bodyPr numCol="1" spcCol="0" wrap="none" lIns="0" rIns="0" tIns="0" bIns="0" anchor="ctr">
            <a:normAutofit fontScale="55000" lnSpcReduction="19999"/>
          </a:bodyPr>
          <a:p>
            <a:endParaRPr b="0" lang="en-US" sz="2400" strike="noStrike" u="none">
              <a:solidFill>
                <a:srgbClr val="ffffff"/>
              </a:solidFill>
              <a:effectLst/>
              <a:uFillTx/>
              <a:latin typeface="Verdana"/>
            </a:endParaRPr>
          </a:p>
        </p:txBody>
      </p:sp>
      <p:sp>
        <p:nvSpPr>
          <p:cNvPr id="8886" name="PlaceHolder 1"/>
          <p:cNvSpPr>
            <a:spLocks noGrp="1"/>
          </p:cNvSpPr>
          <p:nvPr>
            <p:ph type="title"/>
          </p:nvPr>
        </p:nvSpPr>
        <p:spPr>
          <a:xfrm>
            <a:off x="575640" y="548280"/>
            <a:ext cx="10218960" cy="1036440"/>
          </a:xfrm>
          <a:prstGeom prst="rect">
            <a:avLst/>
          </a:prstGeom>
          <a:noFill/>
          <a:ln w="0">
            <a:noFill/>
          </a:ln>
        </p:spPr>
        <p:txBody>
          <a:bodyPr lIns="38160" rIns="38160" tIns="25560" bIns="25560" anchor="t">
            <a:normAutofit/>
          </a:bodyPr>
          <a:p>
            <a:pPr indent="0" defTabSz="914400">
              <a:lnSpc>
                <a:spcPct val="107000"/>
              </a:lnSpc>
              <a:spcAft>
                <a:spcPts val="1066"/>
              </a:spcAft>
              <a:buNone/>
            </a:pPr>
            <a:r>
              <a:rPr b="0" lang="en-US" sz="2500" strike="noStrike" u="none">
                <a:solidFill>
                  <a:schemeClr val="accent1"/>
                </a:solidFill>
                <a:effectLst/>
                <a:uFillTx/>
                <a:latin typeface="Verdana"/>
              </a:rPr>
              <a:t>Our kids, the future thinkers, creators, and leaders</a:t>
            </a:r>
            <a:br>
              <a:rPr sz="2500"/>
            </a:br>
            <a:r>
              <a:rPr b="0" lang="zh-CN" sz="2500" strike="noStrike" u="none">
                <a:solidFill>
                  <a:schemeClr val="accent1"/>
                </a:solidFill>
                <a:effectLst/>
                <a:uFillTx/>
                <a:latin typeface="Verdana"/>
              </a:rPr>
              <a:t>我们的孩子，未来的思考者、创造者和领导者</a:t>
            </a:r>
            <a:endParaRPr b="0" lang="en-US" sz="2500" strike="noStrike" u="none">
              <a:solidFill>
                <a:schemeClr val="dk1"/>
              </a:solidFill>
              <a:effectLst/>
              <a:uFillTx/>
              <a:latin typeface="Verdana"/>
            </a:endParaRPr>
          </a:p>
        </p:txBody>
      </p:sp>
      <p:sp>
        <p:nvSpPr>
          <p:cNvPr id="8887" name="Oval 29"/>
          <p:cNvSpPr/>
          <p:nvPr/>
        </p:nvSpPr>
        <p:spPr>
          <a:xfrm>
            <a:off x="345240" y="4410360"/>
            <a:ext cx="1973520" cy="1899360"/>
          </a:xfrm>
          <a:prstGeom prst="ellipse">
            <a:avLst/>
          </a:prstGeom>
          <a:solidFill>
            <a:schemeClr val="accent3">
              <a:alpha val="60000"/>
            </a:schemeClr>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sp>
        <p:nvSpPr>
          <p:cNvPr id="8888" name="Oval 33"/>
          <p:cNvSpPr/>
          <p:nvPr/>
        </p:nvSpPr>
        <p:spPr>
          <a:xfrm>
            <a:off x="3839400" y="1940400"/>
            <a:ext cx="1771200" cy="1728360"/>
          </a:xfrm>
          <a:prstGeom prst="ellipse">
            <a:avLst/>
          </a:prstGeom>
          <a:solidFill>
            <a:schemeClr val="accent1">
              <a:alpha val="50000"/>
            </a:schemeClr>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sp>
        <p:nvSpPr>
          <p:cNvPr id="8889" name="Oval 31"/>
          <p:cNvSpPr/>
          <p:nvPr/>
        </p:nvSpPr>
        <p:spPr>
          <a:xfrm>
            <a:off x="491760" y="1685160"/>
            <a:ext cx="2700000" cy="2683440"/>
          </a:xfrm>
          <a:prstGeom prst="ellipse">
            <a:avLst/>
          </a:prstGeom>
          <a:solidFill>
            <a:schemeClr val="accent6">
              <a:alpha val="50000"/>
            </a:schemeClr>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sp>
        <p:nvSpPr>
          <p:cNvPr id="8890" name="Oval 32"/>
          <p:cNvSpPr/>
          <p:nvPr/>
        </p:nvSpPr>
        <p:spPr>
          <a:xfrm>
            <a:off x="2288880" y="1261800"/>
            <a:ext cx="2290680" cy="2195280"/>
          </a:xfrm>
          <a:prstGeom prst="ellipse">
            <a:avLst/>
          </a:prstGeom>
          <a:solidFill>
            <a:schemeClr val="accent4">
              <a:alpha val="50000"/>
            </a:schemeClr>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sp>
        <p:nvSpPr>
          <p:cNvPr id="8891" name="Oval 30"/>
          <p:cNvSpPr/>
          <p:nvPr/>
        </p:nvSpPr>
        <p:spPr>
          <a:xfrm>
            <a:off x="1621080" y="3261600"/>
            <a:ext cx="2290680" cy="2318040"/>
          </a:xfrm>
          <a:prstGeom prst="ellipse">
            <a:avLst/>
          </a:prstGeom>
          <a:solidFill>
            <a:schemeClr val="accent2">
              <a:alpha val="50000"/>
            </a:schemeClr>
          </a:solidFill>
          <a:ln w="10800">
            <a:noFill/>
          </a:ln>
        </p:spPr>
        <p:style>
          <a:lnRef idx="0"/>
          <a:fillRef idx="0"/>
          <a:effectRef idx="0"/>
          <a:fontRef idx="minor"/>
        </p:style>
        <p:txBody>
          <a:bodyPr lIns="90000" rIns="90000" tIns="45000" bIns="45000" anchor="ctr">
            <a:normAutofit/>
          </a:bodyPr>
          <a:p>
            <a:endParaRPr b="0" lang="nl-NL" sz="1400" strike="noStrike" u="none">
              <a:solidFill>
                <a:srgbClr val="ffffff"/>
              </a:solidFill>
              <a:effectLst/>
              <a:uFillTx/>
              <a:latin typeface="Verdana"/>
            </a:endParaRPr>
          </a:p>
        </p:txBody>
      </p:sp>
      <p:sp>
        <p:nvSpPr>
          <p:cNvPr id="8892" name="TextBox 27"/>
          <p:cNvSpPr/>
          <p:nvPr/>
        </p:nvSpPr>
        <p:spPr>
          <a:xfrm>
            <a:off x="493200" y="5098320"/>
            <a:ext cx="1756440" cy="522720"/>
          </a:xfrm>
          <a:prstGeom prst="rect">
            <a:avLst/>
          </a:prstGeom>
          <a:noFill/>
          <a:ln w="0">
            <a:noFill/>
          </a:ln>
        </p:spPr>
        <p:style>
          <a:lnRef idx="0"/>
          <a:fillRef idx="0"/>
          <a:effectRef idx="0"/>
          <a:fontRef idx="minor"/>
        </p:style>
        <p:txBody>
          <a:bodyPr lIns="38160" rIns="38160" tIns="25560" bIns="25560" anchor="t">
            <a:normAutofit fontScale="70000" lnSpcReduction="19999"/>
          </a:bodyPr>
          <a:p>
            <a:pPr algn="ctr" defTabSz="609480">
              <a:lnSpc>
                <a:spcPct val="100000"/>
              </a:lnSpc>
              <a:tabLst>
                <a:tab algn="l" pos="0"/>
              </a:tabLst>
            </a:pPr>
            <a:r>
              <a:rPr b="0" lang="en-US" sz="1800" strike="noStrike" u="none">
                <a:solidFill>
                  <a:schemeClr val="dk1"/>
                </a:solidFill>
                <a:effectLst/>
                <a:uFillTx/>
                <a:latin typeface="Verdana"/>
              </a:rPr>
              <a:t>Bone mineralization</a:t>
            </a:r>
            <a:br>
              <a:rPr sz="1800"/>
            </a:br>
            <a:r>
              <a:rPr b="0" lang="zh-CN" sz="1800" strike="noStrike" u="none">
                <a:solidFill>
                  <a:schemeClr val="dk1"/>
                </a:solidFill>
                <a:effectLst/>
                <a:uFillTx/>
                <a:latin typeface="Verdana"/>
              </a:rPr>
              <a:t>骨骼矿化</a:t>
            </a:r>
            <a:endParaRPr b="0" lang="en-US" sz="1800" strike="noStrike" u="none">
              <a:solidFill>
                <a:srgbClr val="000000"/>
              </a:solidFill>
              <a:effectLst/>
              <a:uFillTx/>
              <a:latin typeface="Arial"/>
            </a:endParaRPr>
          </a:p>
        </p:txBody>
      </p:sp>
      <p:sp>
        <p:nvSpPr>
          <p:cNvPr id="8893" name="TextBox 40"/>
          <p:cNvSpPr/>
          <p:nvPr/>
        </p:nvSpPr>
        <p:spPr>
          <a:xfrm>
            <a:off x="1994400" y="3898440"/>
            <a:ext cx="1631880" cy="953640"/>
          </a:xfrm>
          <a:prstGeom prst="rect">
            <a:avLst/>
          </a:prstGeom>
          <a:noFill/>
          <a:ln w="0">
            <a:noFill/>
          </a:ln>
        </p:spPr>
        <p:style>
          <a:lnRef idx="0"/>
          <a:fillRef idx="0"/>
          <a:effectRef idx="0"/>
          <a:fontRef idx="minor"/>
        </p:style>
        <p:txBody>
          <a:bodyPr lIns="38160" rIns="38160" tIns="25560" bIns="25560" anchor="t">
            <a:normAutofit fontScale="77500" lnSpcReduction="19999"/>
          </a:bodyPr>
          <a:p>
            <a:pPr algn="ctr" defTabSz="609480">
              <a:lnSpc>
                <a:spcPct val="100000"/>
              </a:lnSpc>
              <a:tabLst>
                <a:tab algn="l" pos="0"/>
              </a:tabLst>
            </a:pPr>
            <a:r>
              <a:rPr b="1" lang="nl-NL" sz="1800" strike="noStrike" u="none">
                <a:solidFill>
                  <a:schemeClr val="dk2"/>
                </a:solidFill>
                <a:effectLst/>
                <a:uFillTx/>
                <a:latin typeface="Calibri"/>
              </a:rPr>
              <a:t>Linear</a:t>
            </a:r>
            <a:br>
              <a:rPr sz="1800"/>
            </a:br>
            <a:r>
              <a:rPr b="1" lang="zh-CN" sz="1800" strike="noStrike" u="none">
                <a:solidFill>
                  <a:schemeClr val="dk2"/>
                </a:solidFill>
                <a:effectLst/>
                <a:uFillTx/>
                <a:latin typeface="Calibri"/>
              </a:rPr>
              <a:t>线性</a:t>
            </a:r>
            <a:endParaRPr b="0" lang="en-US" sz="1800" strike="noStrike" u="none">
              <a:solidFill>
                <a:srgbClr val="000000"/>
              </a:solidFill>
              <a:effectLst/>
              <a:uFillTx/>
              <a:latin typeface="Arial"/>
            </a:endParaRPr>
          </a:p>
          <a:p>
            <a:pPr algn="ctr" defTabSz="609480">
              <a:lnSpc>
                <a:spcPct val="100000"/>
              </a:lnSpc>
              <a:tabLst>
                <a:tab algn="l" pos="0"/>
              </a:tabLst>
            </a:pPr>
            <a:r>
              <a:rPr b="1" lang="nl-NL" sz="1800" strike="noStrike" u="none">
                <a:solidFill>
                  <a:schemeClr val="dk2"/>
                </a:solidFill>
                <a:effectLst/>
                <a:uFillTx/>
                <a:latin typeface="Calibri"/>
              </a:rPr>
              <a:t>growth &amp; body composition</a:t>
            </a:r>
            <a:br>
              <a:rPr sz="1800"/>
            </a:br>
            <a:r>
              <a:rPr b="1" lang="zh-CN" sz="1800" strike="noStrike" u="none">
                <a:solidFill>
                  <a:schemeClr val="dk2"/>
                </a:solidFill>
                <a:effectLst/>
                <a:uFillTx/>
                <a:latin typeface="Calibri"/>
              </a:rPr>
              <a:t>生长与体成分</a:t>
            </a:r>
            <a:endParaRPr b="0" lang="en-US" sz="1800" strike="noStrike" u="none">
              <a:solidFill>
                <a:srgbClr val="000000"/>
              </a:solidFill>
              <a:effectLst/>
              <a:uFillTx/>
              <a:latin typeface="Arial"/>
            </a:endParaRPr>
          </a:p>
        </p:txBody>
      </p:sp>
      <p:sp>
        <p:nvSpPr>
          <p:cNvPr id="8894" name="TextBox 42"/>
          <p:cNvSpPr/>
          <p:nvPr/>
        </p:nvSpPr>
        <p:spPr>
          <a:xfrm>
            <a:off x="1017720" y="2584080"/>
            <a:ext cx="1429920" cy="953640"/>
          </a:xfrm>
          <a:prstGeom prst="rect">
            <a:avLst/>
          </a:prstGeom>
          <a:noFill/>
          <a:ln w="0">
            <a:noFill/>
          </a:ln>
        </p:spPr>
        <p:style>
          <a:lnRef idx="0"/>
          <a:fillRef idx="0"/>
          <a:effectRef idx="0"/>
          <a:fontRef idx="minor"/>
        </p:style>
        <p:txBody>
          <a:bodyPr lIns="38160" rIns="38160" tIns="25560" bIns="25560" anchor="t">
            <a:normAutofit fontScale="85000" lnSpcReduction="9999"/>
          </a:bodyPr>
          <a:p>
            <a:pPr algn="ctr" defTabSz="609480">
              <a:lnSpc>
                <a:spcPct val="100000"/>
              </a:lnSpc>
              <a:tabLst>
                <a:tab algn="l" pos="0"/>
              </a:tabLst>
            </a:pPr>
            <a:r>
              <a:rPr b="1" lang="nl-NL" sz="1800" strike="noStrike" u="none">
                <a:solidFill>
                  <a:schemeClr val="dk2"/>
                </a:solidFill>
                <a:effectLst/>
                <a:uFillTx/>
                <a:latin typeface="Calibri"/>
              </a:rPr>
              <a:t>Maturation of the immune system</a:t>
            </a:r>
            <a:br>
              <a:rPr sz="1800"/>
            </a:br>
            <a:r>
              <a:rPr b="1" lang="zh-CN" sz="1800" strike="noStrike" u="none">
                <a:solidFill>
                  <a:schemeClr val="dk2"/>
                </a:solidFill>
                <a:effectLst/>
                <a:uFillTx/>
                <a:latin typeface="Calibri"/>
              </a:rPr>
              <a:t>免疫系统的成熟</a:t>
            </a:r>
            <a:endParaRPr b="0" lang="en-US" sz="1800" strike="noStrike" u="none">
              <a:solidFill>
                <a:srgbClr val="000000"/>
              </a:solidFill>
              <a:effectLst/>
              <a:uFillTx/>
              <a:latin typeface="Arial"/>
            </a:endParaRPr>
          </a:p>
        </p:txBody>
      </p:sp>
      <p:sp>
        <p:nvSpPr>
          <p:cNvPr id="8895" name="TextBox 43"/>
          <p:cNvSpPr/>
          <p:nvPr/>
        </p:nvSpPr>
        <p:spPr>
          <a:xfrm>
            <a:off x="2494440" y="1837440"/>
            <a:ext cx="1873440" cy="738360"/>
          </a:xfrm>
          <a:prstGeom prst="rect">
            <a:avLst/>
          </a:prstGeom>
          <a:noFill/>
          <a:ln w="0">
            <a:noFill/>
          </a:ln>
        </p:spPr>
        <p:style>
          <a:lnRef idx="0"/>
          <a:fillRef idx="0"/>
          <a:effectRef idx="0"/>
          <a:fontRef idx="minor"/>
        </p:style>
        <p:txBody>
          <a:bodyPr lIns="38160" rIns="38160" tIns="25560" bIns="25560" anchor="t">
            <a:normAutofit fontScale="92500" lnSpcReduction="19999"/>
          </a:bodyPr>
          <a:p>
            <a:pPr algn="ctr" defTabSz="609480">
              <a:lnSpc>
                <a:spcPct val="100000"/>
              </a:lnSpc>
              <a:tabLst>
                <a:tab algn="l" pos="0"/>
              </a:tabLst>
            </a:pPr>
            <a:r>
              <a:rPr b="1" lang="nl-NL" sz="1800" strike="noStrike" u="none">
                <a:solidFill>
                  <a:schemeClr val="dk2"/>
                </a:solidFill>
                <a:effectLst/>
                <a:uFillTx/>
                <a:latin typeface="Calibri"/>
              </a:rPr>
              <a:t>Brain &amp; cognitive processing</a:t>
            </a:r>
            <a:br>
              <a:rPr sz="1800"/>
            </a:br>
            <a:r>
              <a:rPr b="1" lang="zh-CN" sz="1800" strike="noStrike" u="none">
                <a:solidFill>
                  <a:schemeClr val="dk2"/>
                </a:solidFill>
                <a:effectLst/>
                <a:uFillTx/>
                <a:latin typeface="Calibri"/>
              </a:rPr>
              <a:t>大脑与认知处理</a:t>
            </a:r>
            <a:endParaRPr b="0" lang="en-US" sz="1800" strike="noStrike" u="none">
              <a:solidFill>
                <a:srgbClr val="000000"/>
              </a:solidFill>
              <a:effectLst/>
              <a:uFillTx/>
              <a:latin typeface="Arial"/>
            </a:endParaRPr>
          </a:p>
        </p:txBody>
      </p:sp>
      <p:sp>
        <p:nvSpPr>
          <p:cNvPr id="8896" name="TextBox 44"/>
          <p:cNvSpPr/>
          <p:nvPr/>
        </p:nvSpPr>
        <p:spPr>
          <a:xfrm>
            <a:off x="3927240" y="2531880"/>
            <a:ext cx="1542240" cy="522720"/>
          </a:xfrm>
          <a:prstGeom prst="rect">
            <a:avLst/>
          </a:prstGeom>
          <a:noFill/>
          <a:ln w="0">
            <a:noFill/>
          </a:ln>
        </p:spPr>
        <p:style>
          <a:lnRef idx="0"/>
          <a:fillRef idx="0"/>
          <a:effectRef idx="0"/>
          <a:fontRef idx="minor"/>
        </p:style>
        <p:txBody>
          <a:bodyPr lIns="38160" rIns="38160" tIns="25560" bIns="25560" anchor="t">
            <a:normAutofit fontScale="47500" lnSpcReduction="19999"/>
          </a:bodyPr>
          <a:p>
            <a:pPr algn="ctr" defTabSz="609480">
              <a:lnSpc>
                <a:spcPct val="100000"/>
              </a:lnSpc>
              <a:tabLst>
                <a:tab algn="l" pos="0"/>
              </a:tabLst>
            </a:pPr>
            <a:r>
              <a:rPr b="1" lang="nl-NL" sz="1800" strike="noStrike" u="none">
                <a:solidFill>
                  <a:schemeClr val="dk2"/>
                </a:solidFill>
                <a:effectLst/>
                <a:uFillTx/>
                <a:latin typeface="Calibri"/>
              </a:rPr>
              <a:t>Mental</a:t>
            </a:r>
            <a:br>
              <a:rPr sz="1800"/>
            </a:br>
            <a:r>
              <a:rPr b="1" lang="zh-CN" sz="1800" strike="noStrike" u="none">
                <a:solidFill>
                  <a:schemeClr val="dk2"/>
                </a:solidFill>
                <a:effectLst/>
                <a:uFillTx/>
                <a:latin typeface="Calibri"/>
              </a:rPr>
              <a:t>心理健康</a:t>
            </a:r>
            <a:endParaRPr b="0" lang="en-US" sz="1800" strike="noStrike" u="none">
              <a:solidFill>
                <a:srgbClr val="000000"/>
              </a:solidFill>
              <a:effectLst/>
              <a:uFillTx/>
              <a:latin typeface="Arial"/>
            </a:endParaRPr>
          </a:p>
          <a:p>
            <a:pPr algn="ctr" defTabSz="609480">
              <a:lnSpc>
                <a:spcPct val="100000"/>
              </a:lnSpc>
              <a:tabLst>
                <a:tab algn="l" pos="0"/>
              </a:tabLst>
            </a:pPr>
            <a:r>
              <a:rPr b="1" lang="nl-NL" sz="1800" strike="noStrike" u="none">
                <a:solidFill>
                  <a:schemeClr val="dk2"/>
                </a:solidFill>
                <a:effectLst/>
                <a:uFillTx/>
                <a:latin typeface="Calibri"/>
              </a:rPr>
              <a:t>well-being</a:t>
            </a:r>
            <a:br>
              <a:rPr sz="1800"/>
            </a:br>
            <a:r>
              <a:rPr b="1" lang="zh-CN" sz="1800" strike="noStrike" u="none">
                <a:solidFill>
                  <a:schemeClr val="dk2"/>
                </a:solidFill>
                <a:effectLst/>
                <a:uFillTx/>
                <a:latin typeface="Calibri"/>
              </a:rPr>
              <a:t>福祉</a:t>
            </a:r>
            <a:endParaRPr b="0" lang="en-US" sz="1800" strike="noStrike" u="none">
              <a:solidFill>
                <a:srgbClr val="000000"/>
              </a:solidFill>
              <a:effectLst/>
              <a:uFillTx/>
              <a:latin typeface="Arial"/>
            </a:endParaRPr>
          </a:p>
        </p:txBody>
      </p:sp>
      <p:sp>
        <p:nvSpPr>
          <p:cNvPr id="8897" name="Rectangle 3"/>
          <p:cNvSpPr/>
          <p:nvPr/>
        </p:nvSpPr>
        <p:spPr>
          <a:xfrm>
            <a:off x="-7200" y="-8640"/>
            <a:ext cx="2455200" cy="397080"/>
          </a:xfrm>
          <a:prstGeom prst="rect">
            <a:avLst/>
          </a:prstGeom>
          <a:solidFill>
            <a:schemeClr val="accent4"/>
          </a:solidFill>
          <a:ln w="10800">
            <a:noFill/>
          </a:ln>
        </p:spPr>
        <p:style>
          <a:lnRef idx="0"/>
          <a:fillRef idx="0"/>
          <a:effectRef idx="0"/>
          <a:fontRef idx="minor"/>
        </p:style>
        <p:txBody>
          <a:bodyPr lIns="38160" rIns="38160" tIns="25560" bIns="25560" anchor="ctr">
            <a:normAutofit/>
          </a:bodyPr>
          <a:p>
            <a:pPr algn="ctr" defTabSz="914400">
              <a:lnSpc>
                <a:spcPct val="112000"/>
              </a:lnSpc>
            </a:pPr>
            <a:r>
              <a:rPr b="1" lang="en-US" sz="1600" strike="noStrike" u="none">
                <a:solidFill>
                  <a:schemeClr val="lt1"/>
                </a:solidFill>
                <a:effectLst/>
                <a:uFillTx/>
                <a:latin typeface="Verdana"/>
              </a:rPr>
              <a:t>KIDS</a:t>
            </a:r>
            <a:endParaRPr b="0" lang="en-US" sz="1600" strike="noStrike" u="none">
              <a:solidFill>
                <a:srgbClr val="ffffff"/>
              </a:solidFill>
              <a:effectLst/>
              <a:uFillTx/>
              <a:latin typeface="Arial"/>
            </a:endParaRPr>
          </a:p>
        </p:txBody>
      </p:sp>
      <p:sp>
        <p:nvSpPr>
          <p:cNvPr id="8898" name="Picture Placeholder 27"/>
          <p:cNvSpPr/>
          <p:nvPr/>
        </p:nvSpPr>
        <p:spPr>
          <a:xfrm>
            <a:off x="10324080" y="0"/>
            <a:ext cx="1912680" cy="1869840"/>
          </a:xfrm>
          <a:custGeom>
            <a:avLst/>
            <a:gdLst>
              <a:gd name="textAreaLeft" fmla="*/ 0 w 1912680"/>
              <a:gd name="textAreaRight" fmla="*/ 1913040 w 1912680"/>
              <a:gd name="textAreaTop" fmla="*/ 0 h 1869840"/>
              <a:gd name="textAreaBottom" fmla="*/ 1870200 h 1869840"/>
              <a:gd name="GluePoint1X" fmla="*/ 0 w 3132137"/>
              <a:gd name="GluePoint1Y" fmla="*/ 0 h 4408488"/>
              <a:gd name="GluePoint2X" fmla="*/ 3132137 w 3132137"/>
              <a:gd name="GluePoint2Y" fmla="*/ 0 h 4408488"/>
              <a:gd name="GluePoint3X" fmla="*/ 3132137 w 3132137"/>
              <a:gd name="GluePoint3Y" fmla="*/ 1 h 4408488"/>
              <a:gd name="GluePoint4X" fmla="*/ 3132137 w 3132137"/>
              <a:gd name="GluePoint4Y" fmla="*/ 2356339 h 4408488"/>
              <a:gd name="GluePoint5X" fmla="*/ 3132137 w 3132137"/>
              <a:gd name="GluePoint5Y" fmla="*/ 4408488 h 4408488"/>
              <a:gd name="GluePoint6X" fmla="*/ 522033 w 3132137"/>
              <a:gd name="GluePoint6Y" fmla="*/ 4408488 h 4408488"/>
              <a:gd name="GluePoint7X" fmla="*/ 0 w 3132137"/>
              <a:gd name="GluePoint7Y" fmla="*/ 3886455 h 4408488"/>
              <a:gd name="GluePoint8X" fmla="*/ 0 w 3132137"/>
              <a:gd name="GluePoint8Y" fmla="*/ 2356339 h 4408488"/>
              <a:gd name="GluePoint9X" fmla="*/ 0 w 3132137"/>
              <a:gd name="GluePoint9Y" fmla="*/ 1 h 4408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Tree>
  </p:cSld>
</p:sld>
</file>

<file path=ppt/theme/theme1.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0.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1.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2.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3.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4.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5.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6.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7.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8.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9.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0.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1.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2.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3.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4.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5.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6.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7.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8.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9.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0.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1.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2.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3.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4.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5.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6.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7.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8.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9.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0.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1.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2.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3.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4.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5.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6.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7.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8.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9.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0.xml><?xml version="1.0" encoding="utf-8"?>
<a:theme xmlns:a="http://schemas.openxmlformats.org/drawingml/2006/main" xmlns:r="http://schemas.openxmlformats.org/officeDocument/2006/relationships"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1.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2.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3.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4.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5.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6.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7.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8.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9.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0.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1.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2.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3.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4.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5.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6.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7.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8.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9.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0.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1.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2.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3.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4.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5.xml><?xml version="1.0" encoding="utf-8"?>
<a:theme xmlns:a="http://schemas.openxmlformats.org/drawingml/2006/main" xmlns:r="http://schemas.openxmlformats.org/officeDocument/2006/relationships"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6.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7.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8.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9.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0.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1.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2.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3.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4.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5.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6.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7.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8.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9.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0.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1.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2.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3.xml><?xml version="1.0" encoding="utf-8"?>
<a:theme xmlns:a="http://schemas.openxmlformats.org/drawingml/2006/main" xmlns:r="http://schemas.openxmlformats.org/officeDocument/2006/relationships"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4.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5.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6.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7.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8.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9.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0.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1.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2.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3.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4.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5.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6.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7.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8.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9.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0.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1.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2.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3.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4.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5.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6.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7.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8.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9.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0.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1.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2.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3.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4.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5.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6.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7.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8.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9.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0.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1.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2.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3.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4.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5.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6.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7.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8.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9.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0.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1.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2.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3.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4.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5.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6.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7.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8.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9.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0.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1.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2.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3.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4.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5.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6.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7.xml><?xml version="1.0" encoding="utf-8"?>
<a:theme xmlns:a="http://schemas.openxmlformats.org/drawingml/2006/main" xmlns:r="http://schemas.openxmlformats.org/officeDocument/2006/relationships"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8.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9.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0.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1.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2.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3.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4.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5.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6.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7.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8.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9.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0.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1.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2.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3.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4.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5.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6.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7.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8.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9.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0.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1.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2.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3.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4.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5.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6.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7.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8.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9.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0.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1.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2.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3.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4.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5.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6.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7.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8.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9.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0.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1.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2.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3.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4.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5.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6.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7.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8.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9.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0.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1.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2.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3.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4.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5.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6.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7.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8.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9.xml><?xml version="1.0" encoding="utf-8"?>
<a:theme xmlns:a="http://schemas.openxmlformats.org/drawingml/2006/main" xmlns:r="http://schemas.openxmlformats.org/officeDocument/2006/relationships"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0.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1.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2.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3.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4.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5.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6.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7.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8.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9.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0.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1.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2.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3.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4.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5.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6.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7.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8.xml><?xml version="1.0" encoding="utf-8"?>
<a:theme xmlns:a="http://schemas.openxmlformats.org/drawingml/2006/main" xmlns:r="http://schemas.openxmlformats.org/officeDocument/2006/relationships"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9.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0.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1.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2.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3.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4.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5.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6.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7.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8.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9.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0.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1.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2.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3.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4.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5.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6.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7.xml><?xml version="1.0" encoding="utf-8"?>
<a:theme xmlns:a="http://schemas.openxmlformats.org/drawingml/2006/main" xmlns:r="http://schemas.openxmlformats.org/officeDocument/2006/relationships"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8.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9.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0.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1.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2.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3.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4.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5.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6.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7.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8.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9.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0.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1.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2.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3.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4.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5.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6.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7.xml><?xml version="1.0" encoding="utf-8"?>
<a:theme xmlns:a="http://schemas.openxmlformats.org/drawingml/2006/main" xmlns:r="http://schemas.openxmlformats.org/officeDocument/2006/relationships" name="1_Analyst Template Content Slides">
  <a:themeElements>
    <a:clrScheme name="Innova 2023">
      <a:dk1>
        <a:srgbClr val="0d0740"/>
      </a:dk1>
      <a:lt1>
        <a:srgbClr val="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8.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9.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0.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1.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2.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3.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4.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5.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6.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7.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8.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9.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0.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1.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2.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3.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4.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5.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6.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7.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8.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9.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0.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1.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2.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3.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4.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5.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6.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7.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8.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9.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0.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1.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2.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3.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4.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5.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6.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7.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8.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9.xml><?xml version="1.0" encoding="utf-8"?>
<a:theme xmlns:a="http://schemas.openxmlformats.org/drawingml/2006/main" xmlns:r="http://schemas.openxmlformats.org/officeDocument/2006/relationships"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0.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1.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2.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3.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4.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5.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6.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7.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8.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9.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0.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1.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2.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3.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4.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5.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6.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7.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8.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9.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0.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1.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2.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3.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4.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5.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6.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7.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8.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9.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0.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1.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2.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3.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4.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5.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6.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7.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8.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9.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5.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50.xml><?xml version="1.0" encoding="utf-8"?>
<a:theme xmlns:a="http://schemas.openxmlformats.org/drawingml/2006/main" xmlns:r="http://schemas.openxmlformats.org/officeDocument/2006/relationships"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5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6.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7.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8.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9.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0.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1.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2.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3.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4.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5.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6.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7.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8.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9.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0.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1.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2.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3.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4.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5.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6.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7.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8.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9.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0.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1.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2.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3.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4.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5.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6.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7.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8.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9.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0.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1.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2.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3.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4.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5.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6.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7.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8.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9.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0.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1.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2.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3.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4.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5.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6.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7.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8.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9.xml><?xml version="1.0" encoding="utf-8"?>
<a:theme xmlns:a="http://schemas.openxmlformats.org/drawingml/2006/main" xmlns:r="http://schemas.openxmlformats.org/officeDocument/2006/relationships"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LibreOffice/25.2.4.3$Windows_X86_64 LibreOffice_project/33e196637044ead23f5c3226cde09b47731f7e27</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2025-04-11T12:37:26Z</dcterms:created>
  <dc:creator>Verlaan, K. (Katie)</dc:creator>
  <dc:description/>
  <dc:language>zh-CN</dc:language>
  <cp:lastModifiedBy>HAO, H. (Harold)</cp:lastModifiedBy>
  <dcterms:modified xsi:type="dcterms:W3CDTF">2025-04-18T02:48:01Z</dcterms:modified>
  <cp:revision>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0x010100E6BB22ED71031B41A9395CA24635EF5C</vt:lpwstr>
  </property>
  <property fmtid="{D5CDD505-2E9C-101B-9397-08002B2CF9AE}" pid="3" name="MediaServiceImageTags">
    <vt:lpwstr/>
  </property>
  <property fmtid="{D5CDD505-2E9C-101B-9397-08002B2CF9AE}" pid="4" name="Notes">
    <vt:r8>18</vt:r8>
  </property>
  <property fmtid="{D5CDD505-2E9C-101B-9397-08002B2CF9AE}" pid="5" name="PresentationFormat">
    <vt:lpwstr>Widescreen</vt:lpwstr>
  </property>
  <property fmtid="{D5CDD505-2E9C-101B-9397-08002B2CF9AE}" pid="6" name="Slides">
    <vt:r8>32</vt:r8>
  </property>
</Properties>
</file>